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7" r:id="rId2"/>
    <p:sldId id="284" r:id="rId3"/>
    <p:sldId id="314" r:id="rId4"/>
    <p:sldId id="318" r:id="rId5"/>
    <p:sldId id="293" r:id="rId6"/>
    <p:sldId id="295" r:id="rId7"/>
    <p:sldId id="294" r:id="rId8"/>
    <p:sldId id="296" r:id="rId9"/>
    <p:sldId id="297" r:id="rId10"/>
    <p:sldId id="299" r:id="rId11"/>
    <p:sldId id="300" r:id="rId12"/>
    <p:sldId id="315" r:id="rId13"/>
    <p:sldId id="306" r:id="rId14"/>
    <p:sldId id="307" r:id="rId15"/>
    <p:sldId id="298" r:id="rId16"/>
    <p:sldId id="301" r:id="rId17"/>
    <p:sldId id="302" r:id="rId18"/>
    <p:sldId id="320" r:id="rId19"/>
    <p:sldId id="303" r:id="rId20"/>
    <p:sldId id="305" r:id="rId21"/>
    <p:sldId id="326" r:id="rId22"/>
    <p:sldId id="327" r:id="rId23"/>
    <p:sldId id="328" r:id="rId24"/>
    <p:sldId id="329" r:id="rId25"/>
    <p:sldId id="310" r:id="rId26"/>
    <p:sldId id="313" r:id="rId27"/>
    <p:sldId id="304" r:id="rId28"/>
    <p:sldId id="311"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zgin ozturk" initials="so" lastIdx="4" clrIdx="0">
    <p:extLst>
      <p:ext uri="{19B8F6BF-5375-455C-9EA6-DF929625EA0E}">
        <p15:presenceInfo xmlns:p15="http://schemas.microsoft.com/office/powerpoint/2012/main" userId="S-1-5-21-315632395-50810115-4088464923-38021" providerId="AD"/>
      </p:ext>
    </p:extLst>
  </p:cmAuthor>
  <p:cmAuthor id="2" name="Gökçenur Daşdemir" initials="GD" lastIdx="1" clrIdx="1">
    <p:extLst>
      <p:ext uri="{19B8F6BF-5375-455C-9EA6-DF929625EA0E}">
        <p15:presenceInfo xmlns:p15="http://schemas.microsoft.com/office/powerpoint/2012/main" userId="Gökçenur Daşdemi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111" d="100"/>
          <a:sy n="111" d="100"/>
        </p:scale>
        <p:origin x="157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1" Type="http://schemas.openxmlformats.org/officeDocument/2006/relationships/hyperlink" Target="https://enerji.gov.tr/kurumsal-mevzuat" TargetMode="External"/></Relationships>
</file>

<file path=ppt/diagrams/_rels/data13.xml.rels><?xml version="1.0" encoding="UTF-8" standalone="yes"?>
<Relationships xmlns="http://schemas.openxmlformats.org/package/2006/relationships"><Relationship Id="rId1" Type="http://schemas.openxmlformats.org/officeDocument/2006/relationships/hyperlink" Target="http://www.etkb.gov.tr/" TargetMode="External"/></Relationships>
</file>

<file path=ppt/diagrams/_rels/data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ata24.xml.rels><?xml version="1.0" encoding="UTF-8" standalone="yes"?>
<Relationships xmlns="http://schemas.openxmlformats.org/package/2006/relationships"><Relationship Id="rId1" Type="http://schemas.openxmlformats.org/officeDocument/2006/relationships/hyperlink" Target="https://enerji.gov.tr/evced-enerji-verimliligi-denetim" TargetMode="External"/></Relationships>
</file>

<file path=ppt/diagrams/_rels/data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1" Type="http://schemas.openxmlformats.org/officeDocument/2006/relationships/hyperlink" Target="https://enerji.gov.tr/kurumsal-mevzuat" TargetMode="External"/></Relationships>
</file>

<file path=ppt/diagrams/_rels/drawing13.xml.rels><?xml version="1.0" encoding="UTF-8" standalone="yes"?>
<Relationships xmlns="http://schemas.openxmlformats.org/package/2006/relationships"><Relationship Id="rId1" Type="http://schemas.openxmlformats.org/officeDocument/2006/relationships/hyperlink" Target="http://www.etkb.gov.tr/" TargetMode="External"/></Relationships>
</file>

<file path=ppt/diagrams/_rels/drawing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rawing24.xml.rels><?xml version="1.0" encoding="UTF-8" standalone="yes"?>
<Relationships xmlns="http://schemas.openxmlformats.org/package/2006/relationships"><Relationship Id="rId1" Type="http://schemas.openxmlformats.org/officeDocument/2006/relationships/hyperlink" Target="https://enerji.gov.tr/evced-enerji-verimliligi-denetim" TargetMode="External"/></Relationships>
</file>

<file path=ppt/diagrams/_rels/drawing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FD9E90-B9FC-4B38-87FE-023A7FC2C9F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tr-TR"/>
        </a:p>
      </dgm:t>
    </dgm:pt>
    <dgm:pt modelId="{0816688C-1F4D-4538-9C1F-EDD16F56ABAC}">
      <dgm:prSet phldrT="[Metin]" custT="1"/>
      <dgm:spPr/>
      <dgm:t>
        <a:bodyPr/>
        <a:lstStyle/>
        <a:p>
          <a:endParaRPr lang="tr-TR" sz="2800" b="1" kern="1200" dirty="0">
            <a:solidFill>
              <a:srgbClr val="FF0000"/>
            </a:solidFill>
            <a:effectLst>
              <a:outerShdw blurRad="38100" dist="38100" dir="2700000" algn="tl">
                <a:srgbClr val="000000">
                  <a:alpha val="43137"/>
                </a:srgbClr>
              </a:outerShdw>
            </a:effectLst>
            <a:latin typeface="+mn-lt"/>
            <a:ea typeface="+mn-ea"/>
            <a:cs typeface="+mn-cs"/>
          </a:endParaRPr>
        </a:p>
        <a:p>
          <a:r>
            <a:rPr lang="tr-TR" sz="2800" b="1" kern="1200" dirty="0">
              <a:solidFill>
                <a:srgbClr val="FF0000"/>
              </a:solidFill>
              <a:effectLst>
                <a:outerShdw blurRad="38100" dist="38100" dir="2700000" algn="tl">
                  <a:srgbClr val="000000">
                    <a:alpha val="43137"/>
                  </a:srgbClr>
                </a:outerShdw>
              </a:effectLst>
              <a:latin typeface="+mn-lt"/>
              <a:ea typeface="+mn-ea"/>
              <a:cs typeface="+mn-cs"/>
            </a:rPr>
            <a:t>Enerji</a:t>
          </a:r>
        </a:p>
        <a:p>
          <a:r>
            <a:rPr lang="tr-TR" sz="2800" b="1" kern="1200" dirty="0">
              <a:solidFill>
                <a:srgbClr val="FF0000"/>
              </a:solidFill>
              <a:effectLst>
                <a:outerShdw blurRad="38100" dist="38100" dir="2700000" algn="tl">
                  <a:srgbClr val="000000">
                    <a:alpha val="43137"/>
                  </a:srgbClr>
                </a:outerShdw>
              </a:effectLst>
              <a:latin typeface="+mn-lt"/>
              <a:ea typeface="+mn-ea"/>
              <a:cs typeface="+mn-cs"/>
            </a:rPr>
            <a:t>Verimliliği</a:t>
          </a:r>
        </a:p>
        <a:p>
          <a:r>
            <a:rPr lang="tr-TR" sz="2800" b="1" kern="1200" dirty="0">
              <a:solidFill>
                <a:srgbClr val="FF0000"/>
              </a:solidFill>
              <a:effectLst>
                <a:outerShdw blurRad="38100" dist="38100" dir="2700000" algn="tl">
                  <a:srgbClr val="000000">
                    <a:alpha val="43137"/>
                  </a:srgbClr>
                </a:outerShdw>
              </a:effectLst>
              <a:latin typeface="+mn-lt"/>
              <a:ea typeface="+mn-ea"/>
              <a:cs typeface="+mn-cs"/>
            </a:rPr>
            <a:t>Mevzuatı</a:t>
          </a:r>
        </a:p>
      </dgm:t>
    </dgm:pt>
    <dgm:pt modelId="{D85F0182-19FC-4CA0-9087-5E82863B27BB}" type="parTrans" cxnId="{95F7473B-83F1-4DFD-B630-9E9381079B00}">
      <dgm:prSet/>
      <dgm:spPr/>
      <dgm:t>
        <a:bodyPr/>
        <a:lstStyle/>
        <a:p>
          <a:endParaRPr lang="tr-TR"/>
        </a:p>
      </dgm:t>
    </dgm:pt>
    <dgm:pt modelId="{ECE3C964-5317-4BD4-8C6F-B4F0ED0F03BB}" type="sibTrans" cxnId="{95F7473B-83F1-4DFD-B630-9E9381079B00}">
      <dgm:prSet/>
      <dgm:spPr/>
      <dgm:t>
        <a:bodyPr/>
        <a:lstStyle/>
        <a:p>
          <a:endParaRPr lang="tr-TR"/>
        </a:p>
      </dgm:t>
    </dgm:pt>
    <dgm:pt modelId="{C78BA5E3-7F6F-416B-97DB-E0339053CE78}">
      <dgm:prSet phldrT="[Metin]" custT="1"/>
      <dgm:spPr/>
      <dgm:t>
        <a:bodyPr/>
        <a:lstStyle/>
        <a:p>
          <a:endParaRPr lang="tr-TR" sz="1000" dirty="0"/>
        </a:p>
        <a:p>
          <a:endParaRPr lang="tr-TR" sz="1200" dirty="0"/>
        </a:p>
        <a:p>
          <a:r>
            <a:rPr lang="tr-TR" sz="2000" dirty="0"/>
            <a:t>5627 sayılı Enerji Verimliliği Kanunu</a:t>
          </a:r>
        </a:p>
        <a:p>
          <a:r>
            <a:rPr lang="tr-TR" sz="2000" dirty="0">
              <a:hlinkClick xmlns:r="http://schemas.openxmlformats.org/officeDocument/2006/relationships" r:id="rId1"/>
            </a:rPr>
            <a:t>https://enerji.gov.tr/kurumsal-mevzuat</a:t>
          </a:r>
          <a:r>
            <a:rPr lang="tr-TR" sz="2000" dirty="0"/>
            <a:t> </a:t>
          </a:r>
        </a:p>
      </dgm:t>
    </dgm:pt>
    <dgm:pt modelId="{8A9217F4-57EA-4E63-B0F1-C18C1B2863A3}" type="parTrans" cxnId="{EFF76C0D-29DA-4E0C-B040-CD1AB40311E7}">
      <dgm:prSet/>
      <dgm:spPr/>
      <dgm:t>
        <a:bodyPr/>
        <a:lstStyle/>
        <a:p>
          <a:endParaRPr lang="tr-TR"/>
        </a:p>
      </dgm:t>
    </dgm:pt>
    <dgm:pt modelId="{22190932-88CD-4EEC-9E5D-32B3AC625199}" type="sibTrans" cxnId="{EFF76C0D-29DA-4E0C-B040-CD1AB40311E7}">
      <dgm:prSet/>
      <dgm:spPr/>
      <dgm:t>
        <a:bodyPr/>
        <a:lstStyle/>
        <a:p>
          <a:endParaRPr lang="tr-TR"/>
        </a:p>
      </dgm:t>
    </dgm:pt>
    <dgm:pt modelId="{B0542BE8-301C-46A1-ACDF-953D87C3E1CC}">
      <dgm:prSet phldrT="[Metin]" custT="1"/>
      <dgm:spPr/>
      <dgm:t>
        <a:bodyPr/>
        <a:lstStyle/>
        <a:p>
          <a:r>
            <a:rPr lang="tr-TR" sz="2000" kern="1200" dirty="0">
              <a:solidFill>
                <a:prstClr val="black">
                  <a:hueOff val="0"/>
                  <a:satOff val="0"/>
                  <a:lumOff val="0"/>
                  <a:alphaOff val="0"/>
                </a:prstClr>
              </a:solidFill>
              <a:latin typeface="Calibri"/>
              <a:ea typeface="+mn-ea"/>
              <a:cs typeface="+mn-cs"/>
            </a:rPr>
            <a:t>Enerji Kaynaklarının ve Enerjinin Kullanımında Verimliliğin Artırılmasına Dair Yönetmelik</a:t>
          </a:r>
        </a:p>
        <a:p>
          <a:endParaRPr lang="tr-TR" sz="1000" kern="1200" dirty="0">
            <a:solidFill>
              <a:prstClr val="black">
                <a:hueOff val="0"/>
                <a:satOff val="0"/>
                <a:lumOff val="0"/>
                <a:alphaOff val="0"/>
              </a:prstClr>
            </a:solidFill>
            <a:latin typeface="Calibri"/>
            <a:ea typeface="+mn-ea"/>
            <a:cs typeface="+mn-cs"/>
          </a:endParaRPr>
        </a:p>
        <a:p>
          <a:r>
            <a:rPr lang="tr-TR" sz="2000" kern="1200" dirty="0">
              <a:solidFill>
                <a:prstClr val="black">
                  <a:hueOff val="0"/>
                  <a:satOff val="0"/>
                  <a:lumOff val="0"/>
                  <a:alphaOff val="0"/>
                </a:prstClr>
              </a:solidFill>
              <a:latin typeface="Calibri"/>
              <a:ea typeface="+mn-ea"/>
              <a:cs typeface="+mn-cs"/>
            </a:rPr>
            <a:t>Enerji Verimliliği Denetim Yönetmeliği</a:t>
          </a:r>
        </a:p>
      </dgm:t>
    </dgm:pt>
    <dgm:pt modelId="{1762BAC7-DB00-4716-A7FD-7A0D5DDD9FEC}" type="parTrans" cxnId="{88FA15C4-F517-43FF-8C75-6265F2B9EF94}">
      <dgm:prSet/>
      <dgm:spPr/>
      <dgm:t>
        <a:bodyPr/>
        <a:lstStyle/>
        <a:p>
          <a:endParaRPr lang="tr-TR"/>
        </a:p>
      </dgm:t>
    </dgm:pt>
    <dgm:pt modelId="{D425ADD1-6EDB-4377-998F-2E6CE5517B85}" type="sibTrans" cxnId="{88FA15C4-F517-43FF-8C75-6265F2B9EF94}">
      <dgm:prSet/>
      <dgm:spPr/>
      <dgm:t>
        <a:bodyPr/>
        <a:lstStyle/>
        <a:p>
          <a:endParaRPr lang="tr-TR"/>
        </a:p>
      </dgm:t>
    </dgm:pt>
    <dgm:pt modelId="{0B9927A2-E474-41D1-8FF2-6546B54A7E72}">
      <dgm:prSet phldrT="[Metin]" custT="1"/>
      <dgm:spPr/>
      <dgm:t>
        <a:bodyPr/>
        <a:lstStyle/>
        <a:p>
          <a:r>
            <a:rPr lang="tr-TR" sz="2000" i="0" dirty="0"/>
            <a:t>Enerji Verimliliği Eğitim ve Sertifikalandırma Faaliyetleri Hakkında Uygulama Usul ve Esasları</a:t>
          </a:r>
        </a:p>
        <a:p>
          <a:endParaRPr lang="tr-TR" sz="1050" i="0" dirty="0"/>
        </a:p>
        <a:p>
          <a:r>
            <a:rPr lang="tr-TR" sz="2000" i="0" dirty="0"/>
            <a:t>Enerji Verimliliği Destekleri Hakkında Uygulama Usul ve Esasları</a:t>
          </a:r>
        </a:p>
      </dgm:t>
    </dgm:pt>
    <dgm:pt modelId="{6F6474A8-9246-42EA-BD20-11C3D30F6C92}" type="parTrans" cxnId="{C5E0157C-E3FA-44E3-978F-FD186832379A}">
      <dgm:prSet/>
      <dgm:spPr/>
      <dgm:t>
        <a:bodyPr/>
        <a:lstStyle/>
        <a:p>
          <a:endParaRPr lang="tr-TR"/>
        </a:p>
      </dgm:t>
    </dgm:pt>
    <dgm:pt modelId="{A5C3DE99-A547-4B2B-BB8F-E0BBF9CF0286}" type="sibTrans" cxnId="{C5E0157C-E3FA-44E3-978F-FD186832379A}">
      <dgm:prSet/>
      <dgm:spPr/>
      <dgm:t>
        <a:bodyPr/>
        <a:lstStyle/>
        <a:p>
          <a:endParaRPr lang="tr-TR"/>
        </a:p>
      </dgm:t>
    </dgm:pt>
    <dgm:pt modelId="{25B64673-E9CE-46BE-9FCE-911A894A31F5}" type="pres">
      <dgm:prSet presAssocID="{D2FD9E90-B9FC-4B38-87FE-023A7FC2C9F1}" presName="vert0" presStyleCnt="0">
        <dgm:presLayoutVars>
          <dgm:dir/>
          <dgm:animOne val="branch"/>
          <dgm:animLvl val="lvl"/>
        </dgm:presLayoutVars>
      </dgm:prSet>
      <dgm:spPr/>
    </dgm:pt>
    <dgm:pt modelId="{A91FAE15-CC25-43AE-9364-25C66E511CC0}" type="pres">
      <dgm:prSet presAssocID="{0816688C-1F4D-4538-9C1F-EDD16F56ABAC}" presName="thickLine" presStyleLbl="alignNode1" presStyleIdx="0" presStyleCnt="1"/>
      <dgm:spPr/>
    </dgm:pt>
    <dgm:pt modelId="{3920D7FF-25FE-4137-ABF7-A515EFDF03D4}" type="pres">
      <dgm:prSet presAssocID="{0816688C-1F4D-4538-9C1F-EDD16F56ABAC}" presName="horz1" presStyleCnt="0"/>
      <dgm:spPr/>
    </dgm:pt>
    <dgm:pt modelId="{9304EB9A-ED3F-4BFC-A95C-536677C16E3C}" type="pres">
      <dgm:prSet presAssocID="{0816688C-1F4D-4538-9C1F-EDD16F56ABAC}" presName="tx1" presStyleLbl="revTx" presStyleIdx="0" presStyleCnt="4" custScaleX="131873"/>
      <dgm:spPr/>
    </dgm:pt>
    <dgm:pt modelId="{4B838069-C382-4A76-95EE-D6791EBAE88F}" type="pres">
      <dgm:prSet presAssocID="{0816688C-1F4D-4538-9C1F-EDD16F56ABAC}" presName="vert1" presStyleCnt="0"/>
      <dgm:spPr/>
    </dgm:pt>
    <dgm:pt modelId="{E30DC610-010C-4B4D-8AFF-DA365105A660}" type="pres">
      <dgm:prSet presAssocID="{C78BA5E3-7F6F-416B-97DB-E0339053CE78}" presName="vertSpace2a" presStyleCnt="0"/>
      <dgm:spPr/>
    </dgm:pt>
    <dgm:pt modelId="{E23CBBE7-FEF3-47C8-9F9C-44493C65C347}" type="pres">
      <dgm:prSet presAssocID="{C78BA5E3-7F6F-416B-97DB-E0339053CE78}" presName="horz2" presStyleCnt="0"/>
      <dgm:spPr/>
    </dgm:pt>
    <dgm:pt modelId="{7236CB67-8506-4CDC-A1AB-A65EBF6E0500}" type="pres">
      <dgm:prSet presAssocID="{C78BA5E3-7F6F-416B-97DB-E0339053CE78}" presName="horzSpace2" presStyleCnt="0"/>
      <dgm:spPr/>
    </dgm:pt>
    <dgm:pt modelId="{6DB10E41-6506-4243-8F95-9F973E6E0B3A}" type="pres">
      <dgm:prSet presAssocID="{C78BA5E3-7F6F-416B-97DB-E0339053CE78}" presName="tx2" presStyleLbl="revTx" presStyleIdx="1" presStyleCnt="4"/>
      <dgm:spPr/>
    </dgm:pt>
    <dgm:pt modelId="{86A8FC2F-17CC-4062-B162-22F3B62777A8}" type="pres">
      <dgm:prSet presAssocID="{C78BA5E3-7F6F-416B-97DB-E0339053CE78}" presName="vert2" presStyleCnt="0"/>
      <dgm:spPr/>
    </dgm:pt>
    <dgm:pt modelId="{CF50F196-52F1-496F-835C-42E52EBB0EAE}" type="pres">
      <dgm:prSet presAssocID="{C78BA5E3-7F6F-416B-97DB-E0339053CE78}" presName="thinLine2b" presStyleLbl="callout" presStyleIdx="0" presStyleCnt="3"/>
      <dgm:spPr/>
    </dgm:pt>
    <dgm:pt modelId="{46F28B23-13AE-4A0B-9403-2C48F0384D43}" type="pres">
      <dgm:prSet presAssocID="{C78BA5E3-7F6F-416B-97DB-E0339053CE78}" presName="vertSpace2b" presStyleCnt="0"/>
      <dgm:spPr/>
    </dgm:pt>
    <dgm:pt modelId="{60A8FC3C-5641-489B-A30D-6693BB39E266}" type="pres">
      <dgm:prSet presAssocID="{B0542BE8-301C-46A1-ACDF-953D87C3E1CC}" presName="horz2" presStyleCnt="0"/>
      <dgm:spPr/>
    </dgm:pt>
    <dgm:pt modelId="{05FC5A35-F7BF-4AE3-B8ED-8CD84183FD31}" type="pres">
      <dgm:prSet presAssocID="{B0542BE8-301C-46A1-ACDF-953D87C3E1CC}" presName="horzSpace2" presStyleCnt="0"/>
      <dgm:spPr/>
    </dgm:pt>
    <dgm:pt modelId="{3A7FA305-99CD-4533-B803-539A4DACB6B8}" type="pres">
      <dgm:prSet presAssocID="{B0542BE8-301C-46A1-ACDF-953D87C3E1CC}" presName="tx2" presStyleLbl="revTx" presStyleIdx="2" presStyleCnt="4"/>
      <dgm:spPr/>
    </dgm:pt>
    <dgm:pt modelId="{492DB6B8-59FE-4605-AD99-237394F88C00}" type="pres">
      <dgm:prSet presAssocID="{B0542BE8-301C-46A1-ACDF-953D87C3E1CC}" presName="vert2" presStyleCnt="0"/>
      <dgm:spPr/>
    </dgm:pt>
    <dgm:pt modelId="{0F1A7588-B055-4F22-9C6E-D8F7C6D7F0D7}" type="pres">
      <dgm:prSet presAssocID="{B0542BE8-301C-46A1-ACDF-953D87C3E1CC}" presName="thinLine2b" presStyleLbl="callout" presStyleIdx="1" presStyleCnt="3"/>
      <dgm:spPr/>
    </dgm:pt>
    <dgm:pt modelId="{613562D6-5A1D-4806-B589-092B3E11CB29}" type="pres">
      <dgm:prSet presAssocID="{B0542BE8-301C-46A1-ACDF-953D87C3E1CC}" presName="vertSpace2b" presStyleCnt="0"/>
      <dgm:spPr/>
    </dgm:pt>
    <dgm:pt modelId="{6D0BD3D3-881E-4A4C-9AEB-15F8F6C2A0EF}" type="pres">
      <dgm:prSet presAssocID="{0B9927A2-E474-41D1-8FF2-6546B54A7E72}" presName="horz2" presStyleCnt="0"/>
      <dgm:spPr/>
    </dgm:pt>
    <dgm:pt modelId="{44EDC1C5-5006-4F50-9325-8EA93A449B44}" type="pres">
      <dgm:prSet presAssocID="{0B9927A2-E474-41D1-8FF2-6546B54A7E72}" presName="horzSpace2" presStyleCnt="0"/>
      <dgm:spPr/>
    </dgm:pt>
    <dgm:pt modelId="{A883C423-7C5F-4BB2-ADDA-A27394A46540}" type="pres">
      <dgm:prSet presAssocID="{0B9927A2-E474-41D1-8FF2-6546B54A7E72}" presName="tx2" presStyleLbl="revTx" presStyleIdx="3" presStyleCnt="4"/>
      <dgm:spPr/>
    </dgm:pt>
    <dgm:pt modelId="{827E6A21-CFB9-4A54-BAF5-FC66B75EE9D9}" type="pres">
      <dgm:prSet presAssocID="{0B9927A2-E474-41D1-8FF2-6546B54A7E72}" presName="vert2" presStyleCnt="0"/>
      <dgm:spPr/>
    </dgm:pt>
    <dgm:pt modelId="{FFA267D6-337E-41B1-8832-556646B2656E}" type="pres">
      <dgm:prSet presAssocID="{0B9927A2-E474-41D1-8FF2-6546B54A7E72}" presName="thinLine2b" presStyleLbl="callout" presStyleIdx="2" presStyleCnt="3"/>
      <dgm:spPr/>
    </dgm:pt>
    <dgm:pt modelId="{FD13AE94-F3FE-4780-92A9-8695134D3590}" type="pres">
      <dgm:prSet presAssocID="{0B9927A2-E474-41D1-8FF2-6546B54A7E72}" presName="vertSpace2b" presStyleCnt="0"/>
      <dgm:spPr/>
    </dgm:pt>
  </dgm:ptLst>
  <dgm:cxnLst>
    <dgm:cxn modelId="{EFF76C0D-29DA-4E0C-B040-CD1AB40311E7}" srcId="{0816688C-1F4D-4538-9C1F-EDD16F56ABAC}" destId="{C78BA5E3-7F6F-416B-97DB-E0339053CE78}" srcOrd="0" destOrd="0" parTransId="{8A9217F4-57EA-4E63-B0F1-C18C1B2863A3}" sibTransId="{22190932-88CD-4EEC-9E5D-32B3AC625199}"/>
    <dgm:cxn modelId="{95F7473B-83F1-4DFD-B630-9E9381079B00}" srcId="{D2FD9E90-B9FC-4B38-87FE-023A7FC2C9F1}" destId="{0816688C-1F4D-4538-9C1F-EDD16F56ABAC}" srcOrd="0" destOrd="0" parTransId="{D85F0182-19FC-4CA0-9087-5E82863B27BB}" sibTransId="{ECE3C964-5317-4BD4-8C6F-B4F0ED0F03BB}"/>
    <dgm:cxn modelId="{A2BF076D-01D4-4B35-99E4-0D33F69D67FD}" type="presOf" srcId="{0816688C-1F4D-4538-9C1F-EDD16F56ABAC}" destId="{9304EB9A-ED3F-4BFC-A95C-536677C16E3C}" srcOrd="0" destOrd="0" presId="urn:microsoft.com/office/officeart/2008/layout/LinedList"/>
    <dgm:cxn modelId="{C8D22E55-CB03-446C-BA58-55CC08F0DFB8}" type="presOf" srcId="{0B9927A2-E474-41D1-8FF2-6546B54A7E72}" destId="{A883C423-7C5F-4BB2-ADDA-A27394A46540}" srcOrd="0" destOrd="0" presId="urn:microsoft.com/office/officeart/2008/layout/LinedList"/>
    <dgm:cxn modelId="{C5E0157C-E3FA-44E3-978F-FD186832379A}" srcId="{0816688C-1F4D-4538-9C1F-EDD16F56ABAC}" destId="{0B9927A2-E474-41D1-8FF2-6546B54A7E72}" srcOrd="2" destOrd="0" parTransId="{6F6474A8-9246-42EA-BD20-11C3D30F6C92}" sibTransId="{A5C3DE99-A547-4B2B-BB8F-E0BBF9CF0286}"/>
    <dgm:cxn modelId="{9383A8B1-8730-45EE-AA8E-F1E47CEBBD92}" type="presOf" srcId="{B0542BE8-301C-46A1-ACDF-953D87C3E1CC}" destId="{3A7FA305-99CD-4533-B803-539A4DACB6B8}" srcOrd="0" destOrd="0" presId="urn:microsoft.com/office/officeart/2008/layout/LinedList"/>
    <dgm:cxn modelId="{C8DB45B3-19A3-4854-A6E5-F1FAFD1BF86F}" type="presOf" srcId="{C78BA5E3-7F6F-416B-97DB-E0339053CE78}" destId="{6DB10E41-6506-4243-8F95-9F973E6E0B3A}" srcOrd="0" destOrd="0" presId="urn:microsoft.com/office/officeart/2008/layout/LinedList"/>
    <dgm:cxn modelId="{88FA15C4-F517-43FF-8C75-6265F2B9EF94}" srcId="{0816688C-1F4D-4538-9C1F-EDD16F56ABAC}" destId="{B0542BE8-301C-46A1-ACDF-953D87C3E1CC}" srcOrd="1" destOrd="0" parTransId="{1762BAC7-DB00-4716-A7FD-7A0D5DDD9FEC}" sibTransId="{D425ADD1-6EDB-4377-998F-2E6CE5517B85}"/>
    <dgm:cxn modelId="{AC0FA8D0-16FD-47DC-BBB8-B93DA723BF06}" type="presOf" srcId="{D2FD9E90-B9FC-4B38-87FE-023A7FC2C9F1}" destId="{25B64673-E9CE-46BE-9FCE-911A894A31F5}" srcOrd="0" destOrd="0" presId="urn:microsoft.com/office/officeart/2008/layout/LinedList"/>
    <dgm:cxn modelId="{B1D1E62E-E585-4237-94C4-0E097C06257F}" type="presParOf" srcId="{25B64673-E9CE-46BE-9FCE-911A894A31F5}" destId="{A91FAE15-CC25-43AE-9364-25C66E511CC0}" srcOrd="0" destOrd="0" presId="urn:microsoft.com/office/officeart/2008/layout/LinedList"/>
    <dgm:cxn modelId="{5D4E43AE-F155-4F9C-9AC6-019A93914513}" type="presParOf" srcId="{25B64673-E9CE-46BE-9FCE-911A894A31F5}" destId="{3920D7FF-25FE-4137-ABF7-A515EFDF03D4}" srcOrd="1" destOrd="0" presId="urn:microsoft.com/office/officeart/2008/layout/LinedList"/>
    <dgm:cxn modelId="{EEA22E9C-2D38-4DBE-946D-C174A2080281}" type="presParOf" srcId="{3920D7FF-25FE-4137-ABF7-A515EFDF03D4}" destId="{9304EB9A-ED3F-4BFC-A95C-536677C16E3C}" srcOrd="0" destOrd="0" presId="urn:microsoft.com/office/officeart/2008/layout/LinedList"/>
    <dgm:cxn modelId="{8F258C7D-D821-4BBD-9D3E-775F726C82DE}" type="presParOf" srcId="{3920D7FF-25FE-4137-ABF7-A515EFDF03D4}" destId="{4B838069-C382-4A76-95EE-D6791EBAE88F}" srcOrd="1" destOrd="0" presId="urn:microsoft.com/office/officeart/2008/layout/LinedList"/>
    <dgm:cxn modelId="{D52B1B51-0FB0-4543-B27A-9450D223B155}" type="presParOf" srcId="{4B838069-C382-4A76-95EE-D6791EBAE88F}" destId="{E30DC610-010C-4B4D-8AFF-DA365105A660}" srcOrd="0" destOrd="0" presId="urn:microsoft.com/office/officeart/2008/layout/LinedList"/>
    <dgm:cxn modelId="{442B1BD6-764C-44E2-B402-F2C7EF60752A}" type="presParOf" srcId="{4B838069-C382-4A76-95EE-D6791EBAE88F}" destId="{E23CBBE7-FEF3-47C8-9F9C-44493C65C347}" srcOrd="1" destOrd="0" presId="urn:microsoft.com/office/officeart/2008/layout/LinedList"/>
    <dgm:cxn modelId="{DB4B185C-0C98-4704-AB8D-CB058CC4099F}" type="presParOf" srcId="{E23CBBE7-FEF3-47C8-9F9C-44493C65C347}" destId="{7236CB67-8506-4CDC-A1AB-A65EBF6E0500}" srcOrd="0" destOrd="0" presId="urn:microsoft.com/office/officeart/2008/layout/LinedList"/>
    <dgm:cxn modelId="{E6FD90CC-5EA3-4BD0-A61F-8F3200114B6F}" type="presParOf" srcId="{E23CBBE7-FEF3-47C8-9F9C-44493C65C347}" destId="{6DB10E41-6506-4243-8F95-9F973E6E0B3A}" srcOrd="1" destOrd="0" presId="urn:microsoft.com/office/officeart/2008/layout/LinedList"/>
    <dgm:cxn modelId="{9AB10413-EAE3-447B-A9A1-F7245AAEEBD0}" type="presParOf" srcId="{E23CBBE7-FEF3-47C8-9F9C-44493C65C347}" destId="{86A8FC2F-17CC-4062-B162-22F3B62777A8}" srcOrd="2" destOrd="0" presId="urn:microsoft.com/office/officeart/2008/layout/LinedList"/>
    <dgm:cxn modelId="{FB24E316-4632-4C60-BC1F-287EFCA7DE9E}" type="presParOf" srcId="{4B838069-C382-4A76-95EE-D6791EBAE88F}" destId="{CF50F196-52F1-496F-835C-42E52EBB0EAE}" srcOrd="2" destOrd="0" presId="urn:microsoft.com/office/officeart/2008/layout/LinedList"/>
    <dgm:cxn modelId="{FE13A93D-AE05-4322-9937-1C2E05ADE37B}" type="presParOf" srcId="{4B838069-C382-4A76-95EE-D6791EBAE88F}" destId="{46F28B23-13AE-4A0B-9403-2C48F0384D43}" srcOrd="3" destOrd="0" presId="urn:microsoft.com/office/officeart/2008/layout/LinedList"/>
    <dgm:cxn modelId="{9BAA0C7F-1164-4FFE-9668-129E796960DC}" type="presParOf" srcId="{4B838069-C382-4A76-95EE-D6791EBAE88F}" destId="{60A8FC3C-5641-489B-A30D-6693BB39E266}" srcOrd="4" destOrd="0" presId="urn:microsoft.com/office/officeart/2008/layout/LinedList"/>
    <dgm:cxn modelId="{E1A37786-FE68-4A7D-9698-1FBE77FEA9EA}" type="presParOf" srcId="{60A8FC3C-5641-489B-A30D-6693BB39E266}" destId="{05FC5A35-F7BF-4AE3-B8ED-8CD84183FD31}" srcOrd="0" destOrd="0" presId="urn:microsoft.com/office/officeart/2008/layout/LinedList"/>
    <dgm:cxn modelId="{B0C71C92-DF0C-472C-B7D3-2D118171A63A}" type="presParOf" srcId="{60A8FC3C-5641-489B-A30D-6693BB39E266}" destId="{3A7FA305-99CD-4533-B803-539A4DACB6B8}" srcOrd="1" destOrd="0" presId="urn:microsoft.com/office/officeart/2008/layout/LinedList"/>
    <dgm:cxn modelId="{7D65F7C4-4423-4A94-BCD5-E561FE65CB54}" type="presParOf" srcId="{60A8FC3C-5641-489B-A30D-6693BB39E266}" destId="{492DB6B8-59FE-4605-AD99-237394F88C00}" srcOrd="2" destOrd="0" presId="urn:microsoft.com/office/officeart/2008/layout/LinedList"/>
    <dgm:cxn modelId="{31BD524F-57AF-4219-B282-A346877BE1CC}" type="presParOf" srcId="{4B838069-C382-4A76-95EE-D6791EBAE88F}" destId="{0F1A7588-B055-4F22-9C6E-D8F7C6D7F0D7}" srcOrd="5" destOrd="0" presId="urn:microsoft.com/office/officeart/2008/layout/LinedList"/>
    <dgm:cxn modelId="{964D4BA7-93D6-45DB-BC24-B71EACAC86F8}" type="presParOf" srcId="{4B838069-C382-4A76-95EE-D6791EBAE88F}" destId="{613562D6-5A1D-4806-B589-092B3E11CB29}" srcOrd="6" destOrd="0" presId="urn:microsoft.com/office/officeart/2008/layout/LinedList"/>
    <dgm:cxn modelId="{56124438-E911-4CE7-9EBE-7B885F9230B3}" type="presParOf" srcId="{4B838069-C382-4A76-95EE-D6791EBAE88F}" destId="{6D0BD3D3-881E-4A4C-9AEB-15F8F6C2A0EF}" srcOrd="7" destOrd="0" presId="urn:microsoft.com/office/officeart/2008/layout/LinedList"/>
    <dgm:cxn modelId="{FA076A21-177D-49EB-A63C-07749DC58278}" type="presParOf" srcId="{6D0BD3D3-881E-4A4C-9AEB-15F8F6C2A0EF}" destId="{44EDC1C5-5006-4F50-9325-8EA93A449B44}" srcOrd="0" destOrd="0" presId="urn:microsoft.com/office/officeart/2008/layout/LinedList"/>
    <dgm:cxn modelId="{BEBC8A11-04C5-4831-A123-30F0616E1AF0}" type="presParOf" srcId="{6D0BD3D3-881E-4A4C-9AEB-15F8F6C2A0EF}" destId="{A883C423-7C5F-4BB2-ADDA-A27394A46540}" srcOrd="1" destOrd="0" presId="urn:microsoft.com/office/officeart/2008/layout/LinedList"/>
    <dgm:cxn modelId="{0FB83B45-5204-4BB7-B9C5-CBCE5F58FB36}" type="presParOf" srcId="{6D0BD3D3-881E-4A4C-9AEB-15F8F6C2A0EF}" destId="{827E6A21-CFB9-4A54-BAF5-FC66B75EE9D9}" srcOrd="2" destOrd="0" presId="urn:microsoft.com/office/officeart/2008/layout/LinedList"/>
    <dgm:cxn modelId="{ED9AA241-5462-4618-9796-F751A0DCA6AD}" type="presParOf" srcId="{4B838069-C382-4A76-95EE-D6791EBAE88F}" destId="{FFA267D6-337E-41B1-8832-556646B2656E}" srcOrd="8" destOrd="0" presId="urn:microsoft.com/office/officeart/2008/layout/LinedList"/>
    <dgm:cxn modelId="{E7CF8BEE-2D64-4D16-BAE7-26F679FA24CF}" type="presParOf" srcId="{4B838069-C382-4A76-95EE-D6791EBAE88F}" destId="{FD13AE94-F3FE-4780-92A9-8695134D3590}"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000" b="1" dirty="0">
              <a:solidFill>
                <a:srgbClr val="FF0000"/>
              </a:solidFill>
              <a:effectLst>
                <a:outerShdw blurRad="38100" dist="38100" dir="2700000" algn="tl">
                  <a:srgbClr val="000000">
                    <a:alpha val="43137"/>
                  </a:srgbClr>
                </a:outerShdw>
              </a:effectLst>
            </a:rPr>
            <a:t>Ölçme Değerlendirme Faaliyetleri</a:t>
          </a:r>
        </a:p>
        <a:p>
          <a:pPr algn="l"/>
          <a:endParaRPr lang="tr-TR" sz="2000" b="1" dirty="0">
            <a:solidFill>
              <a:srgbClr val="FF0000"/>
            </a:solidFill>
            <a:effectLst>
              <a:outerShdw blurRad="38100" dist="38100" dir="2700000" algn="tl">
                <a:srgbClr val="000000">
                  <a:alpha val="43137"/>
                </a:srgbClr>
              </a:outerShdw>
            </a:effectLst>
          </a:endParaRPr>
        </a:p>
        <a:p>
          <a:pPr algn="l"/>
          <a:r>
            <a:rPr lang="tr-TR" sz="2000" b="0" dirty="0">
              <a:solidFill>
                <a:srgbClr val="FF0000"/>
              </a:solidFill>
              <a:effectLst>
                <a:outerShdw blurRad="38100" dist="38100" dir="2700000" algn="tl">
                  <a:srgbClr val="000000">
                    <a:alpha val="43137"/>
                  </a:srgbClr>
                </a:outerShdw>
              </a:effectLst>
            </a:rPr>
            <a:t>Tüketim Bilgi Formu</a:t>
          </a:r>
        </a:p>
        <a:p>
          <a:pPr algn="l"/>
          <a:r>
            <a:rPr lang="tr-TR" sz="2000" b="0" dirty="0">
              <a:solidFill>
                <a:srgbClr val="FF0000"/>
              </a:solidFill>
              <a:effectLst>
                <a:outerShdw blurRad="38100" dist="38100" dir="2700000" algn="tl">
                  <a:srgbClr val="000000">
                    <a:alpha val="43137"/>
                  </a:srgbClr>
                </a:outerShdw>
              </a:effectLst>
            </a:rPr>
            <a:t>ve</a:t>
          </a:r>
        </a:p>
        <a:p>
          <a:pPr algn="l"/>
          <a:r>
            <a:rPr lang="tr-TR" sz="2000" b="0" dirty="0" err="1">
              <a:solidFill>
                <a:srgbClr val="FF0000"/>
              </a:solidFill>
              <a:effectLst>
                <a:outerShdw blurRad="38100" dist="38100" dir="2700000" algn="tl">
                  <a:srgbClr val="000000">
                    <a:alpha val="43137"/>
                  </a:srgbClr>
                </a:outerShdw>
              </a:effectLst>
            </a:rPr>
            <a:t>Sektörel</a:t>
          </a:r>
          <a:r>
            <a:rPr lang="tr-TR" sz="2000" b="0" dirty="0">
              <a:solidFill>
                <a:srgbClr val="FF0000"/>
              </a:solidFill>
              <a:effectLst>
                <a:outerShdw blurRad="38100" dist="38100" dir="2700000" algn="tl">
                  <a:srgbClr val="000000">
                    <a:alpha val="43137"/>
                  </a:srgbClr>
                </a:outerShdw>
              </a:effectLst>
            </a:rPr>
            <a:t> Kıyaslama Formu</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dgm:spPr/>
      <dgm:t>
        <a:bodyPr/>
        <a:lstStyle/>
        <a:p>
          <a:pPr algn="just">
            <a:buFont typeface="Arial" panose="020B0604020202020204" pitchFamily="34" charset="0"/>
            <a:buChar char="•"/>
          </a:pPr>
          <a:r>
            <a:rPr lang="tr-TR" i="0" dirty="0"/>
            <a:t>Endüstriyel İşletmenin Genel Bilgileri</a:t>
          </a:r>
        </a:p>
        <a:p>
          <a:pPr algn="just">
            <a:buFont typeface="Arial" panose="020B0604020202020204" pitchFamily="34" charset="0"/>
            <a:buChar char="•"/>
          </a:pPr>
          <a:r>
            <a:rPr lang="tr-TR" i="0" dirty="0"/>
            <a:t>Enerji Yöneticisi / Enerji Yönetim Birimi Genel Bilgileri</a:t>
          </a:r>
        </a:p>
        <a:p>
          <a:pPr algn="just">
            <a:buFont typeface="Arial" panose="020B0604020202020204" pitchFamily="34" charset="0"/>
            <a:buChar char="•"/>
          </a:pPr>
          <a:r>
            <a:rPr lang="tr-TR" i="0" dirty="0"/>
            <a:t>Yakıt Tüketimi ve Elektrik Tüketimi</a:t>
          </a:r>
        </a:p>
        <a:p>
          <a:pPr algn="just">
            <a:buFont typeface="Arial" panose="020B0604020202020204" pitchFamily="34" charset="0"/>
            <a:buChar char="•"/>
          </a:pPr>
          <a:r>
            <a:rPr lang="tr-TR" b="0" i="0" dirty="0"/>
            <a:t>Kullanım Alanlarına Göre Enerji Tüketim Dağılımı (Sayaç / Teorik)</a:t>
          </a:r>
          <a:endParaRPr lang="tr-TR" i="0" dirty="0"/>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67135BB8-EE39-476C-AD14-4E98BF4F57EC}">
      <dgm:prSet/>
      <dgm:spPr/>
      <dgm:t>
        <a:bodyPr/>
        <a:lstStyle/>
        <a:p>
          <a:pPr algn="just">
            <a:buFont typeface="Arial" panose="020B0604020202020204" pitchFamily="34" charset="0"/>
            <a:buChar char="•"/>
          </a:pPr>
          <a:r>
            <a:rPr lang="tr-TR" i="0" dirty="0"/>
            <a:t>Sıcak Su Tüketimi</a:t>
          </a:r>
        </a:p>
        <a:p>
          <a:pPr algn="just">
            <a:buFont typeface="Arial" panose="020B0604020202020204" pitchFamily="34" charset="0"/>
            <a:buChar char="•"/>
          </a:pPr>
          <a:r>
            <a:rPr lang="tr-TR" i="0" dirty="0"/>
            <a:t>Buhar Tüketimi</a:t>
          </a:r>
        </a:p>
        <a:p>
          <a:pPr algn="just">
            <a:buFont typeface="Arial" panose="020B0604020202020204" pitchFamily="34" charset="0"/>
            <a:buChar char="•"/>
          </a:pPr>
          <a:r>
            <a:rPr lang="tr-TR" i="0" dirty="0"/>
            <a:t>Atık Isı Tüketimi</a:t>
          </a:r>
        </a:p>
        <a:p>
          <a:pPr algn="just">
            <a:buFont typeface="Arial" panose="020B0604020202020204" pitchFamily="34" charset="0"/>
            <a:buChar char="•"/>
          </a:pPr>
          <a:r>
            <a:rPr lang="tr-TR" b="0" i="0" dirty="0"/>
            <a:t>Enerji Üretimi (YEK, </a:t>
          </a:r>
          <a:r>
            <a:rPr lang="tr-TR" b="0" i="0" dirty="0" err="1"/>
            <a:t>Kojenerasyon</a:t>
          </a:r>
          <a:r>
            <a:rPr lang="tr-TR" b="0" i="0" dirty="0"/>
            <a:t> vs.)</a:t>
          </a:r>
        </a:p>
      </dgm:t>
    </dgm:pt>
    <dgm:pt modelId="{A427FB9B-F9A8-4BE6-B86E-398AA6EEFB88}" type="parTrans" cxnId="{37306BFD-1E7A-4EAC-A347-91CD52A053B5}">
      <dgm:prSet/>
      <dgm:spPr/>
      <dgm:t>
        <a:bodyPr/>
        <a:lstStyle/>
        <a:p>
          <a:endParaRPr lang="tr-TR"/>
        </a:p>
      </dgm:t>
    </dgm:pt>
    <dgm:pt modelId="{FB1E28C1-854C-4F70-BC8D-FA8D46F56F95}" type="sibTrans" cxnId="{37306BFD-1E7A-4EAC-A347-91CD52A053B5}">
      <dgm:prSet/>
      <dgm:spPr/>
      <dgm:t>
        <a:bodyPr/>
        <a:lstStyle/>
        <a:p>
          <a:endParaRPr lang="tr-TR"/>
        </a:p>
      </dgm:t>
    </dgm:pt>
    <dgm:pt modelId="{C01D6455-60D4-4C1A-AD7C-F2C241457614}">
      <dgm:prSet custT="1"/>
      <dgm:spPr/>
      <dgm:t>
        <a:bodyPr/>
        <a:lstStyle/>
        <a:p>
          <a:pPr algn="just">
            <a:buFont typeface="Arial" panose="020B0604020202020204" pitchFamily="34" charset="0"/>
            <a:buChar char="•"/>
          </a:pPr>
          <a:r>
            <a:rPr lang="tr-TR" sz="1800" b="0" i="0" dirty="0"/>
            <a:t>Enerji Yönetim Faaliyetleri</a:t>
          </a:r>
        </a:p>
        <a:p>
          <a:pPr algn="just">
            <a:buFont typeface="Arial" panose="020B0604020202020204" pitchFamily="34" charset="0"/>
            <a:buChar char="•"/>
          </a:pPr>
          <a:r>
            <a:rPr lang="tr-TR" sz="1800" b="0" i="0" kern="1200" dirty="0"/>
            <a:t>Enerji Kalitesi</a:t>
          </a:r>
        </a:p>
        <a:p>
          <a:pPr algn="just">
            <a:buFont typeface="Arial" panose="020B0604020202020204" pitchFamily="34" charset="0"/>
            <a:buChar char="•"/>
          </a:pPr>
          <a:r>
            <a:rPr lang="tr-TR" sz="1800" b="0" i="0" kern="1200" dirty="0"/>
            <a:t>Üretim Bilgileri</a:t>
          </a:r>
        </a:p>
        <a:p>
          <a:pPr algn="just">
            <a:buFont typeface="Arial" panose="020B0604020202020204" pitchFamily="34" charset="0"/>
            <a:buChar char="•"/>
          </a:pPr>
          <a:r>
            <a:rPr lang="tr-TR" sz="1800" b="0" i="0" kern="1200" dirty="0"/>
            <a:t>Ekipmanlar</a:t>
          </a:r>
        </a:p>
      </dgm:t>
    </dgm:pt>
    <dgm:pt modelId="{E868ECF3-DC4F-49B1-AFEE-44772EE81A83}" type="parTrans" cxnId="{91F137D8-BB98-4532-BA3C-85A912CFEF1C}">
      <dgm:prSet/>
      <dgm:spPr/>
      <dgm:t>
        <a:bodyPr/>
        <a:lstStyle/>
        <a:p>
          <a:endParaRPr lang="tr-TR"/>
        </a:p>
      </dgm:t>
    </dgm:pt>
    <dgm:pt modelId="{140FAAB8-33F0-4409-B529-2288F7DA7741}" type="sibTrans" cxnId="{91F137D8-BB98-4532-BA3C-85A912CFEF1C}">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4" custScaleX="100000"/>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4"/>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3"/>
      <dgm:spPr/>
    </dgm:pt>
    <dgm:pt modelId="{6EFC8269-0FDF-4D62-AC17-EC60695B9F63}" type="pres">
      <dgm:prSet presAssocID="{2E54FC73-D93E-45DA-B6F3-4222B431C158}" presName="vertSpace2b" presStyleCnt="0"/>
      <dgm:spPr/>
    </dgm:pt>
    <dgm:pt modelId="{390B0C57-9BC0-40CE-95BD-67EAF77229CB}" type="pres">
      <dgm:prSet presAssocID="{67135BB8-EE39-476C-AD14-4E98BF4F57EC}" presName="horz2" presStyleCnt="0"/>
      <dgm:spPr/>
    </dgm:pt>
    <dgm:pt modelId="{D9668165-17A5-4B45-8741-F70BF3E67F99}" type="pres">
      <dgm:prSet presAssocID="{67135BB8-EE39-476C-AD14-4E98BF4F57EC}" presName="horzSpace2" presStyleCnt="0"/>
      <dgm:spPr/>
    </dgm:pt>
    <dgm:pt modelId="{B16B20FA-0026-4443-8541-962396448725}" type="pres">
      <dgm:prSet presAssocID="{67135BB8-EE39-476C-AD14-4E98BF4F57EC}" presName="tx2" presStyleLbl="revTx" presStyleIdx="2" presStyleCnt="4"/>
      <dgm:spPr/>
    </dgm:pt>
    <dgm:pt modelId="{FA0A68BF-9171-4558-AB79-29AA1C3D53AE}" type="pres">
      <dgm:prSet presAssocID="{67135BB8-EE39-476C-AD14-4E98BF4F57EC}" presName="vert2" presStyleCnt="0"/>
      <dgm:spPr/>
    </dgm:pt>
    <dgm:pt modelId="{12D6E898-56E3-471C-9D92-23CE350BC04D}" type="pres">
      <dgm:prSet presAssocID="{67135BB8-EE39-476C-AD14-4E98BF4F57EC}" presName="thinLine2b" presStyleLbl="callout" presStyleIdx="1" presStyleCnt="3"/>
      <dgm:spPr/>
    </dgm:pt>
    <dgm:pt modelId="{3F5B1E14-E84F-4CA3-9C7A-F6DBAA019132}" type="pres">
      <dgm:prSet presAssocID="{67135BB8-EE39-476C-AD14-4E98BF4F57EC}" presName="vertSpace2b" presStyleCnt="0"/>
      <dgm:spPr/>
    </dgm:pt>
    <dgm:pt modelId="{D4BFE09E-FDF0-4A0A-8668-A284D0F9D7A0}" type="pres">
      <dgm:prSet presAssocID="{C01D6455-60D4-4C1A-AD7C-F2C241457614}" presName="horz2" presStyleCnt="0"/>
      <dgm:spPr/>
    </dgm:pt>
    <dgm:pt modelId="{2F47559F-DAE2-4610-99B8-4D286C49D2A3}" type="pres">
      <dgm:prSet presAssocID="{C01D6455-60D4-4C1A-AD7C-F2C241457614}" presName="horzSpace2" presStyleCnt="0"/>
      <dgm:spPr/>
    </dgm:pt>
    <dgm:pt modelId="{7E36A01C-C924-4969-BEAF-10ED64CC46CE}" type="pres">
      <dgm:prSet presAssocID="{C01D6455-60D4-4C1A-AD7C-F2C241457614}" presName="tx2" presStyleLbl="revTx" presStyleIdx="3" presStyleCnt="4"/>
      <dgm:spPr/>
    </dgm:pt>
    <dgm:pt modelId="{9F7DCB3B-19DD-457C-AA78-A68FAF769651}" type="pres">
      <dgm:prSet presAssocID="{C01D6455-60D4-4C1A-AD7C-F2C241457614}" presName="vert2" presStyleCnt="0"/>
      <dgm:spPr/>
    </dgm:pt>
    <dgm:pt modelId="{E336CEA5-7355-45C8-92AB-43345A5AF7C5}" type="pres">
      <dgm:prSet presAssocID="{C01D6455-60D4-4C1A-AD7C-F2C241457614}" presName="thinLine2b" presStyleLbl="callout" presStyleIdx="2" presStyleCnt="3"/>
      <dgm:spPr/>
    </dgm:pt>
    <dgm:pt modelId="{F5530380-F700-4FC4-9954-A2C1A6B3874C}" type="pres">
      <dgm:prSet presAssocID="{C01D6455-60D4-4C1A-AD7C-F2C24145761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BE5AEA66-23E3-4714-A000-047744D13AAA}" type="presOf" srcId="{67135BB8-EE39-476C-AD14-4E98BF4F57EC}" destId="{B16B20FA-0026-4443-8541-962396448725}" srcOrd="0" destOrd="0" presId="urn:microsoft.com/office/officeart/2008/layout/LinedList"/>
    <dgm:cxn modelId="{BEA8754B-ABB1-4B1C-82EF-DD5C4A9DB47C}" type="presOf" srcId="{C01D6455-60D4-4C1A-AD7C-F2C241457614}" destId="{7E36A01C-C924-4969-BEAF-10ED64CC46CE}"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91F137D8-BB98-4532-BA3C-85A912CFEF1C}" srcId="{D33C2222-D713-4BA6-8CAF-22E09509C746}" destId="{C01D6455-60D4-4C1A-AD7C-F2C241457614}" srcOrd="2" destOrd="0" parTransId="{E868ECF3-DC4F-49B1-AFEE-44772EE81A83}" sibTransId="{140FAAB8-33F0-4409-B529-2288F7DA7741}"/>
    <dgm:cxn modelId="{37306BFD-1E7A-4EAC-A347-91CD52A053B5}" srcId="{D33C2222-D713-4BA6-8CAF-22E09509C746}" destId="{67135BB8-EE39-476C-AD14-4E98BF4F57EC}" srcOrd="1" destOrd="0" parTransId="{A427FB9B-F9A8-4BE6-B86E-398AA6EEFB88}" sibTransId="{FB1E28C1-854C-4F70-BC8D-FA8D46F56F95}"/>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78168D92-6408-434C-812B-7B7288975A58}" type="presParOf" srcId="{C28654C9-90C0-4781-A4BB-68B694A772DC}" destId="{390B0C57-9BC0-40CE-95BD-67EAF77229CB}" srcOrd="4" destOrd="0" presId="urn:microsoft.com/office/officeart/2008/layout/LinedList"/>
    <dgm:cxn modelId="{5D8DDB07-97B5-46F3-BE85-2CC479077E7F}" type="presParOf" srcId="{390B0C57-9BC0-40CE-95BD-67EAF77229CB}" destId="{D9668165-17A5-4B45-8741-F70BF3E67F99}" srcOrd="0" destOrd="0" presId="urn:microsoft.com/office/officeart/2008/layout/LinedList"/>
    <dgm:cxn modelId="{CCF7E3BF-5D7D-49D3-AC64-5A34F9A3F57C}" type="presParOf" srcId="{390B0C57-9BC0-40CE-95BD-67EAF77229CB}" destId="{B16B20FA-0026-4443-8541-962396448725}" srcOrd="1" destOrd="0" presId="urn:microsoft.com/office/officeart/2008/layout/LinedList"/>
    <dgm:cxn modelId="{B6B17551-9A5C-484A-97B7-A2C01806533C}" type="presParOf" srcId="{390B0C57-9BC0-40CE-95BD-67EAF77229CB}" destId="{FA0A68BF-9171-4558-AB79-29AA1C3D53AE}" srcOrd="2" destOrd="0" presId="urn:microsoft.com/office/officeart/2008/layout/LinedList"/>
    <dgm:cxn modelId="{E591EAB4-2BA2-4A3F-BDF4-E758B9FBA111}" type="presParOf" srcId="{C28654C9-90C0-4781-A4BB-68B694A772DC}" destId="{12D6E898-56E3-471C-9D92-23CE350BC04D}" srcOrd="5" destOrd="0" presId="urn:microsoft.com/office/officeart/2008/layout/LinedList"/>
    <dgm:cxn modelId="{9C57E866-3C2A-4F38-A1F2-1859057FE194}" type="presParOf" srcId="{C28654C9-90C0-4781-A4BB-68B694A772DC}" destId="{3F5B1E14-E84F-4CA3-9C7A-F6DBAA019132}" srcOrd="6" destOrd="0" presId="urn:microsoft.com/office/officeart/2008/layout/LinedList"/>
    <dgm:cxn modelId="{2364A352-6302-402E-B3EE-E65536CF8EAF}" type="presParOf" srcId="{C28654C9-90C0-4781-A4BB-68B694A772DC}" destId="{D4BFE09E-FDF0-4A0A-8668-A284D0F9D7A0}" srcOrd="7" destOrd="0" presId="urn:microsoft.com/office/officeart/2008/layout/LinedList"/>
    <dgm:cxn modelId="{81754E91-EF28-4948-8E16-1A39413FE867}" type="presParOf" srcId="{D4BFE09E-FDF0-4A0A-8668-A284D0F9D7A0}" destId="{2F47559F-DAE2-4610-99B8-4D286C49D2A3}" srcOrd="0" destOrd="0" presId="urn:microsoft.com/office/officeart/2008/layout/LinedList"/>
    <dgm:cxn modelId="{69E01925-1A2C-41C6-8892-2BA9C6A61997}" type="presParOf" srcId="{D4BFE09E-FDF0-4A0A-8668-A284D0F9D7A0}" destId="{7E36A01C-C924-4969-BEAF-10ED64CC46CE}" srcOrd="1" destOrd="0" presId="urn:microsoft.com/office/officeart/2008/layout/LinedList"/>
    <dgm:cxn modelId="{2CBAF93D-811E-4DF2-BCED-861AFCB787A0}" type="presParOf" srcId="{D4BFE09E-FDF0-4A0A-8668-A284D0F9D7A0}" destId="{9F7DCB3B-19DD-457C-AA78-A68FAF769651}" srcOrd="2" destOrd="0" presId="urn:microsoft.com/office/officeart/2008/layout/LinedList"/>
    <dgm:cxn modelId="{DEF251A7-3FC1-4F31-9415-70A6BDD734F3}" type="presParOf" srcId="{C28654C9-90C0-4781-A4BB-68B694A772DC}" destId="{E336CEA5-7355-45C8-92AB-43345A5AF7C5}" srcOrd="8" destOrd="0" presId="urn:microsoft.com/office/officeart/2008/layout/LinedList"/>
    <dgm:cxn modelId="{B822B748-08E6-4B8B-B09D-92F932C23A7B}" type="presParOf" srcId="{C28654C9-90C0-4781-A4BB-68B694A772DC}" destId="{F5530380-F700-4FC4-9954-A2C1A6B3874C}"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Eğitim</a:t>
          </a:r>
        </a:p>
        <a:p>
          <a:pPr algn="l"/>
          <a:endParaRPr lang="tr-TR" sz="2800" b="1" dirty="0">
            <a:solidFill>
              <a:srgbClr val="FF0000"/>
            </a:solidFill>
            <a:effectLst>
              <a:outerShdw blurRad="38100" dist="38100" dir="2700000" algn="tl">
                <a:srgbClr val="000000">
                  <a:alpha val="43137"/>
                </a:srgbClr>
              </a:outerShdw>
            </a:effectLst>
          </a:endParaRPr>
        </a:p>
        <a:p>
          <a:pPr algn="l"/>
          <a:r>
            <a:rPr lang="tr-TR" sz="2800" b="0" dirty="0">
              <a:solidFill>
                <a:srgbClr val="FF0000"/>
              </a:solidFill>
              <a:effectLst>
                <a:outerShdw blurRad="38100" dist="38100" dir="2700000" algn="tl">
                  <a:srgbClr val="000000">
                    <a:alpha val="43137"/>
                  </a:srgbClr>
                </a:outerShdw>
              </a:effectLst>
            </a:rPr>
            <a:t>Enerji</a:t>
          </a:r>
        </a:p>
        <a:p>
          <a:pPr algn="l"/>
          <a:r>
            <a:rPr lang="tr-TR" sz="2800" b="0" dirty="0">
              <a:solidFill>
                <a:srgbClr val="FF0000"/>
              </a:solidFill>
              <a:effectLst>
                <a:outerShdw blurRad="38100" dist="38100" dir="2700000" algn="tl">
                  <a:srgbClr val="000000">
                    <a:alpha val="43137"/>
                  </a:srgbClr>
                </a:outerShdw>
              </a:effectLst>
            </a:rPr>
            <a:t>Yöneticisi</a:t>
          </a:r>
        </a:p>
        <a:p>
          <a:pPr algn="l"/>
          <a:r>
            <a:rPr lang="tr-TR" sz="2800" b="0" dirty="0">
              <a:solidFill>
                <a:srgbClr val="FF0000"/>
              </a:solidFill>
              <a:effectLst>
                <a:outerShdw blurRad="38100" dist="38100" dir="2700000" algn="tl">
                  <a:srgbClr val="000000">
                    <a:alpha val="43137"/>
                  </a:srgbClr>
                </a:outerShdw>
              </a:effectLst>
            </a:rPr>
            <a:t>(EY)</a:t>
          </a:r>
        </a:p>
        <a:p>
          <a:pPr algn="l"/>
          <a:r>
            <a:rPr lang="tr-TR" sz="2800" b="0" dirty="0">
              <a:solidFill>
                <a:srgbClr val="FF0000"/>
              </a:solidFill>
              <a:effectLst>
                <a:outerShdw blurRad="38100" dist="38100" dir="2700000" algn="tl">
                  <a:srgbClr val="000000">
                    <a:alpha val="43137"/>
                  </a:srgbClr>
                </a:outerShdw>
              </a:effectLst>
            </a:rPr>
            <a:t>Sertifikası</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CDCE63C9-500A-4940-B967-5AE500D163C1}">
      <dgm:prSet phldrT="[Metin]" custT="1"/>
      <dgm:spPr/>
      <dgm:t>
        <a:bodyPr/>
        <a:lstStyle/>
        <a:p>
          <a:r>
            <a:rPr lang="tr-TR" sz="2000" b="1" kern="1200" dirty="0">
              <a:solidFill>
                <a:prstClr val="black">
                  <a:hueOff val="0"/>
                  <a:satOff val="0"/>
                  <a:lumOff val="0"/>
                  <a:alphaOff val="0"/>
                </a:prstClr>
              </a:solidFill>
              <a:latin typeface="Calibri"/>
              <a:ea typeface="+mn-ea"/>
              <a:cs typeface="+mn-cs"/>
            </a:rPr>
            <a:t>ETKB  /  OKÜ  /  MMO  /  Som Akademi  /  Siemens  /  Efektif Enerji </a:t>
          </a:r>
          <a:r>
            <a:rPr lang="tr-TR" sz="1600" b="0" i="1" kern="1200" dirty="0">
              <a:solidFill>
                <a:prstClr val="black">
                  <a:hueOff val="0"/>
                  <a:satOff val="0"/>
                  <a:lumOff val="0"/>
                  <a:alphaOff val="0"/>
                </a:prstClr>
              </a:solidFill>
              <a:latin typeface="Calibri"/>
              <a:ea typeface="+mn-ea"/>
              <a:cs typeface="+mn-cs"/>
            </a:rPr>
            <a:t>(</a:t>
          </a:r>
          <a:r>
            <a:rPr lang="tr-TR" sz="1200" b="0" i="1"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rPr>
            <a:t>2.700 TL KDV Dahil</a:t>
          </a:r>
          <a:r>
            <a:rPr lang="tr-TR" sz="1600" b="0" i="1" kern="1200" dirty="0">
              <a:solidFill>
                <a:prstClr val="black">
                  <a:hueOff val="0"/>
                  <a:satOff val="0"/>
                  <a:lumOff val="0"/>
                  <a:alphaOff val="0"/>
                </a:prstClr>
              </a:solidFill>
              <a:latin typeface="Calibri"/>
              <a:ea typeface="+mn-ea"/>
              <a:cs typeface="+mn-cs"/>
            </a:rPr>
            <a:t>)</a:t>
          </a:r>
          <a:endParaRPr lang="tr-TR" sz="1600" kern="1200" dirty="0">
            <a:solidFill>
              <a:prstClr val="black">
                <a:hueOff val="0"/>
                <a:satOff val="0"/>
                <a:lumOff val="0"/>
                <a:alphaOff val="0"/>
              </a:prstClr>
            </a:solidFill>
            <a:latin typeface="Calibri"/>
            <a:ea typeface="+mn-ea"/>
            <a:cs typeface="+mn-cs"/>
          </a:endParaRPr>
        </a:p>
        <a:p>
          <a:endParaRPr lang="tr-TR" sz="1600" kern="1200" dirty="0">
            <a:solidFill>
              <a:prstClr val="black">
                <a:hueOff val="0"/>
                <a:satOff val="0"/>
                <a:lumOff val="0"/>
                <a:alphaOff val="0"/>
              </a:prstClr>
            </a:solidFill>
            <a:latin typeface="Calibri"/>
            <a:ea typeface="+mn-ea"/>
            <a:cs typeface="+mn-cs"/>
          </a:endParaRPr>
        </a:p>
        <a:p>
          <a:r>
            <a:rPr lang="tr-TR" sz="1600" b="1" u="sng" kern="1200" dirty="0">
              <a:solidFill>
                <a:prstClr val="black">
                  <a:hueOff val="0"/>
                  <a:satOff val="0"/>
                  <a:lumOff val="0"/>
                  <a:alphaOff val="0"/>
                </a:prstClr>
              </a:solidFill>
              <a:latin typeface="Calibri"/>
              <a:ea typeface="+mn-ea"/>
              <a:cs typeface="+mn-cs"/>
            </a:rPr>
            <a:t>1.Modül</a:t>
          </a:r>
          <a:r>
            <a:rPr lang="tr-TR" sz="1600" b="1"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2.Modül</a:t>
          </a:r>
          <a:r>
            <a:rPr lang="tr-TR" sz="1600" b="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Uzaktan veya Yüz yüze Eğitim]</a:t>
          </a:r>
        </a:p>
        <a:p>
          <a:endParaRPr lang="tr-TR" sz="1600" kern="1200" dirty="0">
            <a:solidFill>
              <a:prstClr val="black">
                <a:hueOff val="0"/>
                <a:satOff val="0"/>
                <a:lumOff val="0"/>
                <a:alphaOff val="0"/>
              </a:prstClr>
            </a:solidFill>
            <a:latin typeface="Calibri"/>
            <a:ea typeface="+mn-ea"/>
            <a:cs typeface="+mn-cs"/>
          </a:endParaRPr>
        </a:p>
        <a:p>
          <a:r>
            <a:rPr lang="tr-TR" sz="1600" kern="1200" dirty="0">
              <a:solidFill>
                <a:prstClr val="black">
                  <a:hueOff val="0"/>
                  <a:satOff val="0"/>
                  <a:lumOff val="0"/>
                  <a:alphaOff val="0"/>
                </a:prstClr>
              </a:solidFill>
              <a:latin typeface="Calibri"/>
              <a:ea typeface="+mn-ea"/>
              <a:cs typeface="+mn-cs"/>
            </a:rPr>
            <a:t>ETKB Tarafından Düzenlenen </a:t>
          </a:r>
          <a:r>
            <a:rPr lang="tr-TR" sz="1600" b="1" kern="1200" dirty="0">
              <a:solidFill>
                <a:prstClr val="black">
                  <a:hueOff val="0"/>
                  <a:satOff val="0"/>
                  <a:lumOff val="0"/>
                  <a:alphaOff val="0"/>
                </a:prstClr>
              </a:solidFill>
              <a:latin typeface="Calibri"/>
              <a:ea typeface="+mn-ea"/>
              <a:cs typeface="+mn-cs"/>
            </a:rPr>
            <a:t>Merkezi Enerji Yöneticisi Sınavı</a:t>
          </a:r>
          <a:r>
            <a:rPr lang="tr-TR" sz="1600" kern="1200" dirty="0">
              <a:solidFill>
                <a:prstClr val="black">
                  <a:hueOff val="0"/>
                  <a:satOff val="0"/>
                  <a:lumOff val="0"/>
                  <a:alphaOff val="0"/>
                </a:prstClr>
              </a:solidFill>
              <a:latin typeface="Calibri"/>
              <a:ea typeface="+mn-ea"/>
              <a:cs typeface="+mn-cs"/>
            </a:rPr>
            <a:t>nda Başarılı Olmak Şarttır</a:t>
          </a:r>
        </a:p>
      </dgm:t>
    </dgm:pt>
    <dgm:pt modelId="{A04945E4-3A46-4182-817A-D5B0CEBF3A94}" type="parTrans" cxnId="{7B8F3771-0BC7-4C7F-AD8E-CDEB00711A17}">
      <dgm:prSet/>
      <dgm:spPr/>
      <dgm:t>
        <a:bodyPr/>
        <a:lstStyle/>
        <a:p>
          <a:endParaRPr lang="tr-TR"/>
        </a:p>
      </dgm:t>
    </dgm:pt>
    <dgm:pt modelId="{E7FC8A2C-234F-4425-A500-1E8E83152429}" type="sibTrans" cxnId="{7B8F3771-0BC7-4C7F-AD8E-CDEB00711A17}">
      <dgm:prSet/>
      <dgm:spPr/>
      <dgm:t>
        <a:bodyPr/>
        <a:lstStyle/>
        <a:p>
          <a:endParaRPr lang="tr-TR"/>
        </a:p>
      </dgm:t>
    </dgm:pt>
    <dgm:pt modelId="{F1F8030D-3FB1-4010-8E6F-931E1BF2F14C}">
      <dgm:prSet phldrT="[Metin]"/>
      <dgm:spPr/>
      <dgm:t>
        <a:bodyPr/>
        <a:lstStyle/>
        <a:p>
          <a:pPr algn="just"/>
          <a:r>
            <a:rPr lang="tr-TR" b="0" i="0" dirty="0"/>
            <a:t>Enerji Yöneticisi Sertifikası için;</a:t>
          </a:r>
        </a:p>
        <a:p>
          <a:pPr algn="just"/>
          <a:r>
            <a:rPr lang="tr-TR" b="1" dirty="0"/>
            <a:t>Mühendislik Fakültesi Mezunu </a:t>
          </a:r>
        </a:p>
        <a:p>
          <a:pPr algn="just"/>
          <a:r>
            <a:rPr lang="tr-TR" i="1" dirty="0"/>
            <a:t>veya </a:t>
          </a:r>
        </a:p>
        <a:p>
          <a:pPr algn="just"/>
          <a:r>
            <a:rPr lang="tr-TR" b="1" dirty="0"/>
            <a:t>Teknik Eğitim Fakültelerinin Makine, Elektrik, Elektrik-Elektronik </a:t>
          </a:r>
          <a:r>
            <a:rPr lang="tr-TR" b="1" dirty="0" err="1"/>
            <a:t>Mekatronik</a:t>
          </a:r>
          <a:r>
            <a:rPr lang="tr-TR" b="1" dirty="0"/>
            <a:t> </a:t>
          </a:r>
          <a:r>
            <a:rPr lang="tr-TR" b="0" dirty="0"/>
            <a:t>Bölümlerinden Mezun</a:t>
          </a:r>
        </a:p>
        <a:p>
          <a:pPr algn="just"/>
          <a:r>
            <a:rPr lang="tr-TR" i="1" dirty="0"/>
            <a:t>kişiler eğitime katılabilir</a:t>
          </a:r>
          <a:endParaRPr lang="tr-TR" b="0" i="0" dirty="0">
            <a:effectLst>
              <a:outerShdw blurRad="38100" dist="38100" dir="2700000" algn="tl">
                <a:srgbClr val="000000">
                  <a:alpha val="43137"/>
                </a:srgbClr>
              </a:outerShdw>
            </a:effectLst>
          </a:endParaRPr>
        </a:p>
      </dgm:t>
    </dgm:pt>
    <dgm:pt modelId="{3374AAC9-9DFC-4CFB-8689-69D4C86F3D0D}" type="parTrans" cxnId="{BFD8449D-8949-4ABC-AD45-6E9982F7DB42}">
      <dgm:prSet/>
      <dgm:spPr/>
      <dgm:t>
        <a:bodyPr/>
        <a:lstStyle/>
        <a:p>
          <a:endParaRPr lang="tr-TR"/>
        </a:p>
      </dgm:t>
    </dgm:pt>
    <dgm:pt modelId="{68922F14-051B-40D7-BB4C-3A986DA8E882}" type="sibTrans" cxnId="{BFD8449D-8949-4ABC-AD45-6E9982F7DB42}">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dgm:spPr/>
    </dgm:pt>
    <dgm:pt modelId="{C28654C9-90C0-4781-A4BB-68B694A772DC}" type="pres">
      <dgm:prSet presAssocID="{D33C2222-D713-4BA6-8CAF-22E09509C746}" presName="vert1" presStyleCnt="0"/>
      <dgm:spPr/>
    </dgm:pt>
    <dgm:pt modelId="{087F30C1-838B-4C77-91B7-9E2C21434244}" type="pres">
      <dgm:prSet presAssocID="{F1F8030D-3FB1-4010-8E6F-931E1BF2F14C}" presName="vertSpace2a" presStyleCnt="0"/>
      <dgm:spPr/>
    </dgm:pt>
    <dgm:pt modelId="{864EBA4D-574A-437C-90A2-AE79277ABDC8}" type="pres">
      <dgm:prSet presAssocID="{F1F8030D-3FB1-4010-8E6F-931E1BF2F14C}" presName="horz2" presStyleCnt="0"/>
      <dgm:spPr/>
    </dgm:pt>
    <dgm:pt modelId="{D165C4A6-ECE1-4A83-A1AC-6EE90BB91205}" type="pres">
      <dgm:prSet presAssocID="{F1F8030D-3FB1-4010-8E6F-931E1BF2F14C}" presName="horzSpace2" presStyleCnt="0"/>
      <dgm:spPr/>
    </dgm:pt>
    <dgm:pt modelId="{52D36279-24C3-4012-BB38-1D2A0ADC1867}" type="pres">
      <dgm:prSet presAssocID="{F1F8030D-3FB1-4010-8E6F-931E1BF2F14C}" presName="tx2" presStyleLbl="revTx" presStyleIdx="1" presStyleCnt="3" custScaleX="107320"/>
      <dgm:spPr/>
    </dgm:pt>
    <dgm:pt modelId="{3619FAF9-84CD-440A-891B-754B92583652}" type="pres">
      <dgm:prSet presAssocID="{F1F8030D-3FB1-4010-8E6F-931E1BF2F14C}" presName="vert2" presStyleCnt="0"/>
      <dgm:spPr/>
    </dgm:pt>
    <dgm:pt modelId="{E04729B4-6931-497D-AA6E-C0CFCD46F89C}" type="pres">
      <dgm:prSet presAssocID="{F1F8030D-3FB1-4010-8E6F-931E1BF2F14C}" presName="thinLine2b" presStyleLbl="callout" presStyleIdx="0" presStyleCnt="2"/>
      <dgm:spPr/>
    </dgm:pt>
    <dgm:pt modelId="{96340CA2-9DC6-4FDC-B23A-21B08BF82E2A}" type="pres">
      <dgm:prSet presAssocID="{F1F8030D-3FB1-4010-8E6F-931E1BF2F14C}" presName="vertSpace2b" presStyleCnt="0"/>
      <dgm:spPr/>
    </dgm:pt>
    <dgm:pt modelId="{86DFB8B1-B30B-463A-B349-7F2834FE05E6}" type="pres">
      <dgm:prSet presAssocID="{CDCE63C9-500A-4940-B967-5AE500D163C1}" presName="horz2" presStyleCnt="0"/>
      <dgm:spPr/>
    </dgm:pt>
    <dgm:pt modelId="{33B53598-04FD-442F-BE05-D993D5C06DF0}" type="pres">
      <dgm:prSet presAssocID="{CDCE63C9-500A-4940-B967-5AE500D163C1}" presName="horzSpace2" presStyleCnt="0"/>
      <dgm:spPr/>
    </dgm:pt>
    <dgm:pt modelId="{9A5B8568-5BFC-42A2-8414-870D53A3FA83}" type="pres">
      <dgm:prSet presAssocID="{CDCE63C9-500A-4940-B967-5AE500D163C1}" presName="tx2" presStyleLbl="revTx" presStyleIdx="2" presStyleCnt="3" custScaleX="111223"/>
      <dgm:spPr/>
    </dgm:pt>
    <dgm:pt modelId="{43A83177-A301-40D9-8BC9-30B709FE8DC5}" type="pres">
      <dgm:prSet presAssocID="{CDCE63C9-500A-4940-B967-5AE500D163C1}" presName="vert2" presStyleCnt="0"/>
      <dgm:spPr/>
    </dgm:pt>
    <dgm:pt modelId="{5F57BB31-1BFA-4273-8196-0D8545C164DA}" type="pres">
      <dgm:prSet presAssocID="{CDCE63C9-500A-4940-B967-5AE500D163C1}" presName="thinLine2b" presStyleLbl="callout" presStyleIdx="1" presStyleCnt="2"/>
      <dgm:spPr/>
    </dgm:pt>
    <dgm:pt modelId="{CF5CA9CD-542E-48CC-824D-DDB9A2B27E42}" type="pres">
      <dgm:prSet presAssocID="{CDCE63C9-500A-4940-B967-5AE500D163C1}" presName="vertSpace2b" presStyleCnt="0"/>
      <dgm:spPr/>
    </dgm:pt>
  </dgm:ptLst>
  <dgm:cxnLst>
    <dgm:cxn modelId="{5B852728-2523-4004-8B94-9F4B17BEA54B}" type="presOf" srcId="{F1F8030D-3FB1-4010-8E6F-931E1BF2F14C}" destId="{52D36279-24C3-4012-BB38-1D2A0ADC1867}"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7B8F3771-0BC7-4C7F-AD8E-CDEB00711A17}" srcId="{D33C2222-D713-4BA6-8CAF-22E09509C746}" destId="{CDCE63C9-500A-4940-B967-5AE500D163C1}" srcOrd="1" destOrd="0" parTransId="{A04945E4-3A46-4182-817A-D5B0CEBF3A94}" sibTransId="{E7FC8A2C-234F-4425-A500-1E8E83152429}"/>
    <dgm:cxn modelId="{BFD8449D-8949-4ABC-AD45-6E9982F7DB42}" srcId="{D33C2222-D713-4BA6-8CAF-22E09509C746}" destId="{F1F8030D-3FB1-4010-8E6F-931E1BF2F14C}" srcOrd="0" destOrd="0" parTransId="{3374AAC9-9DFC-4CFB-8689-69D4C86F3D0D}" sibTransId="{68922F14-051B-40D7-BB4C-3A986DA8E882}"/>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83C2F2F8-C14A-4C55-BE08-DEB602E0F576}" type="presOf" srcId="{CDCE63C9-500A-4940-B967-5AE500D163C1}" destId="{9A5B8568-5BFC-42A2-8414-870D53A3FA83}"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A71169B9-265F-46FA-A349-E9297DC1C0FE}" type="presParOf" srcId="{C28654C9-90C0-4781-A4BB-68B694A772DC}" destId="{087F30C1-838B-4C77-91B7-9E2C21434244}" srcOrd="0" destOrd="0" presId="urn:microsoft.com/office/officeart/2008/layout/LinedList"/>
    <dgm:cxn modelId="{B1A70244-130F-48D2-A401-129F1943EB18}" type="presParOf" srcId="{C28654C9-90C0-4781-A4BB-68B694A772DC}" destId="{864EBA4D-574A-437C-90A2-AE79277ABDC8}" srcOrd="1" destOrd="0" presId="urn:microsoft.com/office/officeart/2008/layout/LinedList"/>
    <dgm:cxn modelId="{AF95E2F2-5ECC-4B9D-9310-66FC9AF2497A}" type="presParOf" srcId="{864EBA4D-574A-437C-90A2-AE79277ABDC8}" destId="{D165C4A6-ECE1-4A83-A1AC-6EE90BB91205}" srcOrd="0" destOrd="0" presId="urn:microsoft.com/office/officeart/2008/layout/LinedList"/>
    <dgm:cxn modelId="{14E828E1-8592-47FA-8EF5-2DDE7E5BC89A}" type="presParOf" srcId="{864EBA4D-574A-437C-90A2-AE79277ABDC8}" destId="{52D36279-24C3-4012-BB38-1D2A0ADC1867}" srcOrd="1" destOrd="0" presId="urn:microsoft.com/office/officeart/2008/layout/LinedList"/>
    <dgm:cxn modelId="{2E27243E-F342-435A-9825-92A270A437F9}" type="presParOf" srcId="{864EBA4D-574A-437C-90A2-AE79277ABDC8}" destId="{3619FAF9-84CD-440A-891B-754B92583652}" srcOrd="2" destOrd="0" presId="urn:microsoft.com/office/officeart/2008/layout/LinedList"/>
    <dgm:cxn modelId="{7DEE19FE-15A3-4EF5-BFB9-68BEB8B4034B}" type="presParOf" srcId="{C28654C9-90C0-4781-A4BB-68B694A772DC}" destId="{E04729B4-6931-497D-AA6E-C0CFCD46F89C}" srcOrd="2" destOrd="0" presId="urn:microsoft.com/office/officeart/2008/layout/LinedList"/>
    <dgm:cxn modelId="{EB283A36-20FC-4D2E-8488-6B4A2D03FD59}" type="presParOf" srcId="{C28654C9-90C0-4781-A4BB-68B694A772DC}" destId="{96340CA2-9DC6-4FDC-B23A-21B08BF82E2A}" srcOrd="3" destOrd="0" presId="urn:microsoft.com/office/officeart/2008/layout/LinedList"/>
    <dgm:cxn modelId="{CC37ABC2-F79D-4C3F-9D75-1DCE5E16304A}" type="presParOf" srcId="{C28654C9-90C0-4781-A4BB-68B694A772DC}" destId="{86DFB8B1-B30B-463A-B349-7F2834FE05E6}" srcOrd="4" destOrd="0" presId="urn:microsoft.com/office/officeart/2008/layout/LinedList"/>
    <dgm:cxn modelId="{C23ED8E9-5C51-4717-A872-F2ED1974EE7D}" type="presParOf" srcId="{86DFB8B1-B30B-463A-B349-7F2834FE05E6}" destId="{33B53598-04FD-442F-BE05-D993D5C06DF0}" srcOrd="0" destOrd="0" presId="urn:microsoft.com/office/officeart/2008/layout/LinedList"/>
    <dgm:cxn modelId="{F1B3D695-85B9-44D2-B8C8-0A6EA8DADE0A}" type="presParOf" srcId="{86DFB8B1-B30B-463A-B349-7F2834FE05E6}" destId="{9A5B8568-5BFC-42A2-8414-870D53A3FA83}" srcOrd="1" destOrd="0" presId="urn:microsoft.com/office/officeart/2008/layout/LinedList"/>
    <dgm:cxn modelId="{9EF60321-9DD6-47A0-8982-C30707A1A6E7}" type="presParOf" srcId="{86DFB8B1-B30B-463A-B349-7F2834FE05E6}" destId="{43A83177-A301-40D9-8BC9-30B709FE8DC5}" srcOrd="2" destOrd="0" presId="urn:microsoft.com/office/officeart/2008/layout/LinedList"/>
    <dgm:cxn modelId="{557B238B-E8C1-4D56-9944-C6B5589C30CE}" type="presParOf" srcId="{C28654C9-90C0-4781-A4BB-68B694A772DC}" destId="{5F57BB31-1BFA-4273-8196-0D8545C164DA}" srcOrd="5" destOrd="0" presId="urn:microsoft.com/office/officeart/2008/layout/LinedList"/>
    <dgm:cxn modelId="{1E1AAE45-6F76-48DA-8B48-C6EE828604B4}" type="presParOf" srcId="{C28654C9-90C0-4781-A4BB-68B694A772DC}" destId="{CF5CA9CD-542E-48CC-824D-DDB9A2B27E42}"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Eğitim</a:t>
          </a:r>
        </a:p>
        <a:p>
          <a:pPr algn="l"/>
          <a:endParaRPr lang="tr-TR" sz="2800" b="1" dirty="0">
            <a:solidFill>
              <a:srgbClr val="FF0000"/>
            </a:solidFill>
            <a:effectLst>
              <a:outerShdw blurRad="38100" dist="38100" dir="2700000" algn="tl">
                <a:srgbClr val="000000">
                  <a:alpha val="43137"/>
                </a:srgbClr>
              </a:outerShdw>
            </a:effectLst>
          </a:endParaRPr>
        </a:p>
        <a:p>
          <a:pPr algn="l"/>
          <a:r>
            <a:rPr lang="tr-TR" sz="2800" b="0" dirty="0">
              <a:solidFill>
                <a:srgbClr val="FF0000"/>
              </a:solidFill>
              <a:effectLst>
                <a:outerShdw blurRad="38100" dist="38100" dir="2700000" algn="tl">
                  <a:srgbClr val="000000">
                    <a:alpha val="43137"/>
                  </a:srgbClr>
                </a:outerShdw>
              </a:effectLst>
            </a:rPr>
            <a:t>Etüt Proje Sertifikası</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CDCE63C9-500A-4940-B967-5AE500D163C1}">
      <dgm:prSet phldrT="[Metin]" custT="1"/>
      <dgm:spPr/>
      <dgm:t>
        <a:bodyPr anchor="ctr"/>
        <a:lstStyle/>
        <a:p>
          <a:pPr>
            <a:spcBef>
              <a:spcPct val="0"/>
            </a:spcBef>
            <a:spcAft>
              <a:spcPct val="35000"/>
            </a:spcAft>
          </a:pPr>
          <a:r>
            <a:rPr lang="tr-TR" sz="2000" b="1" kern="1200" dirty="0">
              <a:solidFill>
                <a:prstClr val="black">
                  <a:hueOff val="0"/>
                  <a:satOff val="0"/>
                  <a:lumOff val="0"/>
                  <a:alphaOff val="0"/>
                </a:prstClr>
              </a:solidFill>
              <a:latin typeface="Calibri"/>
              <a:ea typeface="+mn-ea"/>
              <a:cs typeface="+mn-cs"/>
            </a:rPr>
            <a:t>ETKB   /   OKÜ   /  MMO  </a:t>
          </a:r>
          <a:r>
            <a:rPr lang="tr-TR" sz="1600" b="0" i="1" kern="1200" dirty="0">
              <a:solidFill>
                <a:prstClr val="black">
                  <a:hueOff val="0"/>
                  <a:satOff val="0"/>
                  <a:lumOff val="0"/>
                  <a:alphaOff val="0"/>
                </a:prstClr>
              </a:solidFill>
              <a:latin typeface="Calibri"/>
              <a:ea typeface="+mn-ea"/>
              <a:cs typeface="+mn-cs"/>
            </a:rPr>
            <a:t>(</a:t>
          </a:r>
          <a:r>
            <a:rPr lang="tr-TR" sz="1100" b="0" i="1"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rPr>
            <a:t>5.400 TL KDV Dahil</a:t>
          </a:r>
          <a:r>
            <a:rPr lang="tr-TR" sz="1600" b="0" i="1" kern="1200" dirty="0">
              <a:solidFill>
                <a:prstClr val="black">
                  <a:hueOff val="0"/>
                  <a:satOff val="0"/>
                  <a:lumOff val="0"/>
                  <a:alphaOff val="0"/>
                </a:prstClr>
              </a:solidFill>
              <a:latin typeface="Calibri"/>
              <a:ea typeface="+mn-ea"/>
              <a:cs typeface="+mn-cs"/>
            </a:rPr>
            <a:t>)</a:t>
          </a:r>
        </a:p>
        <a:p>
          <a:pPr>
            <a:spcBef>
              <a:spcPts val="0"/>
            </a:spcBef>
            <a:spcAft>
              <a:spcPts val="0"/>
            </a:spcAft>
          </a:pPr>
          <a:r>
            <a:rPr lang="tr-TR" sz="1600" b="1" u="sng" kern="1200" dirty="0">
              <a:solidFill>
                <a:prstClr val="black">
                  <a:hueOff val="0"/>
                  <a:satOff val="0"/>
                  <a:lumOff val="0"/>
                  <a:alphaOff val="0"/>
                </a:prstClr>
              </a:solidFill>
              <a:latin typeface="Calibri"/>
              <a:ea typeface="+mn-ea"/>
              <a:cs typeface="+mn-cs"/>
            </a:rPr>
            <a:t>1.Modül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2000"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2.Modül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Uzaktan veya Yüz yüze Eğitim]</a:t>
          </a:r>
        </a:p>
        <a:p>
          <a:pPr>
            <a:spcBef>
              <a:spcPts val="0"/>
            </a:spcBef>
            <a:spcAft>
              <a:spcPts val="0"/>
            </a:spcAft>
          </a:pPr>
          <a:r>
            <a:rPr lang="tr-TR" sz="2000" b="0" u="none" kern="1200" dirty="0">
              <a:solidFill>
                <a:prstClr val="black">
                  <a:hueOff val="0"/>
                  <a:satOff val="0"/>
                  <a:lumOff val="0"/>
                  <a:alphaOff val="0"/>
                </a:prstClr>
              </a:solidFill>
              <a:latin typeface="Calibri"/>
              <a:ea typeface="+mn-ea"/>
              <a:cs typeface="+mn-cs"/>
            </a:rPr>
            <a:t>+</a:t>
          </a:r>
          <a:r>
            <a:rPr lang="tr-TR" sz="1600" b="0" u="none"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3.Modül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Yüz yüze Eğitim]                                </a:t>
          </a:r>
          <a:endParaRPr lang="tr-TR" sz="1400"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endParaRPr>
        </a:p>
        <a:p>
          <a:pPr>
            <a:spcBef>
              <a:spcPts val="1200"/>
            </a:spcBef>
            <a:spcAft>
              <a:spcPts val="0"/>
            </a:spcAft>
          </a:pPr>
          <a:endParaRPr lang="tr-TR" sz="1600" kern="1200" dirty="0">
            <a:solidFill>
              <a:prstClr val="black">
                <a:hueOff val="0"/>
                <a:satOff val="0"/>
                <a:lumOff val="0"/>
                <a:alphaOff val="0"/>
              </a:prstClr>
            </a:solidFill>
            <a:latin typeface="Calibri"/>
            <a:ea typeface="+mn-ea"/>
            <a:cs typeface="+mn-cs"/>
          </a:endParaRPr>
        </a:p>
        <a:p>
          <a:pPr>
            <a:spcBef>
              <a:spcPts val="1200"/>
            </a:spcBef>
            <a:spcAft>
              <a:spcPts val="0"/>
            </a:spcAft>
          </a:pPr>
          <a:r>
            <a:rPr lang="tr-TR" sz="1600" kern="1200" dirty="0">
              <a:solidFill>
                <a:prstClr val="black">
                  <a:hueOff val="0"/>
                  <a:satOff val="0"/>
                  <a:lumOff val="0"/>
                  <a:alphaOff val="0"/>
                </a:prstClr>
              </a:solidFill>
              <a:latin typeface="Calibri"/>
              <a:ea typeface="+mn-ea"/>
              <a:cs typeface="+mn-cs"/>
            </a:rPr>
            <a:t>Etüt-Proje Ödevi (Sanayi / Bina)</a:t>
          </a:r>
        </a:p>
        <a:p>
          <a:pPr>
            <a:spcBef>
              <a:spcPct val="0"/>
            </a:spcBef>
            <a:spcAft>
              <a:spcPct val="35000"/>
            </a:spcAft>
          </a:pPr>
          <a:r>
            <a:rPr lang="tr-TR" sz="1600" kern="1200" dirty="0">
              <a:solidFill>
                <a:prstClr val="black">
                  <a:hueOff val="0"/>
                  <a:satOff val="0"/>
                  <a:lumOff val="0"/>
                  <a:alphaOff val="0"/>
                </a:prstClr>
              </a:solidFill>
              <a:latin typeface="Calibri"/>
              <a:ea typeface="+mn-ea"/>
              <a:cs typeface="+mn-cs"/>
            </a:rPr>
            <a:t>ETKB Tarafından Düzenlenen </a:t>
          </a:r>
          <a:r>
            <a:rPr lang="tr-TR" sz="1600" b="1" kern="1200" dirty="0">
              <a:solidFill>
                <a:prstClr val="black">
                  <a:hueOff val="0"/>
                  <a:satOff val="0"/>
                  <a:lumOff val="0"/>
                  <a:alphaOff val="0"/>
                </a:prstClr>
              </a:solidFill>
              <a:latin typeface="Calibri"/>
              <a:ea typeface="+mn-ea"/>
              <a:cs typeface="+mn-cs"/>
            </a:rPr>
            <a:t>Merkezi Etüt-Proje Sınavı</a:t>
          </a:r>
          <a:r>
            <a:rPr lang="tr-TR" sz="1600" b="0" kern="1200" dirty="0">
              <a:solidFill>
                <a:prstClr val="black">
                  <a:hueOff val="0"/>
                  <a:satOff val="0"/>
                  <a:lumOff val="0"/>
                  <a:alphaOff val="0"/>
                </a:prstClr>
              </a:solidFill>
              <a:latin typeface="Calibri"/>
              <a:ea typeface="+mn-ea"/>
              <a:cs typeface="+mn-cs"/>
            </a:rPr>
            <a:t>nda</a:t>
          </a:r>
          <a:r>
            <a:rPr lang="tr-TR" sz="1600" b="1"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Başarılı Olmak</a:t>
          </a:r>
        </a:p>
      </dgm:t>
    </dgm:pt>
    <dgm:pt modelId="{A04945E4-3A46-4182-817A-D5B0CEBF3A94}" type="parTrans" cxnId="{7B8F3771-0BC7-4C7F-AD8E-CDEB00711A17}">
      <dgm:prSet/>
      <dgm:spPr/>
      <dgm:t>
        <a:bodyPr/>
        <a:lstStyle/>
        <a:p>
          <a:endParaRPr lang="tr-TR"/>
        </a:p>
      </dgm:t>
    </dgm:pt>
    <dgm:pt modelId="{E7FC8A2C-234F-4425-A500-1E8E83152429}" type="sibTrans" cxnId="{7B8F3771-0BC7-4C7F-AD8E-CDEB00711A17}">
      <dgm:prSet/>
      <dgm:spPr/>
      <dgm:t>
        <a:bodyPr/>
        <a:lstStyle/>
        <a:p>
          <a:endParaRPr lang="tr-TR"/>
        </a:p>
      </dgm:t>
    </dgm:pt>
    <dgm:pt modelId="{F1F8030D-3FB1-4010-8E6F-931E1BF2F14C}">
      <dgm:prSet phldrT="[Metin]" custT="1"/>
      <dgm:spPr/>
      <dgm:t>
        <a:bodyPr anchor="ctr"/>
        <a:lstStyle/>
        <a:p>
          <a:pPr algn="just"/>
          <a:r>
            <a:rPr lang="tr-TR" sz="2000" b="0" i="0" dirty="0"/>
            <a:t>Etüt-Proje Sertifikası için;</a:t>
          </a:r>
        </a:p>
        <a:p>
          <a:pPr algn="just"/>
          <a:r>
            <a:rPr lang="tr-TR" sz="2000" b="1" dirty="0"/>
            <a:t>Mühendislik Fakültesi Mezunu </a:t>
          </a:r>
        </a:p>
        <a:p>
          <a:pPr algn="just"/>
          <a:r>
            <a:rPr lang="tr-TR" sz="2000" i="1" dirty="0"/>
            <a:t>kişiler eğitime katılabilir</a:t>
          </a:r>
          <a:endParaRPr lang="tr-TR" sz="3800" b="0" i="0" dirty="0">
            <a:effectLst>
              <a:outerShdw blurRad="38100" dist="38100" dir="2700000" algn="tl">
                <a:srgbClr val="000000">
                  <a:alpha val="43137"/>
                </a:srgbClr>
              </a:outerShdw>
            </a:effectLst>
          </a:endParaRPr>
        </a:p>
      </dgm:t>
    </dgm:pt>
    <dgm:pt modelId="{3374AAC9-9DFC-4CFB-8689-69D4C86F3D0D}" type="parTrans" cxnId="{BFD8449D-8949-4ABC-AD45-6E9982F7DB42}">
      <dgm:prSet/>
      <dgm:spPr/>
      <dgm:t>
        <a:bodyPr/>
        <a:lstStyle/>
        <a:p>
          <a:endParaRPr lang="tr-TR"/>
        </a:p>
      </dgm:t>
    </dgm:pt>
    <dgm:pt modelId="{68922F14-051B-40D7-BB4C-3A986DA8E882}" type="sibTrans" cxnId="{BFD8449D-8949-4ABC-AD45-6E9982F7DB42}">
      <dgm:prSet/>
      <dgm:spPr/>
      <dgm:t>
        <a:bodyPr/>
        <a:lstStyle/>
        <a:p>
          <a:endParaRPr lang="tr-TR"/>
        </a:p>
      </dgm:t>
    </dgm:pt>
    <dgm:pt modelId="{5F88913C-782F-4B03-9AE6-93D22C03B7B8}">
      <dgm:prSet phldrT="[Metin]" custT="1"/>
      <dgm:spPr/>
      <dgm:t>
        <a:bodyPr anchor="ctr"/>
        <a:lstStyle/>
        <a:p>
          <a:pPr algn="just"/>
          <a:r>
            <a:rPr lang="tr-TR" sz="2000" b="1" i="0" kern="1200" dirty="0">
              <a:solidFill>
                <a:prstClr val="black">
                  <a:hueOff val="0"/>
                  <a:satOff val="0"/>
                  <a:lumOff val="0"/>
                  <a:alphaOff val="0"/>
                </a:prstClr>
              </a:solidFill>
              <a:latin typeface="Calibri"/>
              <a:ea typeface="+mn-ea"/>
              <a:cs typeface="+mn-cs"/>
            </a:rPr>
            <a:t>Sanayi</a:t>
          </a:r>
          <a:r>
            <a:rPr lang="tr-TR" sz="2000" b="0" i="0" kern="1200" dirty="0">
              <a:solidFill>
                <a:prstClr val="black">
                  <a:hueOff val="0"/>
                  <a:satOff val="0"/>
                  <a:lumOff val="0"/>
                  <a:alphaOff val="0"/>
                </a:prstClr>
              </a:solidFill>
              <a:latin typeface="Calibri"/>
              <a:ea typeface="+mn-ea"/>
              <a:cs typeface="+mn-cs"/>
            </a:rPr>
            <a:t> Etüt Proje Eğitimi</a:t>
          </a:r>
        </a:p>
        <a:p>
          <a:pPr algn="just"/>
          <a:r>
            <a:rPr lang="tr-TR" sz="2000" b="0" i="1" kern="1200" dirty="0">
              <a:solidFill>
                <a:prstClr val="black">
                  <a:hueOff val="0"/>
                  <a:satOff val="0"/>
                  <a:lumOff val="0"/>
                  <a:alphaOff val="0"/>
                </a:prstClr>
              </a:solidFill>
              <a:latin typeface="Calibri"/>
              <a:ea typeface="+mn-ea"/>
              <a:cs typeface="+mn-cs"/>
            </a:rPr>
            <a:t>veya </a:t>
          </a:r>
        </a:p>
        <a:p>
          <a:pPr algn="just"/>
          <a:r>
            <a:rPr lang="tr-TR" sz="2000" b="1" i="0" kern="1200" dirty="0">
              <a:solidFill>
                <a:prstClr val="black">
                  <a:hueOff val="0"/>
                  <a:satOff val="0"/>
                  <a:lumOff val="0"/>
                  <a:alphaOff val="0"/>
                </a:prstClr>
              </a:solidFill>
              <a:latin typeface="Calibri"/>
              <a:ea typeface="+mn-ea"/>
              <a:cs typeface="+mn-cs"/>
            </a:rPr>
            <a:t>Bina</a:t>
          </a:r>
          <a:r>
            <a:rPr lang="tr-TR" sz="2000" b="0" i="0" kern="1200" dirty="0">
              <a:solidFill>
                <a:prstClr val="black">
                  <a:hueOff val="0"/>
                  <a:satOff val="0"/>
                  <a:lumOff val="0"/>
                  <a:alphaOff val="0"/>
                </a:prstClr>
              </a:solidFill>
              <a:latin typeface="Calibri"/>
              <a:ea typeface="+mn-ea"/>
              <a:cs typeface="+mn-cs"/>
            </a:rPr>
            <a:t> Etüt Proje Eğitimi</a:t>
          </a:r>
        </a:p>
      </dgm:t>
    </dgm:pt>
    <dgm:pt modelId="{804DD29D-3AF6-43B4-BB01-B381655DF4F0}" type="parTrans" cxnId="{675A526D-8FAE-4DDB-9E9F-81771F1C3AA8}">
      <dgm:prSet/>
      <dgm:spPr/>
      <dgm:t>
        <a:bodyPr/>
        <a:lstStyle/>
        <a:p>
          <a:endParaRPr lang="tr-TR"/>
        </a:p>
      </dgm:t>
    </dgm:pt>
    <dgm:pt modelId="{28D2A18F-59DD-4215-B90A-4A21F10E84C6}" type="sibTrans" cxnId="{675A526D-8FAE-4DDB-9E9F-81771F1C3AA8}">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4"/>
      <dgm:spPr/>
    </dgm:pt>
    <dgm:pt modelId="{C28654C9-90C0-4781-A4BB-68B694A772DC}" type="pres">
      <dgm:prSet presAssocID="{D33C2222-D713-4BA6-8CAF-22E09509C746}" presName="vert1" presStyleCnt="0"/>
      <dgm:spPr/>
    </dgm:pt>
    <dgm:pt modelId="{087F30C1-838B-4C77-91B7-9E2C21434244}" type="pres">
      <dgm:prSet presAssocID="{F1F8030D-3FB1-4010-8E6F-931E1BF2F14C}" presName="vertSpace2a" presStyleCnt="0"/>
      <dgm:spPr/>
    </dgm:pt>
    <dgm:pt modelId="{864EBA4D-574A-437C-90A2-AE79277ABDC8}" type="pres">
      <dgm:prSet presAssocID="{F1F8030D-3FB1-4010-8E6F-931E1BF2F14C}" presName="horz2" presStyleCnt="0"/>
      <dgm:spPr/>
    </dgm:pt>
    <dgm:pt modelId="{D165C4A6-ECE1-4A83-A1AC-6EE90BB91205}" type="pres">
      <dgm:prSet presAssocID="{F1F8030D-3FB1-4010-8E6F-931E1BF2F14C}" presName="horzSpace2" presStyleCnt="0"/>
      <dgm:spPr/>
    </dgm:pt>
    <dgm:pt modelId="{52D36279-24C3-4012-BB38-1D2A0ADC1867}" type="pres">
      <dgm:prSet presAssocID="{F1F8030D-3FB1-4010-8E6F-931E1BF2F14C}" presName="tx2" presStyleLbl="revTx" presStyleIdx="1" presStyleCnt="4" custScaleX="107320"/>
      <dgm:spPr/>
    </dgm:pt>
    <dgm:pt modelId="{3619FAF9-84CD-440A-891B-754B92583652}" type="pres">
      <dgm:prSet presAssocID="{F1F8030D-3FB1-4010-8E6F-931E1BF2F14C}" presName="vert2" presStyleCnt="0"/>
      <dgm:spPr/>
    </dgm:pt>
    <dgm:pt modelId="{E04729B4-6931-497D-AA6E-C0CFCD46F89C}" type="pres">
      <dgm:prSet presAssocID="{F1F8030D-3FB1-4010-8E6F-931E1BF2F14C}" presName="thinLine2b" presStyleLbl="callout" presStyleIdx="0" presStyleCnt="3"/>
      <dgm:spPr/>
    </dgm:pt>
    <dgm:pt modelId="{96340CA2-9DC6-4FDC-B23A-21B08BF82E2A}" type="pres">
      <dgm:prSet presAssocID="{F1F8030D-3FB1-4010-8E6F-931E1BF2F14C}" presName="vertSpace2b" presStyleCnt="0"/>
      <dgm:spPr/>
    </dgm:pt>
    <dgm:pt modelId="{9DAF64E8-3A94-4C78-8913-0752A34A4097}" type="pres">
      <dgm:prSet presAssocID="{5F88913C-782F-4B03-9AE6-93D22C03B7B8}" presName="horz2" presStyleCnt="0"/>
      <dgm:spPr/>
    </dgm:pt>
    <dgm:pt modelId="{D34886AB-F56B-4554-BE45-F3712C8B1346}" type="pres">
      <dgm:prSet presAssocID="{5F88913C-782F-4B03-9AE6-93D22C03B7B8}" presName="horzSpace2" presStyleCnt="0"/>
      <dgm:spPr/>
    </dgm:pt>
    <dgm:pt modelId="{28B56B31-A723-48FF-8DE6-43D7CD33DF39}" type="pres">
      <dgm:prSet presAssocID="{5F88913C-782F-4B03-9AE6-93D22C03B7B8}" presName="tx2" presStyleLbl="revTx" presStyleIdx="2" presStyleCnt="4"/>
      <dgm:spPr/>
    </dgm:pt>
    <dgm:pt modelId="{1922C6A8-F96D-4B93-A251-6C51BEA537A4}" type="pres">
      <dgm:prSet presAssocID="{5F88913C-782F-4B03-9AE6-93D22C03B7B8}" presName="vert2" presStyleCnt="0"/>
      <dgm:spPr/>
    </dgm:pt>
    <dgm:pt modelId="{2C1248C0-E391-448E-9B4C-8D39D41DB528}" type="pres">
      <dgm:prSet presAssocID="{5F88913C-782F-4B03-9AE6-93D22C03B7B8}" presName="thinLine2b" presStyleLbl="callout" presStyleIdx="1" presStyleCnt="3"/>
      <dgm:spPr/>
    </dgm:pt>
    <dgm:pt modelId="{5A4C39AD-7820-42EF-A541-7AB150286F2D}" type="pres">
      <dgm:prSet presAssocID="{5F88913C-782F-4B03-9AE6-93D22C03B7B8}" presName="vertSpace2b" presStyleCnt="0"/>
      <dgm:spPr/>
    </dgm:pt>
    <dgm:pt modelId="{D9140710-0126-4FAA-A99B-063C0946DF29}" type="pres">
      <dgm:prSet presAssocID="{CDCE63C9-500A-4940-B967-5AE500D163C1}" presName="horz2" presStyleCnt="0"/>
      <dgm:spPr/>
    </dgm:pt>
    <dgm:pt modelId="{B1E30A36-8E8E-4DA1-9507-B3F149550A2C}" type="pres">
      <dgm:prSet presAssocID="{CDCE63C9-500A-4940-B967-5AE500D163C1}" presName="horzSpace2" presStyleCnt="0"/>
      <dgm:spPr/>
    </dgm:pt>
    <dgm:pt modelId="{58614EAC-38CA-47F9-8E24-CC4AD1C07B08}" type="pres">
      <dgm:prSet presAssocID="{CDCE63C9-500A-4940-B967-5AE500D163C1}" presName="tx2" presStyleLbl="revTx" presStyleIdx="3" presStyleCnt="4"/>
      <dgm:spPr/>
    </dgm:pt>
    <dgm:pt modelId="{753BA6B5-6B5F-4170-BDE8-1F8B0DE4CA02}" type="pres">
      <dgm:prSet presAssocID="{CDCE63C9-500A-4940-B967-5AE500D163C1}" presName="vert2" presStyleCnt="0"/>
      <dgm:spPr/>
    </dgm:pt>
    <dgm:pt modelId="{5DC18B5D-08DF-40F1-A6A9-8908BBD0C209}" type="pres">
      <dgm:prSet presAssocID="{CDCE63C9-500A-4940-B967-5AE500D163C1}" presName="thinLine2b" presStyleLbl="callout" presStyleIdx="2" presStyleCnt="3"/>
      <dgm:spPr/>
    </dgm:pt>
    <dgm:pt modelId="{A387587F-8B71-47C2-A0E6-81DA5F394EA8}" type="pres">
      <dgm:prSet presAssocID="{CDCE63C9-500A-4940-B967-5AE500D163C1}" presName="vertSpace2b" presStyleCnt="0"/>
      <dgm:spPr/>
    </dgm:pt>
  </dgm:ptLst>
  <dgm:cxnLst>
    <dgm:cxn modelId="{5B852728-2523-4004-8B94-9F4B17BEA54B}" type="presOf" srcId="{F1F8030D-3FB1-4010-8E6F-931E1BF2F14C}" destId="{52D36279-24C3-4012-BB38-1D2A0ADC1867}"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C082DD44-B51D-488E-8A55-FD31248850F8}" type="presOf" srcId="{CDCE63C9-500A-4940-B967-5AE500D163C1}" destId="{58614EAC-38CA-47F9-8E24-CC4AD1C07B08}" srcOrd="0" destOrd="0" presId="urn:microsoft.com/office/officeart/2008/layout/LinedList"/>
    <dgm:cxn modelId="{675A526D-8FAE-4DDB-9E9F-81771F1C3AA8}" srcId="{D33C2222-D713-4BA6-8CAF-22E09509C746}" destId="{5F88913C-782F-4B03-9AE6-93D22C03B7B8}" srcOrd="1" destOrd="0" parTransId="{804DD29D-3AF6-43B4-BB01-B381655DF4F0}" sibTransId="{28D2A18F-59DD-4215-B90A-4A21F10E84C6}"/>
    <dgm:cxn modelId="{7B8F3771-0BC7-4C7F-AD8E-CDEB00711A17}" srcId="{D33C2222-D713-4BA6-8CAF-22E09509C746}" destId="{CDCE63C9-500A-4940-B967-5AE500D163C1}" srcOrd="2" destOrd="0" parTransId="{A04945E4-3A46-4182-817A-D5B0CEBF3A94}" sibTransId="{E7FC8A2C-234F-4425-A500-1E8E83152429}"/>
    <dgm:cxn modelId="{BFD8449D-8949-4ABC-AD45-6E9982F7DB42}" srcId="{D33C2222-D713-4BA6-8CAF-22E09509C746}" destId="{F1F8030D-3FB1-4010-8E6F-931E1BF2F14C}" srcOrd="0" destOrd="0" parTransId="{3374AAC9-9DFC-4CFB-8689-69D4C86F3D0D}" sibTransId="{68922F14-051B-40D7-BB4C-3A986DA8E882}"/>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FDAB89CA-BC41-48E3-A48D-A261EE873AF0}" type="presOf" srcId="{5F88913C-782F-4B03-9AE6-93D22C03B7B8}" destId="{28B56B31-A723-48FF-8DE6-43D7CD33DF39}"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A71169B9-265F-46FA-A349-E9297DC1C0FE}" type="presParOf" srcId="{C28654C9-90C0-4781-A4BB-68B694A772DC}" destId="{087F30C1-838B-4C77-91B7-9E2C21434244}" srcOrd="0" destOrd="0" presId="urn:microsoft.com/office/officeart/2008/layout/LinedList"/>
    <dgm:cxn modelId="{B1A70244-130F-48D2-A401-129F1943EB18}" type="presParOf" srcId="{C28654C9-90C0-4781-A4BB-68B694A772DC}" destId="{864EBA4D-574A-437C-90A2-AE79277ABDC8}" srcOrd="1" destOrd="0" presId="urn:microsoft.com/office/officeart/2008/layout/LinedList"/>
    <dgm:cxn modelId="{AF95E2F2-5ECC-4B9D-9310-66FC9AF2497A}" type="presParOf" srcId="{864EBA4D-574A-437C-90A2-AE79277ABDC8}" destId="{D165C4A6-ECE1-4A83-A1AC-6EE90BB91205}" srcOrd="0" destOrd="0" presId="urn:microsoft.com/office/officeart/2008/layout/LinedList"/>
    <dgm:cxn modelId="{14E828E1-8592-47FA-8EF5-2DDE7E5BC89A}" type="presParOf" srcId="{864EBA4D-574A-437C-90A2-AE79277ABDC8}" destId="{52D36279-24C3-4012-BB38-1D2A0ADC1867}" srcOrd="1" destOrd="0" presId="urn:microsoft.com/office/officeart/2008/layout/LinedList"/>
    <dgm:cxn modelId="{2E27243E-F342-435A-9825-92A270A437F9}" type="presParOf" srcId="{864EBA4D-574A-437C-90A2-AE79277ABDC8}" destId="{3619FAF9-84CD-440A-891B-754B92583652}" srcOrd="2" destOrd="0" presId="urn:microsoft.com/office/officeart/2008/layout/LinedList"/>
    <dgm:cxn modelId="{7DEE19FE-15A3-4EF5-BFB9-68BEB8B4034B}" type="presParOf" srcId="{C28654C9-90C0-4781-A4BB-68B694A772DC}" destId="{E04729B4-6931-497D-AA6E-C0CFCD46F89C}" srcOrd="2" destOrd="0" presId="urn:microsoft.com/office/officeart/2008/layout/LinedList"/>
    <dgm:cxn modelId="{EB283A36-20FC-4D2E-8488-6B4A2D03FD59}" type="presParOf" srcId="{C28654C9-90C0-4781-A4BB-68B694A772DC}" destId="{96340CA2-9DC6-4FDC-B23A-21B08BF82E2A}" srcOrd="3" destOrd="0" presId="urn:microsoft.com/office/officeart/2008/layout/LinedList"/>
    <dgm:cxn modelId="{301201B7-7368-4A5C-A78B-2FC78CD12E4E}" type="presParOf" srcId="{C28654C9-90C0-4781-A4BB-68B694A772DC}" destId="{9DAF64E8-3A94-4C78-8913-0752A34A4097}" srcOrd="4" destOrd="0" presId="urn:microsoft.com/office/officeart/2008/layout/LinedList"/>
    <dgm:cxn modelId="{8E9721F4-EAF7-460E-9A89-307BDB178B19}" type="presParOf" srcId="{9DAF64E8-3A94-4C78-8913-0752A34A4097}" destId="{D34886AB-F56B-4554-BE45-F3712C8B1346}" srcOrd="0" destOrd="0" presId="urn:microsoft.com/office/officeart/2008/layout/LinedList"/>
    <dgm:cxn modelId="{BDFFE08E-DE53-48E6-B549-F009C27697BA}" type="presParOf" srcId="{9DAF64E8-3A94-4C78-8913-0752A34A4097}" destId="{28B56B31-A723-48FF-8DE6-43D7CD33DF39}" srcOrd="1" destOrd="0" presId="urn:microsoft.com/office/officeart/2008/layout/LinedList"/>
    <dgm:cxn modelId="{0A9D7AC6-6EED-49B0-8E3D-79E72AB28C99}" type="presParOf" srcId="{9DAF64E8-3A94-4C78-8913-0752A34A4097}" destId="{1922C6A8-F96D-4B93-A251-6C51BEA537A4}" srcOrd="2" destOrd="0" presId="urn:microsoft.com/office/officeart/2008/layout/LinedList"/>
    <dgm:cxn modelId="{A56EB104-720A-4477-9F4D-502F32085E79}" type="presParOf" srcId="{C28654C9-90C0-4781-A4BB-68B694A772DC}" destId="{2C1248C0-E391-448E-9B4C-8D39D41DB528}" srcOrd="5" destOrd="0" presId="urn:microsoft.com/office/officeart/2008/layout/LinedList"/>
    <dgm:cxn modelId="{05AFE50E-7F98-4B2A-9BF1-7722DEFEB1F9}" type="presParOf" srcId="{C28654C9-90C0-4781-A4BB-68B694A772DC}" destId="{5A4C39AD-7820-42EF-A541-7AB150286F2D}" srcOrd="6" destOrd="0" presId="urn:microsoft.com/office/officeart/2008/layout/LinedList"/>
    <dgm:cxn modelId="{08CA5143-7862-4AD7-9324-6943B1A84EB3}" type="presParOf" srcId="{C28654C9-90C0-4781-A4BB-68B694A772DC}" destId="{D9140710-0126-4FAA-A99B-063C0946DF29}" srcOrd="7" destOrd="0" presId="urn:microsoft.com/office/officeart/2008/layout/LinedList"/>
    <dgm:cxn modelId="{2A8CFDD4-6D71-40C8-8656-88287DB88376}" type="presParOf" srcId="{D9140710-0126-4FAA-A99B-063C0946DF29}" destId="{B1E30A36-8E8E-4DA1-9507-B3F149550A2C}" srcOrd="0" destOrd="0" presId="urn:microsoft.com/office/officeart/2008/layout/LinedList"/>
    <dgm:cxn modelId="{48FC76F9-EB22-4468-B1A8-C47353207320}" type="presParOf" srcId="{D9140710-0126-4FAA-A99B-063C0946DF29}" destId="{58614EAC-38CA-47F9-8E24-CC4AD1C07B08}" srcOrd="1" destOrd="0" presId="urn:microsoft.com/office/officeart/2008/layout/LinedList"/>
    <dgm:cxn modelId="{906B3340-A5AD-4CB3-AF27-343B5E00BA5A}" type="presParOf" srcId="{D9140710-0126-4FAA-A99B-063C0946DF29}" destId="{753BA6B5-6B5F-4170-BDE8-1F8B0DE4CA02}" srcOrd="2" destOrd="0" presId="urn:microsoft.com/office/officeart/2008/layout/LinedList"/>
    <dgm:cxn modelId="{0E73199F-A339-4A7F-B9C2-2E3D6C895BD0}" type="presParOf" srcId="{C28654C9-90C0-4781-A4BB-68B694A772DC}" destId="{5DC18B5D-08DF-40F1-A6A9-8908BBD0C209}" srcOrd="8" destOrd="0" presId="urn:microsoft.com/office/officeart/2008/layout/LinedList"/>
    <dgm:cxn modelId="{E08EF491-6C95-44F3-8DDC-ECAE90E8A4C3}" type="presParOf" srcId="{C28654C9-90C0-4781-A4BB-68B694A772DC}" destId="{A387587F-8B71-47C2-A0E6-81DA5F394EA8}"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000" b="1" dirty="0">
              <a:solidFill>
                <a:srgbClr val="FF0000"/>
              </a:solidFill>
              <a:effectLst>
                <a:outerShdw blurRad="38100" dist="38100" dir="2700000" algn="tl">
                  <a:srgbClr val="000000">
                    <a:alpha val="43137"/>
                  </a:srgbClr>
                </a:outerShdw>
              </a:effectLst>
            </a:rPr>
            <a:t>Yetkilendirme</a:t>
          </a:r>
        </a:p>
        <a:p>
          <a:pPr algn="l"/>
          <a:endParaRPr lang="tr-TR" sz="2000" b="1" dirty="0">
            <a:solidFill>
              <a:srgbClr val="FF0000"/>
            </a:solidFill>
            <a:effectLst>
              <a:outerShdw blurRad="38100" dist="38100" dir="2700000" algn="tl">
                <a:srgbClr val="000000">
                  <a:alpha val="43137"/>
                </a:srgbClr>
              </a:outerShdw>
            </a:effectLst>
          </a:endParaRPr>
        </a:p>
        <a:p>
          <a:pPr algn="l"/>
          <a:r>
            <a:rPr lang="tr-TR" sz="2000" b="0" dirty="0">
              <a:solidFill>
                <a:srgbClr val="FF0000"/>
              </a:solidFill>
              <a:effectLst>
                <a:outerShdw blurRad="38100" dist="38100" dir="2700000" algn="tl">
                  <a:srgbClr val="000000">
                    <a:alpha val="43137"/>
                  </a:srgbClr>
                </a:outerShdw>
              </a:effectLst>
            </a:rPr>
            <a:t>Enerji</a:t>
          </a:r>
        </a:p>
        <a:p>
          <a:pPr algn="l"/>
          <a:r>
            <a:rPr lang="tr-TR" sz="2000" b="0" dirty="0">
              <a:solidFill>
                <a:srgbClr val="FF0000"/>
              </a:solidFill>
              <a:effectLst>
                <a:outerShdw blurRad="38100" dist="38100" dir="2700000" algn="tl">
                  <a:srgbClr val="000000">
                    <a:alpha val="43137"/>
                  </a:srgbClr>
                </a:outerShdw>
              </a:effectLst>
            </a:rPr>
            <a:t>Verimliliği</a:t>
          </a:r>
        </a:p>
        <a:p>
          <a:pPr algn="l"/>
          <a:r>
            <a:rPr lang="tr-TR" sz="2000" b="0" dirty="0">
              <a:solidFill>
                <a:srgbClr val="FF0000"/>
              </a:solidFill>
              <a:effectLst>
                <a:outerShdw blurRad="38100" dist="38100" dir="2700000" algn="tl">
                  <a:srgbClr val="000000">
                    <a:alpha val="43137"/>
                  </a:srgbClr>
                </a:outerShdw>
              </a:effectLst>
            </a:rPr>
            <a:t>Danışmanlık</a:t>
          </a:r>
        </a:p>
        <a:p>
          <a:pPr algn="l"/>
          <a:r>
            <a:rPr lang="tr-TR" sz="2000" b="0" dirty="0">
              <a:solidFill>
                <a:srgbClr val="FF0000"/>
              </a:solidFill>
              <a:effectLst>
                <a:outerShdw blurRad="38100" dist="38100" dir="2700000" algn="tl">
                  <a:srgbClr val="000000">
                    <a:alpha val="43137"/>
                  </a:srgbClr>
                </a:outerShdw>
              </a:effectLst>
            </a:rPr>
            <a:t>Şirketi</a:t>
          </a:r>
        </a:p>
        <a:p>
          <a:pPr algn="l"/>
          <a:r>
            <a:rPr lang="tr-TR" sz="2000" b="0" dirty="0">
              <a:solidFill>
                <a:srgbClr val="FF0000"/>
              </a:solidFill>
              <a:effectLst>
                <a:outerShdw blurRad="38100" dist="38100" dir="2700000" algn="tl">
                  <a:srgbClr val="000000">
                    <a:alpha val="43137"/>
                  </a:srgbClr>
                </a:outerShdw>
              </a:effectLst>
            </a:rPr>
            <a:t>(EVD)</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CDCE63C9-500A-4940-B967-5AE500D163C1}">
      <dgm:prSet phldrT="[Metin]"/>
      <dgm:spPr/>
      <dgm:t>
        <a:bodyPr/>
        <a:lstStyle/>
        <a:p>
          <a:r>
            <a:rPr lang="tr-TR" b="1" dirty="0"/>
            <a:t>EVD Şirketi;</a:t>
          </a:r>
        </a:p>
        <a:p>
          <a:r>
            <a:rPr lang="tr-TR" dirty="0"/>
            <a:t>ETKB Tarafından Verilen Yetki Belgesine Sahip</a:t>
          </a:r>
        </a:p>
        <a:p>
          <a:r>
            <a:rPr lang="tr-TR" dirty="0"/>
            <a:t>Ölçüm Cihazı ve Personel Altyapısı Yeterliliklerini Sağlayan</a:t>
          </a:r>
        </a:p>
      </dgm:t>
    </dgm:pt>
    <dgm:pt modelId="{A04945E4-3A46-4182-817A-D5B0CEBF3A94}" type="parTrans" cxnId="{7B8F3771-0BC7-4C7F-AD8E-CDEB00711A17}">
      <dgm:prSet/>
      <dgm:spPr/>
      <dgm:t>
        <a:bodyPr/>
        <a:lstStyle/>
        <a:p>
          <a:endParaRPr lang="tr-TR"/>
        </a:p>
      </dgm:t>
    </dgm:pt>
    <dgm:pt modelId="{E7FC8A2C-234F-4425-A500-1E8E83152429}" type="sibTrans" cxnId="{7B8F3771-0BC7-4C7F-AD8E-CDEB00711A17}">
      <dgm:prSet/>
      <dgm:spPr/>
      <dgm:t>
        <a:bodyPr/>
        <a:lstStyle/>
        <a:p>
          <a:endParaRPr lang="tr-TR"/>
        </a:p>
      </dgm:t>
    </dgm:pt>
    <dgm:pt modelId="{4782EC87-2F47-4395-9604-8DDFE324BE9E}">
      <dgm:prSet phldrT="[Metin]" custT="1"/>
      <dgm:spPr/>
      <dgm:t>
        <a:bodyPr/>
        <a:lstStyle/>
        <a:p>
          <a:endParaRPr lang="tr-TR" sz="1050" dirty="0">
            <a:hlinkClick xmlns:r="http://schemas.openxmlformats.org/officeDocument/2006/relationships" r:id="rId1"/>
          </a:endParaRPr>
        </a:p>
        <a:p>
          <a:r>
            <a:rPr lang="tr-TR" sz="1600" dirty="0">
              <a:hlinkClick xmlns:r="http://schemas.openxmlformats.org/officeDocument/2006/relationships" r:id="rId1"/>
            </a:rPr>
            <a:t>https://enerji.gov.tr/enerji-verimliligi-ve-cevre-dairesi-baskanligi-yetkilendirmeler</a:t>
          </a:r>
          <a:endParaRPr lang="tr-TR" sz="1600" dirty="0"/>
        </a:p>
        <a:p>
          <a:r>
            <a:rPr lang="tr-TR" sz="1800" dirty="0"/>
            <a:t>EVD Şirketleri Listesine Göre Aktif Faaliyette</a:t>
          </a:r>
        </a:p>
      </dgm:t>
    </dgm:pt>
    <dgm:pt modelId="{AB267FED-8027-4D45-827C-994DBD86F180}" type="parTrans" cxnId="{74DB175F-E005-4550-B9EE-D6D90F0A22AD}">
      <dgm:prSet/>
      <dgm:spPr/>
      <dgm:t>
        <a:bodyPr/>
        <a:lstStyle/>
        <a:p>
          <a:endParaRPr lang="tr-TR"/>
        </a:p>
      </dgm:t>
    </dgm:pt>
    <dgm:pt modelId="{3A8C196A-C1B9-4341-9215-CD205BA96E75}" type="sibTrans" cxnId="{74DB175F-E005-4550-B9EE-D6D90F0A22AD}">
      <dgm:prSet/>
      <dgm:spPr/>
      <dgm:t>
        <a:bodyPr/>
        <a:lstStyle/>
        <a:p>
          <a:endParaRPr lang="tr-TR"/>
        </a:p>
      </dgm:t>
    </dgm:pt>
    <dgm:pt modelId="{2E54FC73-D93E-45DA-B6F3-4222B431C158}">
      <dgm:prSet phldrT="[Metin]" custT="1"/>
      <dgm:spPr/>
      <dgm:t>
        <a:bodyPr/>
        <a:lstStyle/>
        <a:p>
          <a:r>
            <a:rPr lang="tr-TR" sz="2000" b="1" dirty="0"/>
            <a:t>Bina</a:t>
          </a:r>
          <a:r>
            <a:rPr lang="tr-TR" sz="1700" b="1" dirty="0"/>
            <a:t> </a:t>
          </a:r>
          <a:r>
            <a:rPr lang="tr-TR" sz="1700" b="0" dirty="0"/>
            <a:t>(43 Şirket)    </a:t>
          </a:r>
          <a:r>
            <a:rPr lang="tr-TR" sz="2400" b="1" dirty="0"/>
            <a:t>/</a:t>
          </a:r>
          <a:r>
            <a:rPr lang="tr-TR" sz="1700" b="1" dirty="0"/>
            <a:t>    </a:t>
          </a:r>
          <a:r>
            <a:rPr lang="tr-TR" sz="2000" b="1" dirty="0"/>
            <a:t>Sanayi</a:t>
          </a:r>
          <a:r>
            <a:rPr lang="tr-TR" sz="1700" b="1" dirty="0"/>
            <a:t> </a:t>
          </a:r>
          <a:r>
            <a:rPr lang="tr-TR" sz="1700" b="0" dirty="0"/>
            <a:t>(27 Şirket)</a:t>
          </a:r>
          <a:r>
            <a:rPr lang="tr-TR" sz="1700" b="1" dirty="0"/>
            <a:t>    </a:t>
          </a:r>
          <a:r>
            <a:rPr lang="tr-TR" sz="2400" b="1" dirty="0"/>
            <a:t>/</a:t>
          </a:r>
          <a:r>
            <a:rPr lang="tr-TR" sz="1700" b="1" dirty="0"/>
            <a:t>    </a:t>
          </a:r>
          <a:r>
            <a:rPr lang="tr-TR" sz="2000" b="1" dirty="0"/>
            <a:t>Eğitim</a:t>
          </a:r>
          <a:r>
            <a:rPr lang="tr-TR" sz="1700" b="1" dirty="0"/>
            <a:t> </a:t>
          </a:r>
          <a:r>
            <a:rPr lang="tr-TR" sz="1700" b="0" dirty="0"/>
            <a:t>(3 Şirket)   </a:t>
          </a:r>
          <a:r>
            <a:rPr lang="tr-TR" sz="1100" b="0" dirty="0"/>
            <a:t>*Eylül 2021 itibariyle </a:t>
          </a:r>
          <a:endParaRPr lang="tr-TR" sz="1600" b="0" dirty="0"/>
        </a:p>
        <a:p>
          <a:r>
            <a:rPr lang="tr-TR" sz="1700" dirty="0"/>
            <a:t>Alanlarında Yetkilendirilmiş</a:t>
          </a:r>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DA316D42-1CEB-4CFE-835F-E25CED13E631}">
      <dgm:prSet phldrT="[Metin]"/>
      <dgm:spPr/>
      <dgm:t>
        <a:bodyPr/>
        <a:lstStyle/>
        <a:p>
          <a:pPr algn="just"/>
          <a:r>
            <a:rPr lang="tr-TR" b="0" u="none" dirty="0"/>
            <a:t>Bakanlık</a:t>
          </a:r>
          <a:r>
            <a:rPr lang="tr-TR" dirty="0"/>
            <a:t> veya yetkilendirilmiş kurumlar ile yaptıkları yetkilendirme anlaşması çerçevesinde, enerji verimliliği hizmetlerini yürütmek üzere </a:t>
          </a:r>
          <a:r>
            <a:rPr lang="tr-TR" b="1" dirty="0"/>
            <a:t>yetki belgesi verilen enerji verimliliği danışmanlık şirketleridir.</a:t>
          </a:r>
        </a:p>
      </dgm:t>
    </dgm:pt>
    <dgm:pt modelId="{1FC36713-A340-4658-9630-D73B89CC5CDD}" type="parTrans" cxnId="{E084ED14-317E-4C9E-91EC-EB2DD59C605A}">
      <dgm:prSet/>
      <dgm:spPr/>
      <dgm:t>
        <a:bodyPr/>
        <a:lstStyle/>
        <a:p>
          <a:endParaRPr lang="tr-TR"/>
        </a:p>
      </dgm:t>
    </dgm:pt>
    <dgm:pt modelId="{29B2F848-BBE6-4DE2-BA24-24A420B075FB}" type="sibTrans" cxnId="{E084ED14-317E-4C9E-91EC-EB2DD59C605A}">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5" custScaleX="115416"/>
      <dgm:spPr/>
    </dgm:pt>
    <dgm:pt modelId="{C28654C9-90C0-4781-A4BB-68B694A772DC}" type="pres">
      <dgm:prSet presAssocID="{D33C2222-D713-4BA6-8CAF-22E09509C746}" presName="vert1" presStyleCnt="0"/>
      <dgm:spPr/>
    </dgm:pt>
    <dgm:pt modelId="{E1F88EEF-1B04-4F45-8F56-2CF1F7DC81FD}" type="pres">
      <dgm:prSet presAssocID="{DA316D42-1CEB-4CFE-835F-E25CED13E631}" presName="vertSpace2a" presStyleCnt="0"/>
      <dgm:spPr/>
    </dgm:pt>
    <dgm:pt modelId="{B5DA1CE8-5A7A-41E5-ACD7-83C8169F49DB}" type="pres">
      <dgm:prSet presAssocID="{DA316D42-1CEB-4CFE-835F-E25CED13E631}" presName="horz2" presStyleCnt="0"/>
      <dgm:spPr/>
    </dgm:pt>
    <dgm:pt modelId="{6AA95684-82B3-41F8-A40D-D6C3896BF55F}" type="pres">
      <dgm:prSet presAssocID="{DA316D42-1CEB-4CFE-835F-E25CED13E631}" presName="horzSpace2" presStyleCnt="0"/>
      <dgm:spPr/>
    </dgm:pt>
    <dgm:pt modelId="{A794939C-0230-42D5-BC42-2E6C8A428FF9}" type="pres">
      <dgm:prSet presAssocID="{DA316D42-1CEB-4CFE-835F-E25CED13E631}" presName="tx2" presStyleLbl="revTx" presStyleIdx="1" presStyleCnt="5" custScaleX="121376"/>
      <dgm:spPr/>
    </dgm:pt>
    <dgm:pt modelId="{E0369D36-9110-4E2C-B906-6821BEEC2157}" type="pres">
      <dgm:prSet presAssocID="{DA316D42-1CEB-4CFE-835F-E25CED13E631}" presName="vert2" presStyleCnt="0"/>
      <dgm:spPr/>
    </dgm:pt>
    <dgm:pt modelId="{DF3C342B-53AA-45A9-B616-713C8DA898DD}" type="pres">
      <dgm:prSet presAssocID="{DA316D42-1CEB-4CFE-835F-E25CED13E631}" presName="thinLine2b" presStyleLbl="callout" presStyleIdx="0" presStyleCnt="4"/>
      <dgm:spPr/>
    </dgm:pt>
    <dgm:pt modelId="{40DEFEC6-B249-41AE-9499-FD3956CCCCBE}" type="pres">
      <dgm:prSet presAssocID="{DA316D42-1CEB-4CFE-835F-E25CED13E631}" presName="vertSpace2b" presStyleCnt="0"/>
      <dgm:spPr/>
    </dgm:pt>
    <dgm:pt modelId="{86DFB8B1-B30B-463A-B349-7F2834FE05E6}" type="pres">
      <dgm:prSet presAssocID="{CDCE63C9-500A-4940-B967-5AE500D163C1}" presName="horz2" presStyleCnt="0"/>
      <dgm:spPr/>
    </dgm:pt>
    <dgm:pt modelId="{33B53598-04FD-442F-BE05-D993D5C06DF0}" type="pres">
      <dgm:prSet presAssocID="{CDCE63C9-500A-4940-B967-5AE500D163C1}" presName="horzSpace2" presStyleCnt="0"/>
      <dgm:spPr/>
    </dgm:pt>
    <dgm:pt modelId="{9A5B8568-5BFC-42A2-8414-870D53A3FA83}" type="pres">
      <dgm:prSet presAssocID="{CDCE63C9-500A-4940-B967-5AE500D163C1}" presName="tx2" presStyleLbl="revTx" presStyleIdx="2" presStyleCnt="5"/>
      <dgm:spPr/>
    </dgm:pt>
    <dgm:pt modelId="{43A83177-A301-40D9-8BC9-30B709FE8DC5}" type="pres">
      <dgm:prSet presAssocID="{CDCE63C9-500A-4940-B967-5AE500D163C1}" presName="vert2" presStyleCnt="0"/>
      <dgm:spPr/>
    </dgm:pt>
    <dgm:pt modelId="{5F57BB31-1BFA-4273-8196-0D8545C164DA}" type="pres">
      <dgm:prSet presAssocID="{CDCE63C9-500A-4940-B967-5AE500D163C1}" presName="thinLine2b" presStyleLbl="callout" presStyleIdx="1" presStyleCnt="4"/>
      <dgm:spPr/>
    </dgm:pt>
    <dgm:pt modelId="{CF5CA9CD-542E-48CC-824D-DDB9A2B27E42}" type="pres">
      <dgm:prSet presAssocID="{CDCE63C9-500A-4940-B967-5AE500D163C1}" presName="vertSpace2b" presStyleCnt="0"/>
      <dgm:spPr/>
    </dgm:pt>
    <dgm:pt modelId="{74A0982B-F6D7-424F-9A00-2D3B28C67C23}" type="pres">
      <dgm:prSet presAssocID="{4782EC87-2F47-4395-9604-8DDFE324BE9E}" presName="horz2" presStyleCnt="0"/>
      <dgm:spPr/>
    </dgm:pt>
    <dgm:pt modelId="{7BBC738C-C31E-460E-B6BE-67F270715BFC}" type="pres">
      <dgm:prSet presAssocID="{4782EC87-2F47-4395-9604-8DDFE324BE9E}" presName="horzSpace2" presStyleCnt="0"/>
      <dgm:spPr/>
    </dgm:pt>
    <dgm:pt modelId="{ADA16270-1267-49AE-A7F5-498C3102788E}" type="pres">
      <dgm:prSet presAssocID="{4782EC87-2F47-4395-9604-8DDFE324BE9E}" presName="tx2" presStyleLbl="revTx" presStyleIdx="3" presStyleCnt="5" custScaleX="127389"/>
      <dgm:spPr/>
    </dgm:pt>
    <dgm:pt modelId="{1E1797AC-B409-483E-8992-7C2E8D68BA86}" type="pres">
      <dgm:prSet presAssocID="{4782EC87-2F47-4395-9604-8DDFE324BE9E}" presName="vert2" presStyleCnt="0"/>
      <dgm:spPr/>
    </dgm:pt>
    <dgm:pt modelId="{13B5E1EE-823A-433C-8781-ABF9076168EA}" type="pres">
      <dgm:prSet presAssocID="{4782EC87-2F47-4395-9604-8DDFE324BE9E}" presName="thinLine2b" presStyleLbl="callout" presStyleIdx="2" presStyleCnt="4"/>
      <dgm:spPr/>
    </dgm:pt>
    <dgm:pt modelId="{C22EA194-6B7C-4E29-BD5D-AA835952A131}" type="pres">
      <dgm:prSet presAssocID="{4782EC87-2F47-4395-9604-8DDFE324BE9E}" presName="vertSpace2b"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4" presStyleCnt="5" custScaleX="126380"/>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3" presStyleCnt="4"/>
      <dgm:spPr/>
    </dgm:pt>
    <dgm:pt modelId="{6EFC8269-0FDF-4D62-AC17-EC60695B9F63}" type="pres">
      <dgm:prSet presAssocID="{2E54FC73-D93E-45DA-B6F3-4222B431C158}"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E084ED14-317E-4C9E-91EC-EB2DD59C605A}" srcId="{D33C2222-D713-4BA6-8CAF-22E09509C746}" destId="{DA316D42-1CEB-4CFE-835F-E25CED13E631}" srcOrd="0" destOrd="0" parTransId="{1FC36713-A340-4658-9630-D73B89CC5CDD}" sibTransId="{29B2F848-BBE6-4DE2-BA24-24A420B075FB}"/>
    <dgm:cxn modelId="{25BD8916-3C87-44FA-A24D-FEC59703B3B9}" type="presOf" srcId="{DA316D42-1CEB-4CFE-835F-E25CED13E631}" destId="{A794939C-0230-42D5-BC42-2E6C8A428FF9}"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74DB175F-E005-4550-B9EE-D6D90F0A22AD}" srcId="{D33C2222-D713-4BA6-8CAF-22E09509C746}" destId="{4782EC87-2F47-4395-9604-8DDFE324BE9E}" srcOrd="2" destOrd="0" parTransId="{AB267FED-8027-4D45-827C-994DBD86F180}" sibTransId="{3A8C196A-C1B9-4341-9215-CD205BA96E75}"/>
    <dgm:cxn modelId="{7B8F3771-0BC7-4C7F-AD8E-CDEB00711A17}" srcId="{D33C2222-D713-4BA6-8CAF-22E09509C746}" destId="{CDCE63C9-500A-4940-B967-5AE500D163C1}" srcOrd="1" destOrd="0" parTransId="{A04945E4-3A46-4182-817A-D5B0CEBF3A94}" sibTransId="{E7FC8A2C-234F-4425-A500-1E8E83152429}"/>
    <dgm:cxn modelId="{3B90EA51-226A-45D8-8C44-73B42E76F2DB}" srcId="{D33C2222-D713-4BA6-8CAF-22E09509C746}" destId="{2E54FC73-D93E-45DA-B6F3-4222B431C158}" srcOrd="3" destOrd="0" parTransId="{CCAA90FC-F771-4ACE-BB73-C3B1BAF135CC}" sibTransId="{5E2E45B1-9A5F-475C-A829-B091A2EA7FF0}"/>
    <dgm:cxn modelId="{7A7D3C8F-17BA-4FA6-ADBE-F97EE4DACE35}" type="presOf" srcId="{CDCE63C9-500A-4940-B967-5AE500D163C1}" destId="{9A5B8568-5BFC-42A2-8414-870D53A3FA83}" srcOrd="0" destOrd="0" presId="urn:microsoft.com/office/officeart/2008/layout/LinedList"/>
    <dgm:cxn modelId="{DB82A192-7A73-4CDB-9CA8-CE8122EF3061}" type="presOf" srcId="{4782EC87-2F47-4395-9604-8DDFE324BE9E}" destId="{ADA16270-1267-49AE-A7F5-498C3102788E}" srcOrd="0" destOrd="0" presId="urn:microsoft.com/office/officeart/2008/layout/LinedList"/>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D5C77925-D4DB-4FE9-B741-D33D5BDE5ED8}" type="presParOf" srcId="{C28654C9-90C0-4781-A4BB-68B694A772DC}" destId="{E1F88EEF-1B04-4F45-8F56-2CF1F7DC81FD}" srcOrd="0" destOrd="0" presId="urn:microsoft.com/office/officeart/2008/layout/LinedList"/>
    <dgm:cxn modelId="{18715BC4-EEEE-4D7D-89F7-765C12E80ADF}" type="presParOf" srcId="{C28654C9-90C0-4781-A4BB-68B694A772DC}" destId="{B5DA1CE8-5A7A-41E5-ACD7-83C8169F49DB}" srcOrd="1" destOrd="0" presId="urn:microsoft.com/office/officeart/2008/layout/LinedList"/>
    <dgm:cxn modelId="{5F6FE870-DD42-4A8F-9B33-5ED8C0525210}" type="presParOf" srcId="{B5DA1CE8-5A7A-41E5-ACD7-83C8169F49DB}" destId="{6AA95684-82B3-41F8-A40D-D6C3896BF55F}" srcOrd="0" destOrd="0" presId="urn:microsoft.com/office/officeart/2008/layout/LinedList"/>
    <dgm:cxn modelId="{A361DFC8-7AA4-4C53-A9F0-FDE5E3EF4B9A}" type="presParOf" srcId="{B5DA1CE8-5A7A-41E5-ACD7-83C8169F49DB}" destId="{A794939C-0230-42D5-BC42-2E6C8A428FF9}" srcOrd="1" destOrd="0" presId="urn:microsoft.com/office/officeart/2008/layout/LinedList"/>
    <dgm:cxn modelId="{8C237B2B-EEC0-49D7-A2D7-275ED1AC9519}" type="presParOf" srcId="{B5DA1CE8-5A7A-41E5-ACD7-83C8169F49DB}" destId="{E0369D36-9110-4E2C-B906-6821BEEC2157}" srcOrd="2" destOrd="0" presId="urn:microsoft.com/office/officeart/2008/layout/LinedList"/>
    <dgm:cxn modelId="{E0423E85-DAB2-43B1-B6C9-4F3D82C52635}" type="presParOf" srcId="{C28654C9-90C0-4781-A4BB-68B694A772DC}" destId="{DF3C342B-53AA-45A9-B616-713C8DA898DD}" srcOrd="2" destOrd="0" presId="urn:microsoft.com/office/officeart/2008/layout/LinedList"/>
    <dgm:cxn modelId="{93628D91-CC14-4223-AF60-323E68AA4D64}" type="presParOf" srcId="{C28654C9-90C0-4781-A4BB-68B694A772DC}" destId="{40DEFEC6-B249-41AE-9499-FD3956CCCCBE}" srcOrd="3" destOrd="0" presId="urn:microsoft.com/office/officeart/2008/layout/LinedList"/>
    <dgm:cxn modelId="{C986B3E9-4E13-4EEC-9E00-9BDED72325A3}" type="presParOf" srcId="{C28654C9-90C0-4781-A4BB-68B694A772DC}" destId="{86DFB8B1-B30B-463A-B349-7F2834FE05E6}" srcOrd="4" destOrd="0" presId="urn:microsoft.com/office/officeart/2008/layout/LinedList"/>
    <dgm:cxn modelId="{74796BD3-2F9E-429D-8599-CEED0FFB1AE8}" type="presParOf" srcId="{86DFB8B1-B30B-463A-B349-7F2834FE05E6}" destId="{33B53598-04FD-442F-BE05-D993D5C06DF0}" srcOrd="0" destOrd="0" presId="urn:microsoft.com/office/officeart/2008/layout/LinedList"/>
    <dgm:cxn modelId="{83F0CAE1-D7B4-45E5-A23A-FA6B3DF0D691}" type="presParOf" srcId="{86DFB8B1-B30B-463A-B349-7F2834FE05E6}" destId="{9A5B8568-5BFC-42A2-8414-870D53A3FA83}" srcOrd="1" destOrd="0" presId="urn:microsoft.com/office/officeart/2008/layout/LinedList"/>
    <dgm:cxn modelId="{39FC368B-9125-4A46-BF80-1EDCA78BCF78}" type="presParOf" srcId="{86DFB8B1-B30B-463A-B349-7F2834FE05E6}" destId="{43A83177-A301-40D9-8BC9-30B709FE8DC5}" srcOrd="2" destOrd="0" presId="urn:microsoft.com/office/officeart/2008/layout/LinedList"/>
    <dgm:cxn modelId="{5D019970-33C9-47B9-8961-4406EA152BAC}" type="presParOf" srcId="{C28654C9-90C0-4781-A4BB-68B694A772DC}" destId="{5F57BB31-1BFA-4273-8196-0D8545C164DA}" srcOrd="5" destOrd="0" presId="urn:microsoft.com/office/officeart/2008/layout/LinedList"/>
    <dgm:cxn modelId="{4770C810-8487-4F36-AFB5-2648EA9FAE6A}" type="presParOf" srcId="{C28654C9-90C0-4781-A4BB-68B694A772DC}" destId="{CF5CA9CD-542E-48CC-824D-DDB9A2B27E42}" srcOrd="6" destOrd="0" presId="urn:microsoft.com/office/officeart/2008/layout/LinedList"/>
    <dgm:cxn modelId="{BAB5C245-CD90-456A-8797-AD0079FD6529}" type="presParOf" srcId="{C28654C9-90C0-4781-A4BB-68B694A772DC}" destId="{74A0982B-F6D7-424F-9A00-2D3B28C67C23}" srcOrd="7" destOrd="0" presId="urn:microsoft.com/office/officeart/2008/layout/LinedList"/>
    <dgm:cxn modelId="{0E67A2F5-B234-4257-82D9-F4268E73D2ED}" type="presParOf" srcId="{74A0982B-F6D7-424F-9A00-2D3B28C67C23}" destId="{7BBC738C-C31E-460E-B6BE-67F270715BFC}" srcOrd="0" destOrd="0" presId="urn:microsoft.com/office/officeart/2008/layout/LinedList"/>
    <dgm:cxn modelId="{EE8BFB4A-C1B4-4325-B34E-574204FCE1D5}" type="presParOf" srcId="{74A0982B-F6D7-424F-9A00-2D3B28C67C23}" destId="{ADA16270-1267-49AE-A7F5-498C3102788E}" srcOrd="1" destOrd="0" presId="urn:microsoft.com/office/officeart/2008/layout/LinedList"/>
    <dgm:cxn modelId="{38D5A1EB-B131-46E9-8F51-8E96C59A75B9}" type="presParOf" srcId="{74A0982B-F6D7-424F-9A00-2D3B28C67C23}" destId="{1E1797AC-B409-483E-8992-7C2E8D68BA86}" srcOrd="2" destOrd="0" presId="urn:microsoft.com/office/officeart/2008/layout/LinedList"/>
    <dgm:cxn modelId="{721FC21B-E153-4AC3-AD90-5F0C676F94D6}" type="presParOf" srcId="{C28654C9-90C0-4781-A4BB-68B694A772DC}" destId="{13B5E1EE-823A-433C-8781-ABF9076168EA}" srcOrd="8" destOrd="0" presId="urn:microsoft.com/office/officeart/2008/layout/LinedList"/>
    <dgm:cxn modelId="{F3983A59-3C9C-48AD-A2E7-F6F1E151F070}" type="presParOf" srcId="{C28654C9-90C0-4781-A4BB-68B694A772DC}" destId="{C22EA194-6B7C-4E29-BD5D-AA835952A131}" srcOrd="9" destOrd="0" presId="urn:microsoft.com/office/officeart/2008/layout/LinedList"/>
    <dgm:cxn modelId="{BC55E76B-19CE-4B57-BA38-0D5804FC3233}" type="presParOf" srcId="{C28654C9-90C0-4781-A4BB-68B694A772DC}" destId="{DE4B11FF-4317-4A68-9BF4-6FA864854696}" srcOrd="10"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11" destOrd="0" presId="urn:microsoft.com/office/officeart/2008/layout/LinedList"/>
    <dgm:cxn modelId="{7327D322-BBC9-4F77-B694-AB01DFD8FC18}" type="presParOf" srcId="{C28654C9-90C0-4781-A4BB-68B694A772DC}" destId="{6EFC8269-0FDF-4D62-AC17-EC60695B9F63}"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000" b="1" dirty="0">
              <a:solidFill>
                <a:srgbClr val="FF0000"/>
              </a:solidFill>
              <a:effectLst>
                <a:outerShdw blurRad="38100" dist="38100" dir="2700000" algn="tl">
                  <a:srgbClr val="000000">
                    <a:alpha val="43137"/>
                  </a:srgbClr>
                </a:outerShdw>
              </a:effectLst>
            </a:rPr>
            <a:t>Yetkilendirme</a:t>
          </a:r>
        </a:p>
        <a:p>
          <a:pPr algn="l"/>
          <a:endParaRPr lang="tr-TR" sz="2000" b="1" dirty="0">
            <a:solidFill>
              <a:srgbClr val="FF0000"/>
            </a:solidFill>
            <a:effectLst>
              <a:outerShdw blurRad="38100" dist="38100" dir="2700000" algn="tl">
                <a:srgbClr val="000000">
                  <a:alpha val="43137"/>
                </a:srgbClr>
              </a:outerShdw>
            </a:effectLst>
          </a:endParaRPr>
        </a:p>
        <a:p>
          <a:pPr algn="l"/>
          <a:r>
            <a:rPr lang="tr-TR" sz="2000" b="0" dirty="0">
              <a:solidFill>
                <a:srgbClr val="FF0000"/>
              </a:solidFill>
              <a:effectLst>
                <a:outerShdw blurRad="38100" dist="38100" dir="2700000" algn="tl">
                  <a:srgbClr val="000000">
                    <a:alpha val="43137"/>
                  </a:srgbClr>
                </a:outerShdw>
              </a:effectLst>
            </a:rPr>
            <a:t>Enerji</a:t>
          </a:r>
        </a:p>
        <a:p>
          <a:pPr algn="l"/>
          <a:r>
            <a:rPr lang="tr-TR" sz="2000" b="0" dirty="0">
              <a:solidFill>
                <a:srgbClr val="FF0000"/>
              </a:solidFill>
              <a:effectLst>
                <a:outerShdw blurRad="38100" dist="38100" dir="2700000" algn="tl">
                  <a:srgbClr val="000000">
                    <a:alpha val="43137"/>
                  </a:srgbClr>
                </a:outerShdw>
              </a:effectLst>
            </a:rPr>
            <a:t>Verimliliği</a:t>
          </a:r>
        </a:p>
        <a:p>
          <a:pPr algn="l"/>
          <a:r>
            <a:rPr lang="tr-TR" sz="2000" b="0" dirty="0">
              <a:solidFill>
                <a:srgbClr val="FF0000"/>
              </a:solidFill>
              <a:effectLst>
                <a:outerShdw blurRad="38100" dist="38100" dir="2700000" algn="tl">
                  <a:srgbClr val="000000">
                    <a:alpha val="43137"/>
                  </a:srgbClr>
                </a:outerShdw>
              </a:effectLst>
            </a:rPr>
            <a:t>Danışmanlık</a:t>
          </a:r>
        </a:p>
        <a:p>
          <a:pPr algn="l"/>
          <a:r>
            <a:rPr lang="tr-TR" sz="2000" b="0" dirty="0">
              <a:solidFill>
                <a:srgbClr val="FF0000"/>
              </a:solidFill>
              <a:effectLst>
                <a:outerShdw blurRad="38100" dist="38100" dir="2700000" algn="tl">
                  <a:srgbClr val="000000">
                    <a:alpha val="43137"/>
                  </a:srgbClr>
                </a:outerShdw>
              </a:effectLst>
            </a:rPr>
            <a:t>Şirketi</a:t>
          </a:r>
        </a:p>
        <a:p>
          <a:pPr algn="l"/>
          <a:r>
            <a:rPr lang="tr-TR" sz="2000" b="0" dirty="0">
              <a:solidFill>
                <a:srgbClr val="FF0000"/>
              </a:solidFill>
              <a:effectLst>
                <a:outerShdw blurRad="38100" dist="38100" dir="2700000" algn="tl">
                  <a:srgbClr val="000000">
                    <a:alpha val="43137"/>
                  </a:srgbClr>
                </a:outerShdw>
              </a:effectLst>
            </a:rPr>
            <a:t>(EVD)</a:t>
          </a:r>
          <a:endParaRPr lang="tr-TR" sz="2000" b="1" dirty="0">
            <a:solidFill>
              <a:srgbClr val="FF0000"/>
            </a:solidFill>
            <a:effectLst>
              <a:outerShdw blurRad="38100" dist="38100" dir="2700000" algn="tl">
                <a:srgbClr val="000000">
                  <a:alpha val="43137"/>
                </a:srgbClr>
              </a:outerShdw>
            </a:effectLst>
          </a:endParaRP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dgm:spPr/>
      <dgm:t>
        <a:bodyPr/>
        <a:lstStyle/>
        <a:p>
          <a:pPr algn="just">
            <a:buClrTx/>
            <a:buSzTx/>
            <a:buFont typeface="Wingdings" panose="05000000000000000000" pitchFamily="2" charset="2"/>
            <a:buChar char="Ø"/>
          </a:pPr>
          <a:r>
            <a:rPr kumimoji="0" lang="tr-TR" b="1" i="0" u="none" strike="noStrike" cap="none" spc="0" normalizeH="0" baseline="0" noProof="0" dirty="0">
              <a:ln>
                <a:noFill/>
              </a:ln>
              <a:effectLst/>
              <a:uLnTx/>
              <a:uFillTx/>
              <a:latin typeface="Arial"/>
              <a:cs typeface="+mn-cs"/>
            </a:rPr>
            <a:t>EVD Şirketi</a:t>
          </a:r>
          <a:r>
            <a:rPr kumimoji="0" lang="tr-TR" b="0" i="0" u="none" strike="noStrike" cap="none" spc="0" normalizeH="0" baseline="0" noProof="0" dirty="0">
              <a:ln>
                <a:noFill/>
              </a:ln>
              <a:effectLst/>
              <a:uLnTx/>
              <a:uFillTx/>
              <a:latin typeface="Arial"/>
              <a:cs typeface="+mn-cs"/>
            </a:rPr>
            <a:t>, 5627 sayılı Enerji Verimliliği Kanunu ve ikincil mevzuatı çerçevesinde;</a:t>
          </a:r>
        </a:p>
        <a:p>
          <a:pPr algn="just">
            <a:buClrTx/>
            <a:buSzTx/>
            <a:buFont typeface="Wingdings" panose="05000000000000000000" pitchFamily="2" charset="2"/>
            <a:buChar char="Ø"/>
          </a:pPr>
          <a:endParaRPr kumimoji="0" lang="tr-TR" b="0" i="0" u="none" strike="noStrike" cap="none" spc="0" normalizeH="0" baseline="0" noProof="0" dirty="0">
            <a:ln>
              <a:noFill/>
            </a:ln>
            <a:effectLst/>
            <a:uLnTx/>
            <a:uFillTx/>
            <a:latin typeface="Arial"/>
            <a:cs typeface="+mn-cs"/>
          </a:endParaRPr>
        </a:p>
        <a:p>
          <a:pPr algn="just">
            <a:buClrTx/>
            <a:buSzTx/>
            <a:buFont typeface="Wingdings" panose="05000000000000000000" pitchFamily="2" charset="2"/>
            <a:buChar char="Ø"/>
          </a:pPr>
          <a:r>
            <a:rPr kumimoji="0" lang="tr-TR" b="0" i="1" u="none" strike="noStrike" cap="none" spc="0" normalizeH="0" baseline="0" noProof="0" dirty="0">
              <a:ln>
                <a:noFill/>
              </a:ln>
              <a:effectLst/>
              <a:uLnTx/>
              <a:uFillTx/>
              <a:latin typeface="Arial"/>
              <a:cs typeface="+mn-cs"/>
            </a:rPr>
            <a:t> - Enerji Yöneticisi Eğitim Düzenleyebilme</a:t>
          </a:r>
        </a:p>
        <a:p>
          <a:pPr algn="just">
            <a:buClrTx/>
            <a:buSzTx/>
            <a:buFont typeface="+mj-lt"/>
            <a:buAutoNum type="arabicPeriod"/>
          </a:pPr>
          <a:r>
            <a:rPr kumimoji="0" lang="tr-TR" b="0" i="1" u="none" strike="noStrike" cap="none" spc="0" normalizeH="0" baseline="0" noProof="0" dirty="0">
              <a:ln>
                <a:noFill/>
              </a:ln>
              <a:effectLst/>
              <a:uLnTx/>
              <a:uFillTx/>
              <a:latin typeface="Arial"/>
              <a:cs typeface="+mn-cs"/>
            </a:rPr>
            <a:t> - Etüt Yapma</a:t>
          </a:r>
        </a:p>
        <a:p>
          <a:pPr algn="just">
            <a:buClrTx/>
            <a:buSzTx/>
            <a:buFont typeface="+mj-lt"/>
            <a:buAutoNum type="arabicPeriod"/>
          </a:pPr>
          <a:r>
            <a:rPr kumimoji="0" lang="tr-TR" b="0" i="1" u="none" strike="noStrike" cap="none" spc="0" normalizeH="0" baseline="0" noProof="0" dirty="0">
              <a:ln>
                <a:noFill/>
              </a:ln>
              <a:effectLst/>
              <a:uLnTx/>
              <a:uFillTx/>
              <a:latin typeface="Arial"/>
              <a:cs typeface="+mn-cs"/>
            </a:rPr>
            <a:t> - VAP Hazırlama</a:t>
          </a:r>
        </a:p>
        <a:p>
          <a:pPr algn="just">
            <a:buClrTx/>
            <a:buSzTx/>
            <a:buFont typeface="+mj-lt"/>
            <a:buAutoNum type="arabicPeriod"/>
          </a:pPr>
          <a:r>
            <a:rPr kumimoji="0" lang="tr-TR" b="0" i="1" u="none" strike="noStrike" cap="none" spc="0" normalizeH="0" baseline="0" noProof="0" dirty="0">
              <a:ln>
                <a:noFill/>
              </a:ln>
              <a:effectLst/>
              <a:uLnTx/>
              <a:uFillTx/>
              <a:latin typeface="Arial"/>
              <a:cs typeface="+mn-cs"/>
            </a:rPr>
            <a:t> - Enerji Yönetimi</a:t>
          </a:r>
        </a:p>
        <a:p>
          <a:pPr algn="just">
            <a:buClrTx/>
            <a:buSzTx/>
            <a:buFont typeface="+mj-lt"/>
            <a:buAutoNum type="arabicPeriod"/>
          </a:pPr>
          <a:r>
            <a:rPr kumimoji="0" lang="tr-TR" b="0" i="1" u="none" strike="noStrike" cap="none" spc="0" normalizeH="0" baseline="0" noProof="0" dirty="0">
              <a:ln>
                <a:noFill/>
              </a:ln>
              <a:effectLst/>
              <a:uLnTx/>
              <a:uFillTx/>
              <a:latin typeface="Arial"/>
              <a:cs typeface="+mn-cs"/>
            </a:rPr>
            <a:t> - Enerji Danışmanlığı</a:t>
          </a:r>
        </a:p>
        <a:p>
          <a:pPr algn="just">
            <a:buClrTx/>
            <a:buSzTx/>
            <a:buFont typeface="+mj-lt"/>
            <a:buAutoNum type="arabicPeriod"/>
          </a:pPr>
          <a:r>
            <a:rPr kumimoji="0" lang="tr-TR" b="0" i="1" u="none" strike="noStrike" cap="none" spc="0" normalizeH="0" baseline="0" noProof="0" dirty="0">
              <a:ln>
                <a:noFill/>
              </a:ln>
              <a:effectLst/>
              <a:uLnTx/>
              <a:uFillTx/>
              <a:latin typeface="Arial"/>
              <a:cs typeface="+mn-cs"/>
            </a:rPr>
            <a:t> - EKB (Enerji Kimlik Belgesi) Düzenlemek</a:t>
          </a:r>
          <a:endParaRPr lang="tr-TR" i="1" dirty="0"/>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F2321D73-D38F-4444-86DD-EB8EA5026FB4}">
      <dgm:prSet phldrT="[Metin]"/>
      <dgm:spPr/>
      <dgm:t>
        <a:bodyPr/>
        <a:lstStyle/>
        <a:p>
          <a:pPr>
            <a:buClrTx/>
            <a:buSzTx/>
            <a:buFont typeface="Wingdings" panose="05000000000000000000" pitchFamily="2" charset="2"/>
            <a:buChar char="Ø"/>
          </a:pPr>
          <a:endParaRPr kumimoji="0" lang="tr-TR" b="0" i="0" u="none" strike="noStrike" cap="none" spc="0" normalizeH="0" baseline="0" noProof="0" dirty="0">
            <a:ln>
              <a:noFill/>
            </a:ln>
            <a:effectLst/>
            <a:uLnTx/>
            <a:uFillTx/>
            <a:latin typeface="Arial"/>
            <a:cs typeface="+mn-cs"/>
          </a:endParaRP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Müşterilerine verimlilik artırıcı tedbirler ve projeleri hazırlamak ve uygulamak suretiyle,</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Enerji tüketimini azaltılmasında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Bilinç düzeyinin artırılmasında,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Çevresel olumsuzlukların azaltılmasında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Parasal açıdan kazanç sağlanmasında aktif rol alır. </a:t>
          </a:r>
          <a:endParaRPr lang="tr-TR" dirty="0"/>
        </a:p>
      </dgm:t>
    </dgm:pt>
    <dgm:pt modelId="{A9CCB704-7939-4115-9821-ACFD3F9CBF39}" type="parTrans" cxnId="{3023ECC9-AE1A-40EF-922C-1CA4A817E043}">
      <dgm:prSet/>
      <dgm:spPr/>
      <dgm:t>
        <a:bodyPr/>
        <a:lstStyle/>
        <a:p>
          <a:endParaRPr lang="tr-TR"/>
        </a:p>
      </dgm:t>
    </dgm:pt>
    <dgm:pt modelId="{BE75F145-C8CD-42AB-82CC-0DA9A2C72A3D}" type="sibTrans" cxnId="{3023ECC9-AE1A-40EF-922C-1CA4A817E043}">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92126"/>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3"/>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2"/>
      <dgm:spPr/>
    </dgm:pt>
    <dgm:pt modelId="{6EFC8269-0FDF-4D62-AC17-EC60695B9F63}" type="pres">
      <dgm:prSet presAssocID="{2E54FC73-D93E-45DA-B6F3-4222B431C158}" presName="vertSpace2b" presStyleCnt="0"/>
      <dgm:spPr/>
    </dgm:pt>
    <dgm:pt modelId="{8F852645-0882-4FB1-B3D1-67B04A64FB85}" type="pres">
      <dgm:prSet presAssocID="{F2321D73-D38F-4444-86DD-EB8EA5026FB4}" presName="horz2" presStyleCnt="0"/>
      <dgm:spPr/>
    </dgm:pt>
    <dgm:pt modelId="{5FB1D891-B682-4F37-90C9-BFA38742DBBA}" type="pres">
      <dgm:prSet presAssocID="{F2321D73-D38F-4444-86DD-EB8EA5026FB4}" presName="horzSpace2" presStyleCnt="0"/>
      <dgm:spPr/>
    </dgm:pt>
    <dgm:pt modelId="{6CEF1538-4CED-4BAE-9EC1-DF52FE9ADACE}" type="pres">
      <dgm:prSet presAssocID="{F2321D73-D38F-4444-86DD-EB8EA5026FB4}" presName="tx2" presStyleLbl="revTx" presStyleIdx="2" presStyleCnt="3"/>
      <dgm:spPr/>
    </dgm:pt>
    <dgm:pt modelId="{2DFD3736-7D9C-4A6D-8D99-1A31DDD00306}" type="pres">
      <dgm:prSet presAssocID="{F2321D73-D38F-4444-86DD-EB8EA5026FB4}" presName="vert2" presStyleCnt="0"/>
      <dgm:spPr/>
    </dgm:pt>
    <dgm:pt modelId="{BF3B6075-B84E-49C0-9B79-074188F80D7C}" type="pres">
      <dgm:prSet presAssocID="{F2321D73-D38F-4444-86DD-EB8EA5026FB4}" presName="thinLine2b" presStyleLbl="callout" presStyleIdx="1" presStyleCnt="2"/>
      <dgm:spPr/>
    </dgm:pt>
    <dgm:pt modelId="{6FFCFB5B-D8AF-418B-81D6-B53F3679038D}" type="pres">
      <dgm:prSet presAssocID="{F2321D73-D38F-4444-86DD-EB8EA5026FB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22CA33B5-C4F5-4CED-B19E-9DDBB062DC6A}" type="presOf" srcId="{F2321D73-D38F-4444-86DD-EB8EA5026FB4}" destId="{6CEF1538-4CED-4BAE-9EC1-DF52FE9ADACE}"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1" destOrd="0" parTransId="{A9CCB704-7939-4115-9821-ACFD3F9CBF39}" sibTransId="{BE75F145-C8CD-42AB-82CC-0DA9A2C72A3D}"/>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58F76E62-F851-44E7-B9D4-92053F789EE5}" type="presParOf" srcId="{C28654C9-90C0-4781-A4BB-68B694A772DC}" destId="{8F852645-0882-4FB1-B3D1-67B04A64FB85}" srcOrd="4" destOrd="0" presId="urn:microsoft.com/office/officeart/2008/layout/LinedList"/>
    <dgm:cxn modelId="{76806CB1-82A5-4112-BED4-EE4CD0D10F61}" type="presParOf" srcId="{8F852645-0882-4FB1-B3D1-67B04A64FB85}" destId="{5FB1D891-B682-4F37-90C9-BFA38742DBBA}" srcOrd="0" destOrd="0" presId="urn:microsoft.com/office/officeart/2008/layout/LinedList"/>
    <dgm:cxn modelId="{A8331994-A2F7-4946-9634-C94CE6240926}" type="presParOf" srcId="{8F852645-0882-4FB1-B3D1-67B04A64FB85}" destId="{6CEF1538-4CED-4BAE-9EC1-DF52FE9ADACE}" srcOrd="1" destOrd="0" presId="urn:microsoft.com/office/officeart/2008/layout/LinedList"/>
    <dgm:cxn modelId="{5BD3733D-3B6F-4672-8050-03BFBBFA2FB4}" type="presParOf" srcId="{8F852645-0882-4FB1-B3D1-67B04A64FB85}" destId="{2DFD3736-7D9C-4A6D-8D99-1A31DDD00306}" srcOrd="2" destOrd="0" presId="urn:microsoft.com/office/officeart/2008/layout/LinedList"/>
    <dgm:cxn modelId="{AB3E5A87-B6B1-479E-80DC-65C11A01DDE7}" type="presParOf" srcId="{C28654C9-90C0-4781-A4BB-68B694A772DC}" destId="{BF3B6075-B84E-49C0-9B79-074188F80D7C}" srcOrd="5" destOrd="0" presId="urn:microsoft.com/office/officeart/2008/layout/LinedList"/>
    <dgm:cxn modelId="{D8E52004-D7B1-40D3-9EAA-40C7B9B92CE0}" type="presParOf" srcId="{C28654C9-90C0-4781-A4BB-68B694A772DC}" destId="{6FFCFB5B-D8AF-418B-81D6-B53F3679038D}"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FFC464-9422-4E7C-A36B-FF0F4574DCE2}"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tr-TR"/>
        </a:p>
      </dgm:t>
    </dgm:pt>
    <dgm:pt modelId="{B6710993-FE4A-4A4C-99A5-620661C9A1BA}">
      <dgm:prSet phldrT="[Metin]" custT="1"/>
      <dgm:spPr/>
      <dgm:t>
        <a:bodyPr/>
        <a:lstStyle/>
        <a:p>
          <a:r>
            <a:rPr lang="tr-TR" sz="1600" b="1" dirty="0"/>
            <a:t>ENDÜSTRİYEL İŞLETME</a:t>
          </a:r>
        </a:p>
        <a:p>
          <a:r>
            <a:rPr lang="tr-TR" sz="1500" i="0" dirty="0"/>
            <a:t>Son 3 Yıl</a:t>
          </a:r>
          <a:r>
            <a:rPr lang="tr-TR" sz="1500" i="1" dirty="0"/>
            <a:t> </a:t>
          </a:r>
          <a:r>
            <a:rPr lang="tr-TR" sz="1500" dirty="0"/>
            <a:t>Ort. </a:t>
          </a:r>
          <a:r>
            <a:rPr lang="tr-TR" sz="1500" dirty="0" err="1"/>
            <a:t>Enj</a:t>
          </a:r>
          <a:r>
            <a:rPr lang="tr-TR" sz="1500" dirty="0"/>
            <a:t>. Tük. ≥ 1.000 TEP </a:t>
          </a:r>
        </a:p>
        <a:p>
          <a:r>
            <a:rPr lang="tr-TR" sz="1500" dirty="0"/>
            <a:t>4 Yıllık Periyotlarla</a:t>
          </a:r>
        </a:p>
      </dgm:t>
    </dgm:pt>
    <dgm:pt modelId="{658606B9-4BF4-4A1A-8116-EDB0C3530187}" type="parTrans" cxnId="{5C7CE8E9-4FAC-4B8B-8C15-218AB74E33AA}">
      <dgm:prSet/>
      <dgm:spPr/>
      <dgm:t>
        <a:bodyPr/>
        <a:lstStyle/>
        <a:p>
          <a:endParaRPr lang="tr-TR" sz="1100"/>
        </a:p>
      </dgm:t>
    </dgm:pt>
    <dgm:pt modelId="{CAD9DE10-14B4-4F4E-9C30-33AB73458F56}" type="sibTrans" cxnId="{5C7CE8E9-4FAC-4B8B-8C15-218AB74E33AA}">
      <dgm:prSet/>
      <dgm:spPr/>
      <dgm:t>
        <a:bodyPr/>
        <a:lstStyle/>
        <a:p>
          <a:endParaRPr lang="tr-TR" sz="1100"/>
        </a:p>
      </dgm:t>
    </dgm:pt>
    <dgm:pt modelId="{7EC6F948-0BCC-4113-862D-B747CBFAE31E}">
      <dgm:prSet phldrT="[Metin]" custT="1"/>
      <dgm:spPr/>
      <dgm:t>
        <a:bodyPr/>
        <a:lstStyle/>
        <a:p>
          <a:r>
            <a:rPr lang="tr-TR" sz="1600" b="1" dirty="0"/>
            <a:t>ÖZEL TİCARİ ve HİZMET BİNALARI</a:t>
          </a:r>
        </a:p>
        <a:p>
          <a:r>
            <a:rPr lang="tr-TR" sz="1500" i="0" dirty="0"/>
            <a:t>Son 3 Yıl </a:t>
          </a:r>
          <a:r>
            <a:rPr lang="tr-TR" sz="1500" dirty="0"/>
            <a:t>Ort. </a:t>
          </a:r>
          <a:r>
            <a:rPr lang="tr-TR" sz="1500" dirty="0" err="1"/>
            <a:t>Enj</a:t>
          </a:r>
          <a:r>
            <a:rPr lang="tr-TR" sz="1500" dirty="0"/>
            <a:t>. Tük. ≥ 500 TEP   </a:t>
          </a:r>
          <a:r>
            <a:rPr lang="tr-TR" sz="1500" b="1" dirty="0"/>
            <a:t>veya</a:t>
          </a:r>
          <a:r>
            <a:rPr lang="tr-TR" sz="1500" dirty="0"/>
            <a:t>   Toplam İnşaat Alanı ≥ 20.000 m2</a:t>
          </a:r>
        </a:p>
        <a:p>
          <a:r>
            <a:rPr lang="tr-TR" sz="1500" dirty="0"/>
            <a:t>7 Yıllık Periyotlarla</a:t>
          </a:r>
        </a:p>
      </dgm:t>
    </dgm:pt>
    <dgm:pt modelId="{70A880DD-4F5D-4CF7-8B6C-42385A7F66AC}" type="parTrans" cxnId="{E0CC730B-4361-4CF6-883E-9197143C6000}">
      <dgm:prSet/>
      <dgm:spPr/>
      <dgm:t>
        <a:bodyPr/>
        <a:lstStyle/>
        <a:p>
          <a:endParaRPr lang="tr-TR" sz="1100"/>
        </a:p>
      </dgm:t>
    </dgm:pt>
    <dgm:pt modelId="{03ACF9DE-B26D-4132-A4BA-2C97730F49CD}" type="sibTrans" cxnId="{E0CC730B-4361-4CF6-883E-9197143C6000}">
      <dgm:prSet/>
      <dgm:spPr/>
      <dgm:t>
        <a:bodyPr/>
        <a:lstStyle/>
        <a:p>
          <a:endParaRPr lang="tr-TR" sz="1100"/>
        </a:p>
      </dgm:t>
    </dgm:pt>
    <dgm:pt modelId="{BBA45A59-D25B-4710-ADC2-78B045448ADC}">
      <dgm:prSet phldrT="[Metin]" custT="1"/>
      <dgm:spPr/>
      <dgm:t>
        <a:bodyPr/>
        <a:lstStyle/>
        <a:p>
          <a:r>
            <a:rPr lang="tr-TR" sz="1600" b="1" dirty="0"/>
            <a:t>ELEKTRİK ÜRETİM TESİSLERİ</a:t>
          </a:r>
        </a:p>
        <a:p>
          <a:r>
            <a:rPr lang="tr-TR" sz="1500" dirty="0"/>
            <a:t>Termik Santraller</a:t>
          </a:r>
        </a:p>
        <a:p>
          <a:r>
            <a:rPr lang="tr-TR" sz="1500" dirty="0"/>
            <a:t>Kurulu Güç ≥ 20 MW </a:t>
          </a:r>
        </a:p>
      </dgm:t>
    </dgm:pt>
    <dgm:pt modelId="{A15572D7-384B-450D-8D77-3FE3FC1AF7F0}" type="parTrans" cxnId="{F2471F64-5953-458C-9AAA-21A0402FC19E}">
      <dgm:prSet/>
      <dgm:spPr/>
      <dgm:t>
        <a:bodyPr/>
        <a:lstStyle/>
        <a:p>
          <a:endParaRPr lang="tr-TR" sz="1100"/>
        </a:p>
      </dgm:t>
    </dgm:pt>
    <dgm:pt modelId="{54B34CFF-C49F-4825-9018-99AC40B020CA}" type="sibTrans" cxnId="{F2471F64-5953-458C-9AAA-21A0402FC19E}">
      <dgm:prSet/>
      <dgm:spPr/>
      <dgm:t>
        <a:bodyPr/>
        <a:lstStyle/>
        <a:p>
          <a:endParaRPr lang="tr-TR" sz="1100"/>
        </a:p>
      </dgm:t>
    </dgm:pt>
    <dgm:pt modelId="{BB4624A5-0FDC-42B8-B62E-BFDF1C95C08C}">
      <dgm:prSet phldrT="[Metin]" custT="1"/>
      <dgm:spPr/>
      <dgm:t>
        <a:bodyPr/>
        <a:lstStyle/>
        <a:p>
          <a:r>
            <a:rPr lang="tr-TR" sz="1600" b="1" dirty="0"/>
            <a:t>KAMU BİNALARI</a:t>
          </a:r>
        </a:p>
        <a:p>
          <a:r>
            <a:rPr lang="tr-TR" sz="1500" i="0" dirty="0"/>
            <a:t>Son 3 Yıl </a:t>
          </a:r>
          <a:r>
            <a:rPr lang="tr-TR" sz="1500" dirty="0"/>
            <a:t>Ort. </a:t>
          </a:r>
          <a:r>
            <a:rPr lang="tr-TR" sz="1500" dirty="0" err="1"/>
            <a:t>Enj</a:t>
          </a:r>
          <a:r>
            <a:rPr lang="tr-TR" sz="1500" dirty="0"/>
            <a:t>. Tük. ≥ 250 TEP   </a:t>
          </a:r>
          <a:r>
            <a:rPr lang="tr-TR" sz="1500" b="1" dirty="0"/>
            <a:t>veya  </a:t>
          </a:r>
          <a:r>
            <a:rPr lang="tr-TR" sz="1500" dirty="0"/>
            <a:t> Toplam İnşaat Alanı ≥ 10.000 m2</a:t>
          </a:r>
        </a:p>
        <a:p>
          <a:r>
            <a:rPr lang="tr-TR" sz="1500" b="0" dirty="0"/>
            <a:t>7 Yıllık Periyotlarla </a:t>
          </a:r>
        </a:p>
      </dgm:t>
    </dgm:pt>
    <dgm:pt modelId="{16963085-630E-4B5E-A798-41501252FFD6}" type="parTrans" cxnId="{2649DB40-1AEB-4D28-985E-78EDABE3C7BC}">
      <dgm:prSet/>
      <dgm:spPr/>
      <dgm:t>
        <a:bodyPr/>
        <a:lstStyle/>
        <a:p>
          <a:endParaRPr lang="tr-TR" sz="1100"/>
        </a:p>
      </dgm:t>
    </dgm:pt>
    <dgm:pt modelId="{C9F63942-7336-47FF-95C3-0E71A6F33862}" type="sibTrans" cxnId="{2649DB40-1AEB-4D28-985E-78EDABE3C7BC}">
      <dgm:prSet/>
      <dgm:spPr/>
      <dgm:t>
        <a:bodyPr/>
        <a:lstStyle/>
        <a:p>
          <a:endParaRPr lang="tr-TR" sz="1100"/>
        </a:p>
      </dgm:t>
    </dgm:pt>
    <dgm:pt modelId="{98481C49-8D0B-4C24-AC73-A0C8434A6D35}" type="pres">
      <dgm:prSet presAssocID="{47FFC464-9422-4E7C-A36B-FF0F4574DCE2}" presName="Name0" presStyleCnt="0">
        <dgm:presLayoutVars>
          <dgm:chMax val="7"/>
          <dgm:chPref val="7"/>
          <dgm:dir/>
        </dgm:presLayoutVars>
      </dgm:prSet>
      <dgm:spPr/>
    </dgm:pt>
    <dgm:pt modelId="{42BA2D5A-BDAE-4830-97C2-0936EBF78A7C}" type="pres">
      <dgm:prSet presAssocID="{47FFC464-9422-4E7C-A36B-FF0F4574DCE2}" presName="Name1" presStyleCnt="0"/>
      <dgm:spPr/>
    </dgm:pt>
    <dgm:pt modelId="{785BF058-2C28-41F4-943C-24D8455C263C}" type="pres">
      <dgm:prSet presAssocID="{47FFC464-9422-4E7C-A36B-FF0F4574DCE2}" presName="cycle" presStyleCnt="0"/>
      <dgm:spPr/>
    </dgm:pt>
    <dgm:pt modelId="{A0DD6B90-0DA6-4240-AB94-29BE74788B58}" type="pres">
      <dgm:prSet presAssocID="{47FFC464-9422-4E7C-A36B-FF0F4574DCE2}" presName="srcNode" presStyleLbl="node1" presStyleIdx="0" presStyleCnt="4"/>
      <dgm:spPr/>
    </dgm:pt>
    <dgm:pt modelId="{F2F952BC-4D07-45FE-B7C4-264DE9E867C9}" type="pres">
      <dgm:prSet presAssocID="{47FFC464-9422-4E7C-A36B-FF0F4574DCE2}" presName="conn" presStyleLbl="parChTrans1D2" presStyleIdx="0" presStyleCnt="1"/>
      <dgm:spPr/>
    </dgm:pt>
    <dgm:pt modelId="{12CFBD0B-DB4E-457B-B6E0-0B506234CF44}" type="pres">
      <dgm:prSet presAssocID="{47FFC464-9422-4E7C-A36B-FF0F4574DCE2}" presName="extraNode" presStyleLbl="node1" presStyleIdx="0" presStyleCnt="4"/>
      <dgm:spPr/>
    </dgm:pt>
    <dgm:pt modelId="{64234AA6-E652-4311-9106-19C5FE20C1E6}" type="pres">
      <dgm:prSet presAssocID="{47FFC464-9422-4E7C-A36B-FF0F4574DCE2}" presName="dstNode" presStyleLbl="node1" presStyleIdx="0" presStyleCnt="4"/>
      <dgm:spPr/>
    </dgm:pt>
    <dgm:pt modelId="{45F39663-AEDE-4A1D-AF48-19F4C82AC9D8}" type="pres">
      <dgm:prSet presAssocID="{B6710993-FE4A-4A4C-99A5-620661C9A1BA}" presName="text_1" presStyleLbl="node1" presStyleIdx="0" presStyleCnt="4">
        <dgm:presLayoutVars>
          <dgm:bulletEnabled val="1"/>
        </dgm:presLayoutVars>
      </dgm:prSet>
      <dgm:spPr/>
    </dgm:pt>
    <dgm:pt modelId="{58DCB2B9-F478-4995-B515-4412B0C54015}" type="pres">
      <dgm:prSet presAssocID="{B6710993-FE4A-4A4C-99A5-620661C9A1BA}" presName="accent_1" presStyleCnt="0"/>
      <dgm:spPr/>
    </dgm:pt>
    <dgm:pt modelId="{135B244F-FA70-4B7B-917D-3B28DCE2CCE6}" type="pres">
      <dgm:prSet presAssocID="{B6710993-FE4A-4A4C-99A5-620661C9A1BA}" presName="accentRepeatNode" presStyleLbl="solidFgAcc1" presStyleIdx="0" presStyleCnt="4"/>
      <dgm:spPr>
        <a:blipFill rotWithShape="0">
          <a:blip xmlns:r="http://schemas.openxmlformats.org/officeDocument/2006/relationships" r:embed="rId1"/>
          <a:stretch>
            <a:fillRect/>
          </a:stretch>
        </a:blipFill>
      </dgm:spPr>
    </dgm:pt>
    <dgm:pt modelId="{B04A9383-B7DF-463E-87E9-352ED51EAB06}" type="pres">
      <dgm:prSet presAssocID="{7EC6F948-0BCC-4113-862D-B747CBFAE31E}" presName="text_2" presStyleLbl="node1" presStyleIdx="1" presStyleCnt="4">
        <dgm:presLayoutVars>
          <dgm:bulletEnabled val="1"/>
        </dgm:presLayoutVars>
      </dgm:prSet>
      <dgm:spPr/>
    </dgm:pt>
    <dgm:pt modelId="{A3E61F6F-31B9-42FD-A5B4-29A944C0B3ED}" type="pres">
      <dgm:prSet presAssocID="{7EC6F948-0BCC-4113-862D-B747CBFAE31E}" presName="accent_2" presStyleCnt="0"/>
      <dgm:spPr/>
    </dgm:pt>
    <dgm:pt modelId="{E0C3FA5E-E3C2-4E13-88F8-B3EF2B41B95E}" type="pres">
      <dgm:prSet presAssocID="{7EC6F948-0BCC-4113-862D-B747CBFAE31E}" presName="accentRepeatNode" presStyleLbl="solidFgAcc1" presStyleIdx="1" presStyleCnt="4"/>
      <dgm:spPr>
        <a:blipFill rotWithShape="0">
          <a:blip xmlns:r="http://schemas.openxmlformats.org/officeDocument/2006/relationships" r:embed="rId2"/>
          <a:stretch>
            <a:fillRect/>
          </a:stretch>
        </a:blipFill>
      </dgm:spPr>
    </dgm:pt>
    <dgm:pt modelId="{0AB87A69-F8F8-4AB2-A081-9ECCA069D025}" type="pres">
      <dgm:prSet presAssocID="{BB4624A5-0FDC-42B8-B62E-BFDF1C95C08C}" presName="text_3" presStyleLbl="node1" presStyleIdx="2" presStyleCnt="4">
        <dgm:presLayoutVars>
          <dgm:bulletEnabled val="1"/>
        </dgm:presLayoutVars>
      </dgm:prSet>
      <dgm:spPr/>
    </dgm:pt>
    <dgm:pt modelId="{1AF13745-ED25-4BA5-B485-415069F71359}" type="pres">
      <dgm:prSet presAssocID="{BB4624A5-0FDC-42B8-B62E-BFDF1C95C08C}" presName="accent_3" presStyleCnt="0"/>
      <dgm:spPr/>
    </dgm:pt>
    <dgm:pt modelId="{EC0814F3-4EB2-447C-A433-ECCF87B1E419}" type="pres">
      <dgm:prSet presAssocID="{BB4624A5-0FDC-42B8-B62E-BFDF1C95C08C}" presName="accentRepeatNode" presStyleLbl="solidFgAcc1" presStyleIdx="2" presStyleCnt="4"/>
      <dgm:spPr>
        <a:blipFill rotWithShape="0">
          <a:blip xmlns:r="http://schemas.openxmlformats.org/officeDocument/2006/relationships" r:embed="rId3"/>
          <a:stretch>
            <a:fillRect/>
          </a:stretch>
        </a:blipFill>
      </dgm:spPr>
    </dgm:pt>
    <dgm:pt modelId="{6C77AEE8-7BA2-485F-B91F-26D7D7A16FEC}" type="pres">
      <dgm:prSet presAssocID="{BBA45A59-D25B-4710-ADC2-78B045448ADC}" presName="text_4" presStyleLbl="node1" presStyleIdx="3" presStyleCnt="4">
        <dgm:presLayoutVars>
          <dgm:bulletEnabled val="1"/>
        </dgm:presLayoutVars>
      </dgm:prSet>
      <dgm:spPr/>
    </dgm:pt>
    <dgm:pt modelId="{A5EDBEC9-FA0F-44C6-8262-BA6D2611CB97}" type="pres">
      <dgm:prSet presAssocID="{BBA45A59-D25B-4710-ADC2-78B045448ADC}" presName="accent_4" presStyleCnt="0"/>
      <dgm:spPr/>
    </dgm:pt>
    <dgm:pt modelId="{DA117E77-09B4-43DA-9035-48A30B13F168}" type="pres">
      <dgm:prSet presAssocID="{BBA45A59-D25B-4710-ADC2-78B045448ADC}" presName="accentRepeatNode" presStyleLbl="solidFgAcc1" presStyleIdx="3" presStyleCnt="4"/>
      <dgm:spPr>
        <a:blipFill rotWithShape="0">
          <a:blip xmlns:r="http://schemas.openxmlformats.org/officeDocument/2006/relationships" r:embed="rId4"/>
          <a:stretch>
            <a:fillRect/>
          </a:stretch>
        </a:blipFill>
      </dgm:spPr>
    </dgm:pt>
  </dgm:ptLst>
  <dgm:cxnLst>
    <dgm:cxn modelId="{E0CC730B-4361-4CF6-883E-9197143C6000}" srcId="{47FFC464-9422-4E7C-A36B-FF0F4574DCE2}" destId="{7EC6F948-0BCC-4113-862D-B747CBFAE31E}" srcOrd="1" destOrd="0" parTransId="{70A880DD-4F5D-4CF7-8B6C-42385A7F66AC}" sibTransId="{03ACF9DE-B26D-4132-A4BA-2C97730F49CD}"/>
    <dgm:cxn modelId="{8EF08911-7FCF-4A0A-ACB5-13784BC92C79}" type="presOf" srcId="{47FFC464-9422-4E7C-A36B-FF0F4574DCE2}" destId="{98481C49-8D0B-4C24-AC73-A0C8434A6D35}" srcOrd="0" destOrd="0" presId="urn:microsoft.com/office/officeart/2008/layout/VerticalCurvedList"/>
    <dgm:cxn modelId="{77DB943A-6DBE-4BF5-BE33-643F18E017B7}" type="presOf" srcId="{7EC6F948-0BCC-4113-862D-B747CBFAE31E}" destId="{B04A9383-B7DF-463E-87E9-352ED51EAB06}" srcOrd="0" destOrd="0" presId="urn:microsoft.com/office/officeart/2008/layout/VerticalCurvedList"/>
    <dgm:cxn modelId="{2649DB40-1AEB-4D28-985E-78EDABE3C7BC}" srcId="{47FFC464-9422-4E7C-A36B-FF0F4574DCE2}" destId="{BB4624A5-0FDC-42B8-B62E-BFDF1C95C08C}" srcOrd="2" destOrd="0" parTransId="{16963085-630E-4B5E-A798-41501252FFD6}" sibTransId="{C9F63942-7336-47FF-95C3-0E71A6F33862}"/>
    <dgm:cxn modelId="{F2471F64-5953-458C-9AAA-21A0402FC19E}" srcId="{47FFC464-9422-4E7C-A36B-FF0F4574DCE2}" destId="{BBA45A59-D25B-4710-ADC2-78B045448ADC}" srcOrd="3" destOrd="0" parTransId="{A15572D7-384B-450D-8D77-3FE3FC1AF7F0}" sibTransId="{54B34CFF-C49F-4825-9018-99AC40B020CA}"/>
    <dgm:cxn modelId="{1E8BE180-09FF-4D47-9355-E82FDD6571BF}" type="presOf" srcId="{BBA45A59-D25B-4710-ADC2-78B045448ADC}" destId="{6C77AEE8-7BA2-485F-B91F-26D7D7A16FEC}" srcOrd="0" destOrd="0" presId="urn:microsoft.com/office/officeart/2008/layout/VerticalCurvedList"/>
    <dgm:cxn modelId="{1C7FFDC3-4F35-4F62-BEBC-EABE675A05F2}" type="presOf" srcId="{CAD9DE10-14B4-4F4E-9C30-33AB73458F56}" destId="{F2F952BC-4D07-45FE-B7C4-264DE9E867C9}" srcOrd="0" destOrd="0" presId="urn:microsoft.com/office/officeart/2008/layout/VerticalCurvedList"/>
    <dgm:cxn modelId="{79557EC7-73B2-47D1-983B-D9198F1F9A14}" type="presOf" srcId="{B6710993-FE4A-4A4C-99A5-620661C9A1BA}" destId="{45F39663-AEDE-4A1D-AF48-19F4C82AC9D8}" srcOrd="0" destOrd="0" presId="urn:microsoft.com/office/officeart/2008/layout/VerticalCurvedList"/>
    <dgm:cxn modelId="{C9D247E9-A1EB-4E99-B39E-DB1563DA9DE4}" type="presOf" srcId="{BB4624A5-0FDC-42B8-B62E-BFDF1C95C08C}" destId="{0AB87A69-F8F8-4AB2-A081-9ECCA069D025}" srcOrd="0" destOrd="0" presId="urn:microsoft.com/office/officeart/2008/layout/VerticalCurvedList"/>
    <dgm:cxn modelId="{5C7CE8E9-4FAC-4B8B-8C15-218AB74E33AA}" srcId="{47FFC464-9422-4E7C-A36B-FF0F4574DCE2}" destId="{B6710993-FE4A-4A4C-99A5-620661C9A1BA}" srcOrd="0" destOrd="0" parTransId="{658606B9-4BF4-4A1A-8116-EDB0C3530187}" sibTransId="{CAD9DE10-14B4-4F4E-9C30-33AB73458F56}"/>
    <dgm:cxn modelId="{978C7B95-145E-4BCD-AF61-037E68887FE4}" type="presParOf" srcId="{98481C49-8D0B-4C24-AC73-A0C8434A6D35}" destId="{42BA2D5A-BDAE-4830-97C2-0936EBF78A7C}" srcOrd="0" destOrd="0" presId="urn:microsoft.com/office/officeart/2008/layout/VerticalCurvedList"/>
    <dgm:cxn modelId="{2B596596-4D82-471A-A3CC-6033CB0C03BD}" type="presParOf" srcId="{42BA2D5A-BDAE-4830-97C2-0936EBF78A7C}" destId="{785BF058-2C28-41F4-943C-24D8455C263C}" srcOrd="0" destOrd="0" presId="urn:microsoft.com/office/officeart/2008/layout/VerticalCurvedList"/>
    <dgm:cxn modelId="{82F53788-BFBC-46B7-98F9-476DB39869A2}" type="presParOf" srcId="{785BF058-2C28-41F4-943C-24D8455C263C}" destId="{A0DD6B90-0DA6-4240-AB94-29BE74788B58}" srcOrd="0" destOrd="0" presId="urn:microsoft.com/office/officeart/2008/layout/VerticalCurvedList"/>
    <dgm:cxn modelId="{8B4B9947-F398-4787-807B-C8F872D9B3A3}" type="presParOf" srcId="{785BF058-2C28-41F4-943C-24D8455C263C}" destId="{F2F952BC-4D07-45FE-B7C4-264DE9E867C9}" srcOrd="1" destOrd="0" presId="urn:microsoft.com/office/officeart/2008/layout/VerticalCurvedList"/>
    <dgm:cxn modelId="{BBF1AD6C-FD98-4FC9-9C22-9A938E600E40}" type="presParOf" srcId="{785BF058-2C28-41F4-943C-24D8455C263C}" destId="{12CFBD0B-DB4E-457B-B6E0-0B506234CF44}" srcOrd="2" destOrd="0" presId="urn:microsoft.com/office/officeart/2008/layout/VerticalCurvedList"/>
    <dgm:cxn modelId="{F803A8F1-05A8-4252-ADA0-372A0551CC7F}" type="presParOf" srcId="{785BF058-2C28-41F4-943C-24D8455C263C}" destId="{64234AA6-E652-4311-9106-19C5FE20C1E6}" srcOrd="3" destOrd="0" presId="urn:microsoft.com/office/officeart/2008/layout/VerticalCurvedList"/>
    <dgm:cxn modelId="{2ABFE933-B666-4092-AE7F-C0067D897360}" type="presParOf" srcId="{42BA2D5A-BDAE-4830-97C2-0936EBF78A7C}" destId="{45F39663-AEDE-4A1D-AF48-19F4C82AC9D8}" srcOrd="1" destOrd="0" presId="urn:microsoft.com/office/officeart/2008/layout/VerticalCurvedList"/>
    <dgm:cxn modelId="{EE6176C8-6B05-4BBB-A9FD-2E4AD61E90C8}" type="presParOf" srcId="{42BA2D5A-BDAE-4830-97C2-0936EBF78A7C}" destId="{58DCB2B9-F478-4995-B515-4412B0C54015}" srcOrd="2" destOrd="0" presId="urn:microsoft.com/office/officeart/2008/layout/VerticalCurvedList"/>
    <dgm:cxn modelId="{C4B8C3D3-DD73-4D88-814A-B429CC180E54}" type="presParOf" srcId="{58DCB2B9-F478-4995-B515-4412B0C54015}" destId="{135B244F-FA70-4B7B-917D-3B28DCE2CCE6}" srcOrd="0" destOrd="0" presId="urn:microsoft.com/office/officeart/2008/layout/VerticalCurvedList"/>
    <dgm:cxn modelId="{E6598018-7422-42BE-9224-D370AD805A60}" type="presParOf" srcId="{42BA2D5A-BDAE-4830-97C2-0936EBF78A7C}" destId="{B04A9383-B7DF-463E-87E9-352ED51EAB06}" srcOrd="3" destOrd="0" presId="urn:microsoft.com/office/officeart/2008/layout/VerticalCurvedList"/>
    <dgm:cxn modelId="{CB983EDC-742E-4486-9C4C-8AA8AD79D199}" type="presParOf" srcId="{42BA2D5A-BDAE-4830-97C2-0936EBF78A7C}" destId="{A3E61F6F-31B9-42FD-A5B4-29A944C0B3ED}" srcOrd="4" destOrd="0" presId="urn:microsoft.com/office/officeart/2008/layout/VerticalCurvedList"/>
    <dgm:cxn modelId="{E2BD0A3B-D1DE-49FB-A892-7C96B366D242}" type="presParOf" srcId="{A3E61F6F-31B9-42FD-A5B4-29A944C0B3ED}" destId="{E0C3FA5E-E3C2-4E13-88F8-B3EF2B41B95E}" srcOrd="0" destOrd="0" presId="urn:microsoft.com/office/officeart/2008/layout/VerticalCurvedList"/>
    <dgm:cxn modelId="{B7CFBE9E-8362-42EA-8C2E-ADA304EE8100}" type="presParOf" srcId="{42BA2D5A-BDAE-4830-97C2-0936EBF78A7C}" destId="{0AB87A69-F8F8-4AB2-A081-9ECCA069D025}" srcOrd="5" destOrd="0" presId="urn:microsoft.com/office/officeart/2008/layout/VerticalCurvedList"/>
    <dgm:cxn modelId="{FF822AF3-7FA9-40AC-8481-9093D747EC72}" type="presParOf" srcId="{42BA2D5A-BDAE-4830-97C2-0936EBF78A7C}" destId="{1AF13745-ED25-4BA5-B485-415069F71359}" srcOrd="6" destOrd="0" presId="urn:microsoft.com/office/officeart/2008/layout/VerticalCurvedList"/>
    <dgm:cxn modelId="{3C9B3777-8BC8-4D66-AF3B-5CAE34A21AD4}" type="presParOf" srcId="{1AF13745-ED25-4BA5-B485-415069F71359}" destId="{EC0814F3-4EB2-447C-A433-ECCF87B1E419}" srcOrd="0" destOrd="0" presId="urn:microsoft.com/office/officeart/2008/layout/VerticalCurvedList"/>
    <dgm:cxn modelId="{7CDF4D9B-D270-486B-BA8F-8C8342D322DB}" type="presParOf" srcId="{42BA2D5A-BDAE-4830-97C2-0936EBF78A7C}" destId="{6C77AEE8-7BA2-485F-B91F-26D7D7A16FEC}" srcOrd="7" destOrd="0" presId="urn:microsoft.com/office/officeart/2008/layout/VerticalCurvedList"/>
    <dgm:cxn modelId="{3D1A1C31-ABF5-4887-A6B9-AA5A26A21950}" type="presParOf" srcId="{42BA2D5A-BDAE-4830-97C2-0936EBF78A7C}" destId="{A5EDBEC9-FA0F-44C6-8262-BA6D2611CB97}" srcOrd="8" destOrd="0" presId="urn:microsoft.com/office/officeart/2008/layout/VerticalCurvedList"/>
    <dgm:cxn modelId="{62F80DF5-4521-41B7-AE7D-7AE20AB48EF8}" type="presParOf" srcId="{A5EDBEC9-FA0F-44C6-8262-BA6D2611CB97}" destId="{DA117E77-09B4-43DA-9035-48A30B13F16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2FD9E90-B9FC-4B38-87FE-023A7FC2C9F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tr-TR"/>
        </a:p>
      </dgm:t>
    </dgm:pt>
    <dgm:pt modelId="{0816688C-1F4D-4538-9C1F-EDD16F56ABAC}">
      <dgm:prSet phldrT="[Metin]" custT="1"/>
      <dgm:spPr/>
      <dgm:t>
        <a:bodyPr/>
        <a:lstStyle/>
        <a:p>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r>
            <a:rPr lang="tr-TR" sz="2400" b="1" kern="1200" dirty="0">
              <a:solidFill>
                <a:srgbClr val="FF0000"/>
              </a:solidFill>
              <a:effectLst>
                <a:outerShdw blurRad="38100" dist="38100" dir="2700000" algn="tl">
                  <a:srgbClr val="000000">
                    <a:alpha val="43137"/>
                  </a:srgbClr>
                </a:outerShdw>
              </a:effectLst>
              <a:latin typeface="+mn-lt"/>
              <a:ea typeface="+mn-ea"/>
              <a:cs typeface="+mn-cs"/>
            </a:rPr>
            <a:t>Enerji</a:t>
          </a:r>
        </a:p>
        <a:p>
          <a:r>
            <a:rPr lang="tr-TR" sz="2400" b="1" kern="1200" dirty="0">
              <a:solidFill>
                <a:srgbClr val="FF0000"/>
              </a:solidFill>
              <a:effectLst>
                <a:outerShdw blurRad="38100" dist="38100" dir="2700000" algn="tl">
                  <a:srgbClr val="000000">
                    <a:alpha val="43137"/>
                  </a:srgbClr>
                </a:outerShdw>
              </a:effectLst>
              <a:latin typeface="+mn-lt"/>
              <a:ea typeface="+mn-ea"/>
              <a:cs typeface="+mn-cs"/>
            </a:rPr>
            <a:t>Etüdü</a:t>
          </a:r>
        </a:p>
        <a:p>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r>
            <a:rPr lang="tr-TR" sz="2400" b="0" u="sng" kern="1200" dirty="0">
              <a:solidFill>
                <a:srgbClr val="FF0000"/>
              </a:solidFill>
              <a:effectLst>
                <a:outerShdw blurRad="38100" dist="38100" dir="2700000" algn="tl">
                  <a:srgbClr val="000000">
                    <a:alpha val="43137"/>
                  </a:srgbClr>
                </a:outerShdw>
              </a:effectLst>
              <a:latin typeface="+mn-lt"/>
              <a:ea typeface="+mn-ea"/>
              <a:cs typeface="+mn-cs"/>
            </a:rPr>
            <a:t>Yeni Kurulan</a:t>
          </a:r>
        </a:p>
        <a:p>
          <a:r>
            <a:rPr lang="tr-TR" sz="2400" b="0" kern="1200" dirty="0">
              <a:solidFill>
                <a:srgbClr val="FF0000"/>
              </a:solidFill>
              <a:effectLst>
                <a:outerShdw blurRad="38100" dist="38100" dir="2700000" algn="tl">
                  <a:srgbClr val="000000">
                    <a:alpha val="43137"/>
                  </a:srgbClr>
                </a:outerShdw>
              </a:effectLst>
              <a:latin typeface="+mn-lt"/>
              <a:ea typeface="+mn-ea"/>
              <a:cs typeface="+mn-cs"/>
            </a:rPr>
            <a:t>Endüstriyel İşletmelerde Zorunlu Enerji Etüdü</a:t>
          </a:r>
        </a:p>
      </dgm:t>
    </dgm:pt>
    <dgm:pt modelId="{D85F0182-19FC-4CA0-9087-5E82863B27BB}" type="parTrans" cxnId="{95F7473B-83F1-4DFD-B630-9E9381079B00}">
      <dgm:prSet/>
      <dgm:spPr/>
      <dgm:t>
        <a:bodyPr/>
        <a:lstStyle/>
        <a:p>
          <a:endParaRPr lang="tr-TR"/>
        </a:p>
      </dgm:t>
    </dgm:pt>
    <dgm:pt modelId="{ECE3C964-5317-4BD4-8C6F-B4F0ED0F03BB}" type="sibTrans" cxnId="{95F7473B-83F1-4DFD-B630-9E9381079B00}">
      <dgm:prSet/>
      <dgm:spPr/>
      <dgm:t>
        <a:bodyPr/>
        <a:lstStyle/>
        <a:p>
          <a:endParaRPr lang="tr-TR"/>
        </a:p>
      </dgm:t>
    </dgm:pt>
    <dgm:pt modelId="{C78BA5E3-7F6F-416B-97DB-E0339053CE78}">
      <dgm:prSet phldrT="[Metin]"/>
      <dgm:spPr/>
      <dgm:t>
        <a:bodyPr anchor="ctr"/>
        <a:lstStyle/>
        <a:p>
          <a:r>
            <a:rPr lang="tr-TR" dirty="0"/>
            <a:t>3 Yıllık Enerji Tüketim Verilerini Takip Eder</a:t>
          </a:r>
        </a:p>
      </dgm:t>
    </dgm:pt>
    <dgm:pt modelId="{8A9217F4-57EA-4E63-B0F1-C18C1B2863A3}" type="parTrans" cxnId="{EFF76C0D-29DA-4E0C-B040-CD1AB40311E7}">
      <dgm:prSet/>
      <dgm:spPr/>
      <dgm:t>
        <a:bodyPr/>
        <a:lstStyle/>
        <a:p>
          <a:endParaRPr lang="tr-TR"/>
        </a:p>
      </dgm:t>
    </dgm:pt>
    <dgm:pt modelId="{22190932-88CD-4EEC-9E5D-32B3AC625199}" type="sibTrans" cxnId="{EFF76C0D-29DA-4E0C-B040-CD1AB40311E7}">
      <dgm:prSet/>
      <dgm:spPr/>
      <dgm:t>
        <a:bodyPr/>
        <a:lstStyle/>
        <a:p>
          <a:endParaRPr lang="tr-TR"/>
        </a:p>
      </dgm:t>
    </dgm:pt>
    <dgm:pt modelId="{B0542BE8-301C-46A1-ACDF-953D87C3E1CC}">
      <dgm:prSet phldrT="[Metin]"/>
      <dgm:spPr/>
      <dgm:t>
        <a:bodyPr anchor="ctr"/>
        <a:lstStyle/>
        <a:p>
          <a:r>
            <a:rPr lang="tr-TR" dirty="0"/>
            <a:t>Zorunlu Enerji Etüdü Kriterini Sağlıyor ise</a:t>
          </a:r>
        </a:p>
        <a:p>
          <a:r>
            <a:rPr lang="tr-TR" b="1" i="0" dirty="0"/>
            <a:t>(Son 3 Yıl</a:t>
          </a:r>
          <a:r>
            <a:rPr lang="tr-TR" b="1" i="1" dirty="0"/>
            <a:t> </a:t>
          </a:r>
          <a:r>
            <a:rPr lang="tr-TR" b="1" dirty="0"/>
            <a:t>Ort. </a:t>
          </a:r>
          <a:r>
            <a:rPr lang="tr-TR" b="1" dirty="0" err="1"/>
            <a:t>Enj</a:t>
          </a:r>
          <a:r>
            <a:rPr lang="tr-TR" b="1" dirty="0"/>
            <a:t>. Tük. ≥ 1.000 TEP)</a:t>
          </a:r>
        </a:p>
        <a:p>
          <a:r>
            <a:rPr lang="tr-TR" dirty="0"/>
            <a:t>Faaliyete Başladıktan </a:t>
          </a:r>
          <a:r>
            <a:rPr lang="tr-TR" b="1" dirty="0"/>
            <a:t>4 Yıl Sonra</a:t>
          </a:r>
          <a:r>
            <a:rPr lang="tr-TR" dirty="0"/>
            <a:t> </a:t>
          </a:r>
          <a:r>
            <a:rPr lang="tr-TR" b="1" dirty="0"/>
            <a:t>İlk Etüdünü Yapar / Yaptırır</a:t>
          </a:r>
        </a:p>
      </dgm:t>
    </dgm:pt>
    <dgm:pt modelId="{1762BAC7-DB00-4716-A7FD-7A0D5DDD9FEC}" type="parTrans" cxnId="{88FA15C4-F517-43FF-8C75-6265F2B9EF94}">
      <dgm:prSet/>
      <dgm:spPr/>
      <dgm:t>
        <a:bodyPr/>
        <a:lstStyle/>
        <a:p>
          <a:endParaRPr lang="tr-TR"/>
        </a:p>
      </dgm:t>
    </dgm:pt>
    <dgm:pt modelId="{D425ADD1-6EDB-4377-998F-2E6CE5517B85}" type="sibTrans" cxnId="{88FA15C4-F517-43FF-8C75-6265F2B9EF94}">
      <dgm:prSet/>
      <dgm:spPr/>
      <dgm:t>
        <a:bodyPr/>
        <a:lstStyle/>
        <a:p>
          <a:endParaRPr lang="tr-TR"/>
        </a:p>
      </dgm:t>
    </dgm:pt>
    <dgm:pt modelId="{0B9927A2-E474-41D1-8FF2-6546B54A7E72}">
      <dgm:prSet phldrT="[Metin]"/>
      <dgm:spPr/>
      <dgm:t>
        <a:bodyPr anchor="ctr"/>
        <a:lstStyle/>
        <a:p>
          <a:r>
            <a:rPr lang="tr-TR" i="0" dirty="0"/>
            <a:t>Endüstriyel İşletmenin;</a:t>
          </a:r>
        </a:p>
        <a:p>
          <a:r>
            <a:rPr lang="tr-TR" b="1" i="0" dirty="0"/>
            <a:t>Ticaret ve Sanayi Odası / Ticaret Odası / Sanayi Odası</a:t>
          </a:r>
        </a:p>
        <a:p>
          <a:r>
            <a:rPr lang="tr-TR" dirty="0"/>
            <a:t>Kaydı Yapıldığı Tarih Faaliyete Başladığı Tarihtir</a:t>
          </a:r>
        </a:p>
      </dgm:t>
    </dgm:pt>
    <dgm:pt modelId="{6F6474A8-9246-42EA-BD20-11C3D30F6C92}" type="parTrans" cxnId="{C5E0157C-E3FA-44E3-978F-FD186832379A}">
      <dgm:prSet/>
      <dgm:spPr/>
      <dgm:t>
        <a:bodyPr/>
        <a:lstStyle/>
        <a:p>
          <a:endParaRPr lang="tr-TR"/>
        </a:p>
      </dgm:t>
    </dgm:pt>
    <dgm:pt modelId="{A5C3DE99-A547-4B2B-BB8F-E0BBF9CF0286}" type="sibTrans" cxnId="{C5E0157C-E3FA-44E3-978F-FD186832379A}">
      <dgm:prSet/>
      <dgm:spPr/>
      <dgm:t>
        <a:bodyPr/>
        <a:lstStyle/>
        <a:p>
          <a:endParaRPr lang="tr-TR"/>
        </a:p>
      </dgm:t>
    </dgm:pt>
    <dgm:pt modelId="{6F4E74A7-8D3D-4414-AEA0-6EFF0B1EE1CF}">
      <dgm:prSet phldrT="[Metin]"/>
      <dgm:spPr/>
      <dgm:t>
        <a:bodyPr/>
        <a:lstStyle/>
        <a:p>
          <a:pPr algn="just"/>
          <a:endParaRPr lang="tr-TR" dirty="0"/>
        </a:p>
        <a:p>
          <a:pPr algn="just"/>
          <a:r>
            <a:rPr lang="tr-TR" dirty="0"/>
            <a:t>Sonraki Etütlerini 4 Yıllık Periyotlar ile Gerçekleştirir</a:t>
          </a:r>
        </a:p>
      </dgm:t>
    </dgm:pt>
    <dgm:pt modelId="{141DEF98-DBA1-43BC-9780-3A42E7AA2BE2}" type="sibTrans" cxnId="{78C676EB-F446-4F69-93D9-B0540F9DA3ED}">
      <dgm:prSet/>
      <dgm:spPr/>
      <dgm:t>
        <a:bodyPr/>
        <a:lstStyle/>
        <a:p>
          <a:endParaRPr lang="tr-TR"/>
        </a:p>
      </dgm:t>
    </dgm:pt>
    <dgm:pt modelId="{0CA8F1B3-6898-4AA3-AC99-877EDBF46686}" type="parTrans" cxnId="{78C676EB-F446-4F69-93D9-B0540F9DA3ED}">
      <dgm:prSet/>
      <dgm:spPr/>
      <dgm:t>
        <a:bodyPr/>
        <a:lstStyle/>
        <a:p>
          <a:endParaRPr lang="tr-TR"/>
        </a:p>
      </dgm:t>
    </dgm:pt>
    <dgm:pt modelId="{25B64673-E9CE-46BE-9FCE-911A894A31F5}" type="pres">
      <dgm:prSet presAssocID="{D2FD9E90-B9FC-4B38-87FE-023A7FC2C9F1}" presName="vert0" presStyleCnt="0">
        <dgm:presLayoutVars>
          <dgm:dir/>
          <dgm:animOne val="branch"/>
          <dgm:animLvl val="lvl"/>
        </dgm:presLayoutVars>
      </dgm:prSet>
      <dgm:spPr/>
    </dgm:pt>
    <dgm:pt modelId="{A91FAE15-CC25-43AE-9364-25C66E511CC0}" type="pres">
      <dgm:prSet presAssocID="{0816688C-1F4D-4538-9C1F-EDD16F56ABAC}" presName="thickLine" presStyleLbl="alignNode1" presStyleIdx="0" presStyleCnt="1"/>
      <dgm:spPr/>
    </dgm:pt>
    <dgm:pt modelId="{3920D7FF-25FE-4137-ABF7-A515EFDF03D4}" type="pres">
      <dgm:prSet presAssocID="{0816688C-1F4D-4538-9C1F-EDD16F56ABAC}" presName="horz1" presStyleCnt="0"/>
      <dgm:spPr/>
    </dgm:pt>
    <dgm:pt modelId="{9304EB9A-ED3F-4BFC-A95C-536677C16E3C}" type="pres">
      <dgm:prSet presAssocID="{0816688C-1F4D-4538-9C1F-EDD16F56ABAC}" presName="tx1" presStyleLbl="revTx" presStyleIdx="0" presStyleCnt="5" custScaleX="131873"/>
      <dgm:spPr/>
    </dgm:pt>
    <dgm:pt modelId="{4B838069-C382-4A76-95EE-D6791EBAE88F}" type="pres">
      <dgm:prSet presAssocID="{0816688C-1F4D-4538-9C1F-EDD16F56ABAC}" presName="vert1" presStyleCnt="0"/>
      <dgm:spPr/>
    </dgm:pt>
    <dgm:pt modelId="{E30DC610-010C-4B4D-8AFF-DA365105A660}" type="pres">
      <dgm:prSet presAssocID="{C78BA5E3-7F6F-416B-97DB-E0339053CE78}" presName="vertSpace2a" presStyleCnt="0"/>
      <dgm:spPr/>
    </dgm:pt>
    <dgm:pt modelId="{E23CBBE7-FEF3-47C8-9F9C-44493C65C347}" type="pres">
      <dgm:prSet presAssocID="{C78BA5E3-7F6F-416B-97DB-E0339053CE78}" presName="horz2" presStyleCnt="0"/>
      <dgm:spPr/>
    </dgm:pt>
    <dgm:pt modelId="{7236CB67-8506-4CDC-A1AB-A65EBF6E0500}" type="pres">
      <dgm:prSet presAssocID="{C78BA5E3-7F6F-416B-97DB-E0339053CE78}" presName="horzSpace2" presStyleCnt="0"/>
      <dgm:spPr/>
    </dgm:pt>
    <dgm:pt modelId="{6DB10E41-6506-4243-8F95-9F973E6E0B3A}" type="pres">
      <dgm:prSet presAssocID="{C78BA5E3-7F6F-416B-97DB-E0339053CE78}" presName="tx2" presStyleLbl="revTx" presStyleIdx="1" presStyleCnt="5"/>
      <dgm:spPr/>
    </dgm:pt>
    <dgm:pt modelId="{86A8FC2F-17CC-4062-B162-22F3B62777A8}" type="pres">
      <dgm:prSet presAssocID="{C78BA5E3-7F6F-416B-97DB-E0339053CE78}" presName="vert2" presStyleCnt="0"/>
      <dgm:spPr/>
    </dgm:pt>
    <dgm:pt modelId="{CF50F196-52F1-496F-835C-42E52EBB0EAE}" type="pres">
      <dgm:prSet presAssocID="{C78BA5E3-7F6F-416B-97DB-E0339053CE78}" presName="thinLine2b" presStyleLbl="callout" presStyleIdx="0" presStyleCnt="4"/>
      <dgm:spPr/>
    </dgm:pt>
    <dgm:pt modelId="{46F28B23-13AE-4A0B-9403-2C48F0384D43}" type="pres">
      <dgm:prSet presAssocID="{C78BA5E3-7F6F-416B-97DB-E0339053CE78}" presName="vertSpace2b" presStyleCnt="0"/>
      <dgm:spPr/>
    </dgm:pt>
    <dgm:pt modelId="{60A8FC3C-5641-489B-A30D-6693BB39E266}" type="pres">
      <dgm:prSet presAssocID="{B0542BE8-301C-46A1-ACDF-953D87C3E1CC}" presName="horz2" presStyleCnt="0"/>
      <dgm:spPr/>
    </dgm:pt>
    <dgm:pt modelId="{05FC5A35-F7BF-4AE3-B8ED-8CD84183FD31}" type="pres">
      <dgm:prSet presAssocID="{B0542BE8-301C-46A1-ACDF-953D87C3E1CC}" presName="horzSpace2" presStyleCnt="0"/>
      <dgm:spPr/>
    </dgm:pt>
    <dgm:pt modelId="{3A7FA305-99CD-4533-B803-539A4DACB6B8}" type="pres">
      <dgm:prSet presAssocID="{B0542BE8-301C-46A1-ACDF-953D87C3E1CC}" presName="tx2" presStyleLbl="revTx" presStyleIdx="2" presStyleCnt="5"/>
      <dgm:spPr/>
    </dgm:pt>
    <dgm:pt modelId="{492DB6B8-59FE-4605-AD99-237394F88C00}" type="pres">
      <dgm:prSet presAssocID="{B0542BE8-301C-46A1-ACDF-953D87C3E1CC}" presName="vert2" presStyleCnt="0"/>
      <dgm:spPr/>
    </dgm:pt>
    <dgm:pt modelId="{0F1A7588-B055-4F22-9C6E-D8F7C6D7F0D7}" type="pres">
      <dgm:prSet presAssocID="{B0542BE8-301C-46A1-ACDF-953D87C3E1CC}" presName="thinLine2b" presStyleLbl="callout" presStyleIdx="1" presStyleCnt="4"/>
      <dgm:spPr/>
    </dgm:pt>
    <dgm:pt modelId="{613562D6-5A1D-4806-B589-092B3E11CB29}" type="pres">
      <dgm:prSet presAssocID="{B0542BE8-301C-46A1-ACDF-953D87C3E1CC}" presName="vertSpace2b" presStyleCnt="0"/>
      <dgm:spPr/>
    </dgm:pt>
    <dgm:pt modelId="{6D0BD3D3-881E-4A4C-9AEB-15F8F6C2A0EF}" type="pres">
      <dgm:prSet presAssocID="{0B9927A2-E474-41D1-8FF2-6546B54A7E72}" presName="horz2" presStyleCnt="0"/>
      <dgm:spPr/>
    </dgm:pt>
    <dgm:pt modelId="{44EDC1C5-5006-4F50-9325-8EA93A449B44}" type="pres">
      <dgm:prSet presAssocID="{0B9927A2-E474-41D1-8FF2-6546B54A7E72}" presName="horzSpace2" presStyleCnt="0"/>
      <dgm:spPr/>
    </dgm:pt>
    <dgm:pt modelId="{A883C423-7C5F-4BB2-ADDA-A27394A46540}" type="pres">
      <dgm:prSet presAssocID="{0B9927A2-E474-41D1-8FF2-6546B54A7E72}" presName="tx2" presStyleLbl="revTx" presStyleIdx="3" presStyleCnt="5"/>
      <dgm:spPr/>
    </dgm:pt>
    <dgm:pt modelId="{827E6A21-CFB9-4A54-BAF5-FC66B75EE9D9}" type="pres">
      <dgm:prSet presAssocID="{0B9927A2-E474-41D1-8FF2-6546B54A7E72}" presName="vert2" presStyleCnt="0"/>
      <dgm:spPr/>
    </dgm:pt>
    <dgm:pt modelId="{FFA267D6-337E-41B1-8832-556646B2656E}" type="pres">
      <dgm:prSet presAssocID="{0B9927A2-E474-41D1-8FF2-6546B54A7E72}" presName="thinLine2b" presStyleLbl="callout" presStyleIdx="2" presStyleCnt="4"/>
      <dgm:spPr/>
    </dgm:pt>
    <dgm:pt modelId="{FD13AE94-F3FE-4780-92A9-8695134D3590}" type="pres">
      <dgm:prSet presAssocID="{0B9927A2-E474-41D1-8FF2-6546B54A7E72}" presName="vertSpace2b" presStyleCnt="0"/>
      <dgm:spPr/>
    </dgm:pt>
    <dgm:pt modelId="{DEF5A37F-9CB1-4A7A-A9FB-C52082E568FB}" type="pres">
      <dgm:prSet presAssocID="{6F4E74A7-8D3D-4414-AEA0-6EFF0B1EE1CF}" presName="horz2" presStyleCnt="0"/>
      <dgm:spPr/>
    </dgm:pt>
    <dgm:pt modelId="{DBD159FF-89E7-478B-A1D6-2CAE7BC9CD8B}" type="pres">
      <dgm:prSet presAssocID="{6F4E74A7-8D3D-4414-AEA0-6EFF0B1EE1CF}" presName="horzSpace2" presStyleCnt="0"/>
      <dgm:spPr/>
    </dgm:pt>
    <dgm:pt modelId="{1A3BA069-3B92-422A-BFE4-E78352C214F5}" type="pres">
      <dgm:prSet presAssocID="{6F4E74A7-8D3D-4414-AEA0-6EFF0B1EE1CF}" presName="tx2" presStyleLbl="revTx" presStyleIdx="4" presStyleCnt="5"/>
      <dgm:spPr/>
    </dgm:pt>
    <dgm:pt modelId="{EFD4F791-EFEB-4CF9-A800-8BAE293C2C26}" type="pres">
      <dgm:prSet presAssocID="{6F4E74A7-8D3D-4414-AEA0-6EFF0B1EE1CF}" presName="vert2" presStyleCnt="0"/>
      <dgm:spPr/>
    </dgm:pt>
    <dgm:pt modelId="{AB899002-388E-41DC-B7FF-B99B40EAB315}" type="pres">
      <dgm:prSet presAssocID="{6F4E74A7-8D3D-4414-AEA0-6EFF0B1EE1CF}" presName="thinLine2b" presStyleLbl="callout" presStyleIdx="3" presStyleCnt="4"/>
      <dgm:spPr/>
    </dgm:pt>
    <dgm:pt modelId="{972F49FB-EC3E-452F-A77C-555E49DE7E22}" type="pres">
      <dgm:prSet presAssocID="{6F4E74A7-8D3D-4414-AEA0-6EFF0B1EE1CF}" presName="vertSpace2b" presStyleCnt="0"/>
      <dgm:spPr/>
    </dgm:pt>
  </dgm:ptLst>
  <dgm:cxnLst>
    <dgm:cxn modelId="{EFF76C0D-29DA-4E0C-B040-CD1AB40311E7}" srcId="{0816688C-1F4D-4538-9C1F-EDD16F56ABAC}" destId="{C78BA5E3-7F6F-416B-97DB-E0339053CE78}" srcOrd="0" destOrd="0" parTransId="{8A9217F4-57EA-4E63-B0F1-C18C1B2863A3}" sibTransId="{22190932-88CD-4EEC-9E5D-32B3AC625199}"/>
    <dgm:cxn modelId="{95F7473B-83F1-4DFD-B630-9E9381079B00}" srcId="{D2FD9E90-B9FC-4B38-87FE-023A7FC2C9F1}" destId="{0816688C-1F4D-4538-9C1F-EDD16F56ABAC}" srcOrd="0" destOrd="0" parTransId="{D85F0182-19FC-4CA0-9087-5E82863B27BB}" sibTransId="{ECE3C964-5317-4BD4-8C6F-B4F0ED0F03BB}"/>
    <dgm:cxn modelId="{A2BF076D-01D4-4B35-99E4-0D33F69D67FD}" type="presOf" srcId="{0816688C-1F4D-4538-9C1F-EDD16F56ABAC}" destId="{9304EB9A-ED3F-4BFC-A95C-536677C16E3C}" srcOrd="0" destOrd="0" presId="urn:microsoft.com/office/officeart/2008/layout/LinedList"/>
    <dgm:cxn modelId="{C8D22E55-CB03-446C-BA58-55CC08F0DFB8}" type="presOf" srcId="{0B9927A2-E474-41D1-8FF2-6546B54A7E72}" destId="{A883C423-7C5F-4BB2-ADDA-A27394A46540}" srcOrd="0" destOrd="0" presId="urn:microsoft.com/office/officeart/2008/layout/LinedList"/>
    <dgm:cxn modelId="{C5E0157C-E3FA-44E3-978F-FD186832379A}" srcId="{0816688C-1F4D-4538-9C1F-EDD16F56ABAC}" destId="{0B9927A2-E474-41D1-8FF2-6546B54A7E72}" srcOrd="2" destOrd="0" parTransId="{6F6474A8-9246-42EA-BD20-11C3D30F6C92}" sibTransId="{A5C3DE99-A547-4B2B-BB8F-E0BBF9CF0286}"/>
    <dgm:cxn modelId="{9383A8B1-8730-45EE-AA8E-F1E47CEBBD92}" type="presOf" srcId="{B0542BE8-301C-46A1-ACDF-953D87C3E1CC}" destId="{3A7FA305-99CD-4533-B803-539A4DACB6B8}" srcOrd="0" destOrd="0" presId="urn:microsoft.com/office/officeart/2008/layout/LinedList"/>
    <dgm:cxn modelId="{C8DB45B3-19A3-4854-A6E5-F1FAFD1BF86F}" type="presOf" srcId="{C78BA5E3-7F6F-416B-97DB-E0339053CE78}" destId="{6DB10E41-6506-4243-8F95-9F973E6E0B3A}" srcOrd="0" destOrd="0" presId="urn:microsoft.com/office/officeart/2008/layout/LinedList"/>
    <dgm:cxn modelId="{88FA15C4-F517-43FF-8C75-6265F2B9EF94}" srcId="{0816688C-1F4D-4538-9C1F-EDD16F56ABAC}" destId="{B0542BE8-301C-46A1-ACDF-953D87C3E1CC}" srcOrd="1" destOrd="0" parTransId="{1762BAC7-DB00-4716-A7FD-7A0D5DDD9FEC}" sibTransId="{D425ADD1-6EDB-4377-998F-2E6CE5517B85}"/>
    <dgm:cxn modelId="{AC0FA8D0-16FD-47DC-BBB8-B93DA723BF06}" type="presOf" srcId="{D2FD9E90-B9FC-4B38-87FE-023A7FC2C9F1}" destId="{25B64673-E9CE-46BE-9FCE-911A894A31F5}" srcOrd="0" destOrd="0" presId="urn:microsoft.com/office/officeart/2008/layout/LinedList"/>
    <dgm:cxn modelId="{78C676EB-F446-4F69-93D9-B0540F9DA3ED}" srcId="{0816688C-1F4D-4538-9C1F-EDD16F56ABAC}" destId="{6F4E74A7-8D3D-4414-AEA0-6EFF0B1EE1CF}" srcOrd="3" destOrd="0" parTransId="{0CA8F1B3-6898-4AA3-AC99-877EDBF46686}" sibTransId="{141DEF98-DBA1-43BC-9780-3A42E7AA2BE2}"/>
    <dgm:cxn modelId="{FD2334FA-57A0-4698-ABD2-2ACFB65A704D}" type="presOf" srcId="{6F4E74A7-8D3D-4414-AEA0-6EFF0B1EE1CF}" destId="{1A3BA069-3B92-422A-BFE4-E78352C214F5}" srcOrd="0" destOrd="0" presId="urn:microsoft.com/office/officeart/2008/layout/LinedList"/>
    <dgm:cxn modelId="{B1D1E62E-E585-4237-94C4-0E097C06257F}" type="presParOf" srcId="{25B64673-E9CE-46BE-9FCE-911A894A31F5}" destId="{A91FAE15-CC25-43AE-9364-25C66E511CC0}" srcOrd="0" destOrd="0" presId="urn:microsoft.com/office/officeart/2008/layout/LinedList"/>
    <dgm:cxn modelId="{5D4E43AE-F155-4F9C-9AC6-019A93914513}" type="presParOf" srcId="{25B64673-E9CE-46BE-9FCE-911A894A31F5}" destId="{3920D7FF-25FE-4137-ABF7-A515EFDF03D4}" srcOrd="1" destOrd="0" presId="urn:microsoft.com/office/officeart/2008/layout/LinedList"/>
    <dgm:cxn modelId="{EEA22E9C-2D38-4DBE-946D-C174A2080281}" type="presParOf" srcId="{3920D7FF-25FE-4137-ABF7-A515EFDF03D4}" destId="{9304EB9A-ED3F-4BFC-A95C-536677C16E3C}" srcOrd="0" destOrd="0" presId="urn:microsoft.com/office/officeart/2008/layout/LinedList"/>
    <dgm:cxn modelId="{8F258C7D-D821-4BBD-9D3E-775F726C82DE}" type="presParOf" srcId="{3920D7FF-25FE-4137-ABF7-A515EFDF03D4}" destId="{4B838069-C382-4A76-95EE-D6791EBAE88F}" srcOrd="1" destOrd="0" presId="urn:microsoft.com/office/officeart/2008/layout/LinedList"/>
    <dgm:cxn modelId="{D52B1B51-0FB0-4543-B27A-9450D223B155}" type="presParOf" srcId="{4B838069-C382-4A76-95EE-D6791EBAE88F}" destId="{E30DC610-010C-4B4D-8AFF-DA365105A660}" srcOrd="0" destOrd="0" presId="urn:microsoft.com/office/officeart/2008/layout/LinedList"/>
    <dgm:cxn modelId="{442B1BD6-764C-44E2-B402-F2C7EF60752A}" type="presParOf" srcId="{4B838069-C382-4A76-95EE-D6791EBAE88F}" destId="{E23CBBE7-FEF3-47C8-9F9C-44493C65C347}" srcOrd="1" destOrd="0" presId="urn:microsoft.com/office/officeart/2008/layout/LinedList"/>
    <dgm:cxn modelId="{DB4B185C-0C98-4704-AB8D-CB058CC4099F}" type="presParOf" srcId="{E23CBBE7-FEF3-47C8-9F9C-44493C65C347}" destId="{7236CB67-8506-4CDC-A1AB-A65EBF6E0500}" srcOrd="0" destOrd="0" presId="urn:microsoft.com/office/officeart/2008/layout/LinedList"/>
    <dgm:cxn modelId="{E6FD90CC-5EA3-4BD0-A61F-8F3200114B6F}" type="presParOf" srcId="{E23CBBE7-FEF3-47C8-9F9C-44493C65C347}" destId="{6DB10E41-6506-4243-8F95-9F973E6E0B3A}" srcOrd="1" destOrd="0" presId="urn:microsoft.com/office/officeart/2008/layout/LinedList"/>
    <dgm:cxn modelId="{9AB10413-EAE3-447B-A9A1-F7245AAEEBD0}" type="presParOf" srcId="{E23CBBE7-FEF3-47C8-9F9C-44493C65C347}" destId="{86A8FC2F-17CC-4062-B162-22F3B62777A8}" srcOrd="2" destOrd="0" presId="urn:microsoft.com/office/officeart/2008/layout/LinedList"/>
    <dgm:cxn modelId="{FB24E316-4632-4C60-BC1F-287EFCA7DE9E}" type="presParOf" srcId="{4B838069-C382-4A76-95EE-D6791EBAE88F}" destId="{CF50F196-52F1-496F-835C-42E52EBB0EAE}" srcOrd="2" destOrd="0" presId="urn:microsoft.com/office/officeart/2008/layout/LinedList"/>
    <dgm:cxn modelId="{FE13A93D-AE05-4322-9937-1C2E05ADE37B}" type="presParOf" srcId="{4B838069-C382-4A76-95EE-D6791EBAE88F}" destId="{46F28B23-13AE-4A0B-9403-2C48F0384D43}" srcOrd="3" destOrd="0" presId="urn:microsoft.com/office/officeart/2008/layout/LinedList"/>
    <dgm:cxn modelId="{9BAA0C7F-1164-4FFE-9668-129E796960DC}" type="presParOf" srcId="{4B838069-C382-4A76-95EE-D6791EBAE88F}" destId="{60A8FC3C-5641-489B-A30D-6693BB39E266}" srcOrd="4" destOrd="0" presId="urn:microsoft.com/office/officeart/2008/layout/LinedList"/>
    <dgm:cxn modelId="{E1A37786-FE68-4A7D-9698-1FBE77FEA9EA}" type="presParOf" srcId="{60A8FC3C-5641-489B-A30D-6693BB39E266}" destId="{05FC5A35-F7BF-4AE3-B8ED-8CD84183FD31}" srcOrd="0" destOrd="0" presId="urn:microsoft.com/office/officeart/2008/layout/LinedList"/>
    <dgm:cxn modelId="{B0C71C92-DF0C-472C-B7D3-2D118171A63A}" type="presParOf" srcId="{60A8FC3C-5641-489B-A30D-6693BB39E266}" destId="{3A7FA305-99CD-4533-B803-539A4DACB6B8}" srcOrd="1" destOrd="0" presId="urn:microsoft.com/office/officeart/2008/layout/LinedList"/>
    <dgm:cxn modelId="{7D65F7C4-4423-4A94-BCD5-E561FE65CB54}" type="presParOf" srcId="{60A8FC3C-5641-489B-A30D-6693BB39E266}" destId="{492DB6B8-59FE-4605-AD99-237394F88C00}" srcOrd="2" destOrd="0" presId="urn:microsoft.com/office/officeart/2008/layout/LinedList"/>
    <dgm:cxn modelId="{31BD524F-57AF-4219-B282-A346877BE1CC}" type="presParOf" srcId="{4B838069-C382-4A76-95EE-D6791EBAE88F}" destId="{0F1A7588-B055-4F22-9C6E-D8F7C6D7F0D7}" srcOrd="5" destOrd="0" presId="urn:microsoft.com/office/officeart/2008/layout/LinedList"/>
    <dgm:cxn modelId="{964D4BA7-93D6-45DB-BC24-B71EACAC86F8}" type="presParOf" srcId="{4B838069-C382-4A76-95EE-D6791EBAE88F}" destId="{613562D6-5A1D-4806-B589-092B3E11CB29}" srcOrd="6" destOrd="0" presId="urn:microsoft.com/office/officeart/2008/layout/LinedList"/>
    <dgm:cxn modelId="{56124438-E911-4CE7-9EBE-7B885F9230B3}" type="presParOf" srcId="{4B838069-C382-4A76-95EE-D6791EBAE88F}" destId="{6D0BD3D3-881E-4A4C-9AEB-15F8F6C2A0EF}" srcOrd="7" destOrd="0" presId="urn:microsoft.com/office/officeart/2008/layout/LinedList"/>
    <dgm:cxn modelId="{FA076A21-177D-49EB-A63C-07749DC58278}" type="presParOf" srcId="{6D0BD3D3-881E-4A4C-9AEB-15F8F6C2A0EF}" destId="{44EDC1C5-5006-4F50-9325-8EA93A449B44}" srcOrd="0" destOrd="0" presId="urn:microsoft.com/office/officeart/2008/layout/LinedList"/>
    <dgm:cxn modelId="{BEBC8A11-04C5-4831-A123-30F0616E1AF0}" type="presParOf" srcId="{6D0BD3D3-881E-4A4C-9AEB-15F8F6C2A0EF}" destId="{A883C423-7C5F-4BB2-ADDA-A27394A46540}" srcOrd="1" destOrd="0" presId="urn:microsoft.com/office/officeart/2008/layout/LinedList"/>
    <dgm:cxn modelId="{0FB83B45-5204-4BB7-B9C5-CBCE5F58FB36}" type="presParOf" srcId="{6D0BD3D3-881E-4A4C-9AEB-15F8F6C2A0EF}" destId="{827E6A21-CFB9-4A54-BAF5-FC66B75EE9D9}" srcOrd="2" destOrd="0" presId="urn:microsoft.com/office/officeart/2008/layout/LinedList"/>
    <dgm:cxn modelId="{ED9AA241-5462-4618-9796-F751A0DCA6AD}" type="presParOf" srcId="{4B838069-C382-4A76-95EE-D6791EBAE88F}" destId="{FFA267D6-337E-41B1-8832-556646B2656E}" srcOrd="8" destOrd="0" presId="urn:microsoft.com/office/officeart/2008/layout/LinedList"/>
    <dgm:cxn modelId="{E7CF8BEE-2D64-4D16-BAE7-26F679FA24CF}" type="presParOf" srcId="{4B838069-C382-4A76-95EE-D6791EBAE88F}" destId="{FD13AE94-F3FE-4780-92A9-8695134D3590}" srcOrd="9" destOrd="0" presId="urn:microsoft.com/office/officeart/2008/layout/LinedList"/>
    <dgm:cxn modelId="{D180FEF2-40DD-46F2-949C-C94CF0C22408}" type="presParOf" srcId="{4B838069-C382-4A76-95EE-D6791EBAE88F}" destId="{DEF5A37F-9CB1-4A7A-A9FB-C52082E568FB}" srcOrd="10" destOrd="0" presId="urn:microsoft.com/office/officeart/2008/layout/LinedList"/>
    <dgm:cxn modelId="{004D5229-22CA-4D54-9679-20E61CB42BCD}" type="presParOf" srcId="{DEF5A37F-9CB1-4A7A-A9FB-C52082E568FB}" destId="{DBD159FF-89E7-478B-A1D6-2CAE7BC9CD8B}" srcOrd="0" destOrd="0" presId="urn:microsoft.com/office/officeart/2008/layout/LinedList"/>
    <dgm:cxn modelId="{AB98E375-9AA7-422B-AC52-44B76FAEFB84}" type="presParOf" srcId="{DEF5A37F-9CB1-4A7A-A9FB-C52082E568FB}" destId="{1A3BA069-3B92-422A-BFE4-E78352C214F5}" srcOrd="1" destOrd="0" presId="urn:microsoft.com/office/officeart/2008/layout/LinedList"/>
    <dgm:cxn modelId="{C234878E-7B06-4804-AAC9-4794537FD126}" type="presParOf" srcId="{DEF5A37F-9CB1-4A7A-A9FB-C52082E568FB}" destId="{EFD4F791-EFEB-4CF9-A800-8BAE293C2C26}" srcOrd="2" destOrd="0" presId="urn:microsoft.com/office/officeart/2008/layout/LinedList"/>
    <dgm:cxn modelId="{64B7F03D-CCC4-46EF-BCDE-27865547F305}" type="presParOf" srcId="{4B838069-C382-4A76-95EE-D6791EBAE88F}" destId="{AB899002-388E-41DC-B7FF-B99B40EAB315}" srcOrd="11" destOrd="0" presId="urn:microsoft.com/office/officeart/2008/layout/LinedList"/>
    <dgm:cxn modelId="{FDA787D9-A764-4075-AAA6-E4CD1E15259F}" type="presParOf" srcId="{4B838069-C382-4A76-95EE-D6791EBAE88F}" destId="{972F49FB-EC3E-452F-A77C-555E49DE7E2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Enerji</a:t>
          </a:r>
        </a:p>
        <a:p>
          <a:pPr algn="l"/>
          <a:r>
            <a:rPr lang="tr-TR" sz="2800" b="1" dirty="0">
              <a:solidFill>
                <a:srgbClr val="FF0000"/>
              </a:solidFill>
              <a:effectLst>
                <a:outerShdw blurRad="38100" dist="38100" dir="2700000" algn="tl">
                  <a:srgbClr val="000000">
                    <a:alpha val="43137"/>
                  </a:srgbClr>
                </a:outerShdw>
              </a:effectLst>
            </a:rPr>
            <a:t>Etüdü</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custT="1"/>
      <dgm:spPr/>
      <dgm:t>
        <a:bodyPr anchor="ctr"/>
        <a:lstStyle/>
        <a:p>
          <a:pPr algn="just">
            <a:buClrTx/>
            <a:buSzTx/>
            <a:buFont typeface="Wingdings" panose="05000000000000000000" pitchFamily="2" charset="2"/>
            <a:buChar char="Ø"/>
          </a:pPr>
          <a:r>
            <a:rPr lang="tr-TR" sz="2000" dirty="0"/>
            <a:t>Enerji verimliliğinin artırılmasına yönelik imkânların ortaya çıkarılması için yapılan ve enerji tasarruf potansiyellerini ve bu potansiyellerin geri kazanılmasına yönelik önlemleri belirleyen ve Bakanlık tarafından hazırlanan uygulama usul ve esaslarına uygun şekilde yapılan çalışmalardır.</a:t>
          </a:r>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F2321D73-D38F-4444-86DD-EB8EA5026FB4}">
      <dgm:prSet phldrT="[Metin]" custT="1"/>
      <dgm:spPr/>
      <dgm:t>
        <a:bodyPr anchor="ctr"/>
        <a:lstStyle/>
        <a:p>
          <a:pPr>
            <a:buClrTx/>
            <a:buSzTx/>
            <a:buFont typeface="Wingdings" panose="05000000000000000000" pitchFamily="2" charset="2"/>
            <a:buChar char="Ø"/>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Bilgi Toplama</a:t>
          </a:r>
        </a:p>
        <a:p>
          <a:pPr>
            <a:buClrTx/>
            <a:buSzTx/>
            <a:buFont typeface="Wingdings" panose="05000000000000000000" pitchFamily="2" charset="2"/>
            <a:buChar char="Ø"/>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Ölçüm </a:t>
          </a:r>
        </a:p>
        <a:p>
          <a:pPr>
            <a:buClrTx/>
            <a:buSzTx/>
            <a:buFont typeface="Wingdings" panose="05000000000000000000" pitchFamily="2" charset="2"/>
            <a:buChar char="Ø"/>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Değerlendirme </a:t>
          </a:r>
        </a:p>
        <a:p>
          <a:pPr>
            <a:buClrTx/>
            <a:buSzTx/>
            <a:buFont typeface="Wingdings" panose="05000000000000000000" pitchFamily="2" charset="2"/>
            <a:buChar char="Ø"/>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Hesap ve Piyasa Araştırması </a:t>
          </a:r>
        </a:p>
        <a:p>
          <a:pPr>
            <a:buClrTx/>
            <a:buSzTx/>
            <a:buFont typeface="Wingdings" panose="05000000000000000000" pitchFamily="2" charset="2"/>
            <a:buChar char="Ø"/>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Raporlama</a:t>
          </a:r>
        </a:p>
      </dgm:t>
    </dgm:pt>
    <dgm:pt modelId="{A9CCB704-7939-4115-9821-ACFD3F9CBF39}" type="parTrans" cxnId="{3023ECC9-AE1A-40EF-922C-1CA4A817E043}">
      <dgm:prSet/>
      <dgm:spPr/>
      <dgm:t>
        <a:bodyPr/>
        <a:lstStyle/>
        <a:p>
          <a:endParaRPr lang="tr-TR"/>
        </a:p>
      </dgm:t>
    </dgm:pt>
    <dgm:pt modelId="{BE75F145-C8CD-42AB-82CC-0DA9A2C72A3D}" type="sibTrans" cxnId="{3023ECC9-AE1A-40EF-922C-1CA4A817E043}">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85004"/>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3"/>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2"/>
      <dgm:spPr/>
    </dgm:pt>
    <dgm:pt modelId="{6EFC8269-0FDF-4D62-AC17-EC60695B9F63}" type="pres">
      <dgm:prSet presAssocID="{2E54FC73-D93E-45DA-B6F3-4222B431C158}" presName="vertSpace2b" presStyleCnt="0"/>
      <dgm:spPr/>
    </dgm:pt>
    <dgm:pt modelId="{8F852645-0882-4FB1-B3D1-67B04A64FB85}" type="pres">
      <dgm:prSet presAssocID="{F2321D73-D38F-4444-86DD-EB8EA5026FB4}" presName="horz2" presStyleCnt="0"/>
      <dgm:spPr/>
    </dgm:pt>
    <dgm:pt modelId="{5FB1D891-B682-4F37-90C9-BFA38742DBBA}" type="pres">
      <dgm:prSet presAssocID="{F2321D73-D38F-4444-86DD-EB8EA5026FB4}" presName="horzSpace2" presStyleCnt="0"/>
      <dgm:spPr/>
    </dgm:pt>
    <dgm:pt modelId="{6CEF1538-4CED-4BAE-9EC1-DF52FE9ADACE}" type="pres">
      <dgm:prSet presAssocID="{F2321D73-D38F-4444-86DD-EB8EA5026FB4}" presName="tx2" presStyleLbl="revTx" presStyleIdx="2" presStyleCnt="3"/>
      <dgm:spPr/>
    </dgm:pt>
    <dgm:pt modelId="{2DFD3736-7D9C-4A6D-8D99-1A31DDD00306}" type="pres">
      <dgm:prSet presAssocID="{F2321D73-D38F-4444-86DD-EB8EA5026FB4}" presName="vert2" presStyleCnt="0"/>
      <dgm:spPr/>
    </dgm:pt>
    <dgm:pt modelId="{BF3B6075-B84E-49C0-9B79-074188F80D7C}" type="pres">
      <dgm:prSet presAssocID="{F2321D73-D38F-4444-86DD-EB8EA5026FB4}" presName="thinLine2b" presStyleLbl="callout" presStyleIdx="1" presStyleCnt="2"/>
      <dgm:spPr/>
    </dgm:pt>
    <dgm:pt modelId="{6FFCFB5B-D8AF-418B-81D6-B53F3679038D}" type="pres">
      <dgm:prSet presAssocID="{F2321D73-D38F-4444-86DD-EB8EA5026FB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22CA33B5-C4F5-4CED-B19E-9DDBB062DC6A}" type="presOf" srcId="{F2321D73-D38F-4444-86DD-EB8EA5026FB4}" destId="{6CEF1538-4CED-4BAE-9EC1-DF52FE9ADACE}"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1" destOrd="0" parTransId="{A9CCB704-7939-4115-9821-ACFD3F9CBF39}" sibTransId="{BE75F145-C8CD-42AB-82CC-0DA9A2C72A3D}"/>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58F76E62-F851-44E7-B9D4-92053F789EE5}" type="presParOf" srcId="{C28654C9-90C0-4781-A4BB-68B694A772DC}" destId="{8F852645-0882-4FB1-B3D1-67B04A64FB85}" srcOrd="4" destOrd="0" presId="urn:microsoft.com/office/officeart/2008/layout/LinedList"/>
    <dgm:cxn modelId="{76806CB1-82A5-4112-BED4-EE4CD0D10F61}" type="presParOf" srcId="{8F852645-0882-4FB1-B3D1-67B04A64FB85}" destId="{5FB1D891-B682-4F37-90C9-BFA38742DBBA}" srcOrd="0" destOrd="0" presId="urn:microsoft.com/office/officeart/2008/layout/LinedList"/>
    <dgm:cxn modelId="{A8331994-A2F7-4946-9634-C94CE6240926}" type="presParOf" srcId="{8F852645-0882-4FB1-B3D1-67B04A64FB85}" destId="{6CEF1538-4CED-4BAE-9EC1-DF52FE9ADACE}" srcOrd="1" destOrd="0" presId="urn:microsoft.com/office/officeart/2008/layout/LinedList"/>
    <dgm:cxn modelId="{5BD3733D-3B6F-4672-8050-03BFBBFA2FB4}" type="presParOf" srcId="{8F852645-0882-4FB1-B3D1-67B04A64FB85}" destId="{2DFD3736-7D9C-4A6D-8D99-1A31DDD00306}" srcOrd="2" destOrd="0" presId="urn:microsoft.com/office/officeart/2008/layout/LinedList"/>
    <dgm:cxn modelId="{AB3E5A87-B6B1-479E-80DC-65C11A01DDE7}" type="presParOf" srcId="{C28654C9-90C0-4781-A4BB-68B694A772DC}" destId="{BF3B6075-B84E-49C0-9B79-074188F80D7C}" srcOrd="5" destOrd="0" presId="urn:microsoft.com/office/officeart/2008/layout/LinedList"/>
    <dgm:cxn modelId="{D8E52004-D7B1-40D3-9EAA-40C7B9B92CE0}" type="presParOf" srcId="{C28654C9-90C0-4781-A4BB-68B694A772DC}" destId="{6FFCFB5B-D8AF-418B-81D6-B53F3679038D}"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Enerji</a:t>
          </a:r>
        </a:p>
        <a:p>
          <a:pPr algn="l"/>
          <a:r>
            <a:rPr lang="tr-TR" sz="2800" b="1" dirty="0">
              <a:solidFill>
                <a:srgbClr val="FF0000"/>
              </a:solidFill>
              <a:effectLst>
                <a:outerShdw blurRad="38100" dist="38100" dir="2700000" algn="tl">
                  <a:srgbClr val="000000">
                    <a:alpha val="43137"/>
                  </a:srgbClr>
                </a:outerShdw>
              </a:effectLst>
            </a:rPr>
            <a:t>Etüdü</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custT="1"/>
      <dgm:spPr/>
      <dgm:t>
        <a:bodyPr/>
        <a:lstStyle/>
        <a:p>
          <a:pPr algn="just">
            <a:buClrTx/>
            <a:buSzTx/>
            <a:buFont typeface="Wingdings" panose="05000000000000000000" pitchFamily="2" charset="2"/>
            <a:buChar char="Ø"/>
          </a:pPr>
          <a:r>
            <a:rPr lang="tr-TR" sz="2000" dirty="0"/>
            <a:t>Enerji </a:t>
          </a:r>
          <a:r>
            <a:rPr lang="tr-TR" sz="2000" b="0" dirty="0"/>
            <a:t>Etüdü</a:t>
          </a:r>
          <a:r>
            <a:rPr lang="tr-TR" sz="2000" b="1" dirty="0"/>
            <a:t> Etüt-Proje Uzmanı</a:t>
          </a:r>
          <a:r>
            <a:rPr lang="tr-TR" sz="2000" dirty="0"/>
            <a:t> Tarafından Yapılır</a:t>
          </a:r>
        </a:p>
        <a:p>
          <a:pPr algn="just">
            <a:buClrTx/>
            <a:buSzTx/>
            <a:buFont typeface="Wingdings" panose="05000000000000000000" pitchFamily="2" charset="2"/>
            <a:buChar char="Ø"/>
          </a:pPr>
          <a:endParaRPr lang="tr-TR" sz="1800" dirty="0"/>
        </a:p>
        <a:p>
          <a:pPr algn="just">
            <a:buClrTx/>
            <a:buSzTx/>
            <a:buFont typeface="Wingdings" panose="05000000000000000000" pitchFamily="2" charset="2"/>
            <a:buChar char="Ø"/>
          </a:pPr>
          <a:r>
            <a:rPr lang="tr-TR" sz="1800" dirty="0"/>
            <a:t>Endüstriyel</a:t>
          </a:r>
          <a:r>
            <a:rPr lang="tr-TR" sz="1800" baseline="0" dirty="0"/>
            <a:t> İşletmeler; </a:t>
          </a:r>
        </a:p>
        <a:p>
          <a:pPr algn="just">
            <a:buClrTx/>
            <a:buSzTx/>
            <a:buFont typeface="Wingdings" panose="05000000000000000000" pitchFamily="2" charset="2"/>
            <a:buChar char="Ø"/>
          </a:pPr>
          <a:r>
            <a:rPr lang="tr-TR" sz="1800" baseline="0" dirty="0"/>
            <a:t>Bünyesinde </a:t>
          </a:r>
          <a:r>
            <a:rPr lang="tr-TR" sz="1800" b="1" baseline="0" dirty="0"/>
            <a:t>Sanayi Etüt-Proje Uzmanı </a:t>
          </a:r>
          <a:r>
            <a:rPr lang="tr-TR" sz="1800" baseline="0" dirty="0"/>
            <a:t>Varsa Kendi Etüdünü Yapılabilir</a:t>
          </a:r>
        </a:p>
        <a:p>
          <a:pPr algn="just">
            <a:buClrTx/>
            <a:buSzTx/>
            <a:buFont typeface="Wingdings" panose="05000000000000000000" pitchFamily="2" charset="2"/>
            <a:buChar char="Ø"/>
          </a:pPr>
          <a:r>
            <a:rPr lang="tr-TR" sz="1800" i="1" baseline="0" dirty="0"/>
            <a:t>veya</a:t>
          </a:r>
        </a:p>
        <a:p>
          <a:pPr algn="just">
            <a:buClrTx/>
            <a:buSzTx/>
            <a:buFont typeface="Wingdings" panose="05000000000000000000" pitchFamily="2" charset="2"/>
            <a:buChar char="Ø"/>
          </a:pPr>
          <a:r>
            <a:rPr lang="tr-TR" sz="1800" b="1" baseline="0" dirty="0"/>
            <a:t>EVD Şirketi</a:t>
          </a:r>
          <a:r>
            <a:rPr lang="tr-TR" sz="1800" baseline="0" dirty="0"/>
            <a:t>nden Etüt Hizmeti Alarak Yaptırabilir</a:t>
          </a:r>
          <a:endParaRPr lang="tr-TR" sz="1800" dirty="0"/>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F2321D73-D38F-4444-86DD-EB8EA5026FB4}">
      <dgm:prSet phldrT="[Metin]" custT="1"/>
      <dgm:spPr/>
      <dgm:t>
        <a:bodyPr/>
        <a:lstStyle/>
        <a:p>
          <a:pPr>
            <a:buClrTx/>
            <a:buSzTx/>
            <a:buFont typeface="Wingdings" panose="05000000000000000000" pitchFamily="2" charset="2"/>
            <a:buChar char="Ø"/>
          </a:pPr>
          <a:r>
            <a:rPr kumimoji="0" lang="tr-TR" sz="1800" b="0" i="0" u="none" strike="noStrike" kern="1200" cap="none" spc="0" normalizeH="0" baseline="0" noProof="0" dirty="0">
              <a:ln>
                <a:noFill/>
              </a:ln>
              <a:effectLst/>
              <a:uLnTx/>
              <a:uFillTx/>
              <a:latin typeface="Arial"/>
              <a:cs typeface="+mn-cs"/>
            </a:rPr>
            <a:t>Etütler;</a:t>
          </a:r>
        </a:p>
        <a:p>
          <a:pPr>
            <a:buClrTx/>
            <a:buSzTx/>
            <a:buFont typeface="Wingdings" panose="05000000000000000000" pitchFamily="2" charset="2"/>
            <a:buChar char="Ø"/>
          </a:pPr>
          <a:endParaRPr kumimoji="0" lang="tr-TR" sz="1800" b="0" i="0" u="none" strike="noStrike" kern="1200" cap="none" spc="0" normalizeH="0" baseline="0" noProof="0" dirty="0">
            <a:ln>
              <a:noFill/>
            </a:ln>
            <a:effectLst/>
            <a:uLnTx/>
            <a:uFillTx/>
            <a:latin typeface="Arial"/>
            <a:cs typeface="+mn-cs"/>
          </a:endParaRPr>
        </a:p>
        <a:p>
          <a:pPr>
            <a:buClrTx/>
            <a:buSzTx/>
            <a:buFont typeface="Wingdings" panose="05000000000000000000" pitchFamily="2" charset="2"/>
            <a:buChar char="Ø"/>
          </a:pPr>
          <a:r>
            <a:rPr kumimoji="0" lang="tr-TR" sz="1800" b="0" i="0" u="none" strike="noStrike" kern="1200" cap="none" spc="0" normalizeH="0" baseline="0" noProof="0" dirty="0">
              <a:ln>
                <a:noFill/>
              </a:ln>
              <a:effectLst/>
              <a:uLnTx/>
              <a:uFillTx/>
              <a:latin typeface="Arial"/>
              <a:cs typeface="+mn-cs"/>
            </a:rPr>
            <a:t>Ölçüm Cihazları Kullanılır</a:t>
          </a:r>
        </a:p>
        <a:p>
          <a:pPr>
            <a:buClrTx/>
            <a:buSzTx/>
            <a:buFont typeface="Wingdings" panose="05000000000000000000" pitchFamily="2" charset="2"/>
            <a:buChar char="Ø"/>
          </a:pPr>
          <a:r>
            <a:rPr kumimoji="0" lang="tr-TR" sz="1800" b="0" i="0" u="none" strike="noStrike" kern="1200" cap="none" spc="0" normalizeH="0" baseline="0" noProof="0" dirty="0">
              <a:ln>
                <a:noFill/>
              </a:ln>
              <a:effectLst/>
              <a:uLnTx/>
              <a:uFillTx/>
              <a:latin typeface="Arial"/>
              <a:cs typeface="+mn-cs"/>
            </a:rPr>
            <a:t>Sanayi Enerji Etüt Rapor Formatına Uygun Yapılır</a:t>
          </a:r>
        </a:p>
        <a:p>
          <a:pPr>
            <a:buClrTx/>
            <a:buSzTx/>
            <a:buFont typeface="Wingdings" panose="05000000000000000000" pitchFamily="2" charset="2"/>
            <a:buChar char="Ø"/>
          </a:pPr>
          <a:r>
            <a:rPr kumimoji="0" lang="tr-TR" sz="1800" b="0" i="0" u="none" strike="noStrike" kern="1200" cap="none" spc="0" normalizeH="0" baseline="0" noProof="0" dirty="0">
              <a:ln>
                <a:noFill/>
              </a:ln>
              <a:effectLst/>
              <a:uLnTx/>
              <a:uFillTx/>
              <a:latin typeface="Arial"/>
              <a:cs typeface="+mn-cs"/>
            </a:rPr>
            <a:t>Her bir Endüstriyel İşletmeye Özel Hazırlanır</a:t>
          </a:r>
        </a:p>
        <a:p>
          <a:pPr>
            <a:buClrTx/>
            <a:buSzTx/>
            <a:buFont typeface="Wingdings" panose="05000000000000000000" pitchFamily="2" charset="2"/>
            <a:buChar char="Ø"/>
          </a:pPr>
          <a:r>
            <a:rPr kumimoji="0" lang="tr-TR" sz="1800" b="0" i="0" u="none" strike="noStrike" kern="1200" cap="none" spc="0" normalizeH="0" baseline="0" noProof="0" dirty="0" err="1">
              <a:ln>
                <a:noFill/>
              </a:ln>
              <a:effectLst/>
              <a:uLnTx/>
              <a:uFillTx/>
              <a:latin typeface="Arial"/>
              <a:cs typeface="+mn-cs"/>
            </a:rPr>
            <a:t>ETKB’ye</a:t>
          </a:r>
          <a:r>
            <a:rPr kumimoji="0" lang="tr-TR" sz="1800" b="0" i="0" u="none" strike="noStrike" kern="1200" cap="none" spc="0" normalizeH="0" baseline="0" noProof="0" dirty="0">
              <a:ln>
                <a:noFill/>
              </a:ln>
              <a:effectLst/>
              <a:uLnTx/>
              <a:uFillTx/>
              <a:latin typeface="Arial"/>
              <a:cs typeface="+mn-cs"/>
            </a:rPr>
            <a:t> Bildirilir ve Kontrol Edilerek Değerlendirilir</a:t>
          </a:r>
          <a:endParaRPr lang="tr-TR" sz="1800" kern="1200" dirty="0"/>
        </a:p>
      </dgm:t>
    </dgm:pt>
    <dgm:pt modelId="{A9CCB704-7939-4115-9821-ACFD3F9CBF39}" type="parTrans" cxnId="{3023ECC9-AE1A-40EF-922C-1CA4A817E043}">
      <dgm:prSet/>
      <dgm:spPr/>
      <dgm:t>
        <a:bodyPr/>
        <a:lstStyle/>
        <a:p>
          <a:endParaRPr lang="tr-TR"/>
        </a:p>
      </dgm:t>
    </dgm:pt>
    <dgm:pt modelId="{BE75F145-C8CD-42AB-82CC-0DA9A2C72A3D}" type="sibTrans" cxnId="{3023ECC9-AE1A-40EF-922C-1CA4A817E043}">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85004"/>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3"/>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2"/>
      <dgm:spPr/>
    </dgm:pt>
    <dgm:pt modelId="{6EFC8269-0FDF-4D62-AC17-EC60695B9F63}" type="pres">
      <dgm:prSet presAssocID="{2E54FC73-D93E-45DA-B6F3-4222B431C158}" presName="vertSpace2b" presStyleCnt="0"/>
      <dgm:spPr/>
    </dgm:pt>
    <dgm:pt modelId="{8F852645-0882-4FB1-B3D1-67B04A64FB85}" type="pres">
      <dgm:prSet presAssocID="{F2321D73-D38F-4444-86DD-EB8EA5026FB4}" presName="horz2" presStyleCnt="0"/>
      <dgm:spPr/>
    </dgm:pt>
    <dgm:pt modelId="{5FB1D891-B682-4F37-90C9-BFA38742DBBA}" type="pres">
      <dgm:prSet presAssocID="{F2321D73-D38F-4444-86DD-EB8EA5026FB4}" presName="horzSpace2" presStyleCnt="0"/>
      <dgm:spPr/>
    </dgm:pt>
    <dgm:pt modelId="{6CEF1538-4CED-4BAE-9EC1-DF52FE9ADACE}" type="pres">
      <dgm:prSet presAssocID="{F2321D73-D38F-4444-86DD-EB8EA5026FB4}" presName="tx2" presStyleLbl="revTx" presStyleIdx="2" presStyleCnt="3"/>
      <dgm:spPr/>
    </dgm:pt>
    <dgm:pt modelId="{2DFD3736-7D9C-4A6D-8D99-1A31DDD00306}" type="pres">
      <dgm:prSet presAssocID="{F2321D73-D38F-4444-86DD-EB8EA5026FB4}" presName="vert2" presStyleCnt="0"/>
      <dgm:spPr/>
    </dgm:pt>
    <dgm:pt modelId="{BF3B6075-B84E-49C0-9B79-074188F80D7C}" type="pres">
      <dgm:prSet presAssocID="{F2321D73-D38F-4444-86DD-EB8EA5026FB4}" presName="thinLine2b" presStyleLbl="callout" presStyleIdx="1" presStyleCnt="2"/>
      <dgm:spPr/>
    </dgm:pt>
    <dgm:pt modelId="{6FFCFB5B-D8AF-418B-81D6-B53F3679038D}" type="pres">
      <dgm:prSet presAssocID="{F2321D73-D38F-4444-86DD-EB8EA5026FB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22CA33B5-C4F5-4CED-B19E-9DDBB062DC6A}" type="presOf" srcId="{F2321D73-D38F-4444-86DD-EB8EA5026FB4}" destId="{6CEF1538-4CED-4BAE-9EC1-DF52FE9ADACE}"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1" destOrd="0" parTransId="{A9CCB704-7939-4115-9821-ACFD3F9CBF39}" sibTransId="{BE75F145-C8CD-42AB-82CC-0DA9A2C72A3D}"/>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58F76E62-F851-44E7-B9D4-92053F789EE5}" type="presParOf" srcId="{C28654C9-90C0-4781-A4BB-68B694A772DC}" destId="{8F852645-0882-4FB1-B3D1-67B04A64FB85}" srcOrd="4" destOrd="0" presId="urn:microsoft.com/office/officeart/2008/layout/LinedList"/>
    <dgm:cxn modelId="{76806CB1-82A5-4112-BED4-EE4CD0D10F61}" type="presParOf" srcId="{8F852645-0882-4FB1-B3D1-67B04A64FB85}" destId="{5FB1D891-B682-4F37-90C9-BFA38742DBBA}" srcOrd="0" destOrd="0" presId="urn:microsoft.com/office/officeart/2008/layout/LinedList"/>
    <dgm:cxn modelId="{A8331994-A2F7-4946-9634-C94CE6240926}" type="presParOf" srcId="{8F852645-0882-4FB1-B3D1-67B04A64FB85}" destId="{6CEF1538-4CED-4BAE-9EC1-DF52FE9ADACE}" srcOrd="1" destOrd="0" presId="urn:microsoft.com/office/officeart/2008/layout/LinedList"/>
    <dgm:cxn modelId="{5BD3733D-3B6F-4672-8050-03BFBBFA2FB4}" type="presParOf" srcId="{8F852645-0882-4FB1-B3D1-67B04A64FB85}" destId="{2DFD3736-7D9C-4A6D-8D99-1A31DDD00306}" srcOrd="2" destOrd="0" presId="urn:microsoft.com/office/officeart/2008/layout/LinedList"/>
    <dgm:cxn modelId="{AB3E5A87-B6B1-479E-80DC-65C11A01DDE7}" type="presParOf" srcId="{C28654C9-90C0-4781-A4BB-68B694A772DC}" destId="{BF3B6075-B84E-49C0-9B79-074188F80D7C}" srcOrd="5" destOrd="0" presId="urn:microsoft.com/office/officeart/2008/layout/LinedList"/>
    <dgm:cxn modelId="{D8E52004-D7B1-40D3-9EAA-40C7B9B92CE0}" type="presParOf" srcId="{C28654C9-90C0-4781-A4BB-68B694A772DC}" destId="{6FFCFB5B-D8AF-418B-81D6-B53F3679038D}"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just"/>
          <a:r>
            <a:rPr lang="tr-TR" sz="2400" b="1" dirty="0">
              <a:solidFill>
                <a:srgbClr val="FF0000"/>
              </a:solidFill>
              <a:effectLst>
                <a:outerShdw blurRad="38100" dist="38100" dir="2700000" algn="tl">
                  <a:srgbClr val="000000">
                    <a:alpha val="43137"/>
                  </a:srgbClr>
                </a:outerShdw>
              </a:effectLst>
            </a:rPr>
            <a:t>Enerji </a:t>
          </a:r>
          <a:r>
            <a:rPr lang="tr-TR" sz="2400" b="1" dirty="0" err="1">
              <a:solidFill>
                <a:srgbClr val="FF0000"/>
              </a:solidFill>
              <a:effectLst>
                <a:outerShdw blurRad="38100" dist="38100" dir="2700000" algn="tl">
                  <a:srgbClr val="000000">
                    <a:alpha val="43137"/>
                  </a:srgbClr>
                </a:outerShdw>
              </a:effectLst>
            </a:rPr>
            <a:t>VerimliliğiDestekleri</a:t>
          </a:r>
          <a:endParaRPr lang="tr-TR" sz="2400" b="1" dirty="0">
            <a:solidFill>
              <a:srgbClr val="FF0000"/>
            </a:solidFill>
            <a:effectLst>
              <a:outerShdw blurRad="38100" dist="38100" dir="2700000" algn="tl">
                <a:srgbClr val="000000">
                  <a:alpha val="43137"/>
                </a:srgbClr>
              </a:outerShdw>
            </a:effectLst>
          </a:endParaRPr>
        </a:p>
        <a:p>
          <a:pPr algn="just"/>
          <a:endParaRPr lang="tr-TR" sz="1600" b="1" dirty="0">
            <a:solidFill>
              <a:srgbClr val="FF0000"/>
            </a:solidFill>
            <a:effectLst>
              <a:outerShdw blurRad="38100" dist="38100" dir="2700000" algn="tl">
                <a:srgbClr val="000000">
                  <a:alpha val="43137"/>
                </a:srgbClr>
              </a:outerShdw>
            </a:effectLst>
          </a:endParaRPr>
        </a:p>
        <a:p>
          <a:pPr algn="just"/>
          <a:r>
            <a:rPr lang="tr-TR" sz="2400" dirty="0">
              <a:solidFill>
                <a:srgbClr val="FF0000"/>
              </a:solidFill>
              <a:effectLst>
                <a:outerShdw blurRad="38100" dist="38100" dir="2700000" algn="tl">
                  <a:srgbClr val="000000">
                    <a:alpha val="43137"/>
                  </a:srgbClr>
                </a:outerShdw>
              </a:effectLst>
            </a:rPr>
            <a:t>Verimlilik Artırıcı Projeler</a:t>
          </a:r>
        </a:p>
        <a:p>
          <a:pPr algn="just"/>
          <a:endParaRPr lang="tr-TR" sz="1600" dirty="0">
            <a:solidFill>
              <a:srgbClr val="FF0000"/>
            </a:solidFill>
            <a:effectLst>
              <a:outerShdw blurRad="38100" dist="38100" dir="2700000" algn="tl">
                <a:srgbClr val="000000">
                  <a:alpha val="43137"/>
                </a:srgbClr>
              </a:outerShdw>
            </a:effectLst>
          </a:endParaRPr>
        </a:p>
        <a:p>
          <a:pPr algn="l"/>
          <a:r>
            <a:rPr lang="tr-TR" sz="1000" b="1" dirty="0">
              <a:solidFill>
                <a:srgbClr val="FF0000"/>
              </a:solidFill>
            </a:rPr>
            <a:t>395 milyon TL yatırım</a:t>
          </a:r>
        </a:p>
        <a:p>
          <a:pPr algn="l"/>
          <a:r>
            <a:rPr lang="tr-TR" sz="1000" b="1" dirty="0">
              <a:solidFill>
                <a:srgbClr val="FF0000"/>
              </a:solidFill>
            </a:rPr>
            <a:t>109 milyon TL destek</a:t>
          </a:r>
        </a:p>
        <a:p>
          <a:pPr algn="l"/>
          <a:r>
            <a:rPr lang="tr-TR" sz="1000" b="1" dirty="0">
              <a:solidFill>
                <a:srgbClr val="FF0000"/>
              </a:solidFill>
            </a:rPr>
            <a:t>210 milyon TL/yıl tasarruf</a:t>
          </a:r>
          <a:endParaRPr lang="tr-TR" sz="1000" b="1" dirty="0">
            <a:solidFill>
              <a:srgbClr val="FF0000"/>
            </a:solidFill>
            <a:effectLst>
              <a:outerShdw blurRad="38100" dist="38100" dir="2700000" algn="tl">
                <a:srgbClr val="000000">
                  <a:alpha val="43137"/>
                </a:srgbClr>
              </a:outerShdw>
            </a:effectLst>
          </a:endParaRPr>
        </a:p>
      </dgm:t>
    </dgm:pt>
    <dgm:pt modelId="{F0735F63-7D92-4D3E-B38A-7B74BCDD1DB4}" type="parTrans" cxnId="{BBF5D2B8-C29D-43BF-A22C-87335BFA2400}">
      <dgm:prSet/>
      <dgm:spPr/>
      <dgm:t>
        <a:bodyPr/>
        <a:lstStyle/>
        <a:p>
          <a:pPr algn="just"/>
          <a:endParaRPr lang="tr-TR" sz="1600"/>
        </a:p>
      </dgm:t>
    </dgm:pt>
    <dgm:pt modelId="{E367712E-A236-4655-8D05-9367B4FF4DE0}" type="sibTrans" cxnId="{BBF5D2B8-C29D-43BF-A22C-87335BFA2400}">
      <dgm:prSet/>
      <dgm:spPr/>
      <dgm:t>
        <a:bodyPr/>
        <a:lstStyle/>
        <a:p>
          <a:pPr algn="just"/>
          <a:endParaRPr lang="tr-TR" sz="1600"/>
        </a:p>
      </dgm:t>
    </dgm:pt>
    <dgm:pt modelId="{F2321D73-D38F-4444-86DD-EB8EA5026FB4}">
      <dgm:prSet phldrT="[Metin]" custT="1"/>
      <dgm:spPr/>
      <dgm:t>
        <a:bodyPr/>
        <a:lstStyle/>
        <a:p>
          <a:pPr algn="just"/>
          <a:r>
            <a:rPr lang="tr-TR" sz="1600" b="1" dirty="0"/>
            <a:t>Son 3 yıllık ortalama enerji tüketimi 500 TEP ve üzeri</a:t>
          </a:r>
          <a:r>
            <a:rPr lang="tr-TR" sz="1600" dirty="0"/>
            <a:t> olan işletmeler başvurabilir</a:t>
          </a:r>
          <a:endParaRPr lang="tr-TR" sz="1400" kern="1200" dirty="0"/>
        </a:p>
      </dgm:t>
    </dgm:pt>
    <dgm:pt modelId="{A9CCB704-7939-4115-9821-ACFD3F9CBF39}" type="parTrans" cxnId="{3023ECC9-AE1A-40EF-922C-1CA4A817E043}">
      <dgm:prSet/>
      <dgm:spPr/>
      <dgm:t>
        <a:bodyPr/>
        <a:lstStyle/>
        <a:p>
          <a:pPr algn="just"/>
          <a:endParaRPr lang="tr-TR" sz="1600"/>
        </a:p>
      </dgm:t>
    </dgm:pt>
    <dgm:pt modelId="{BE75F145-C8CD-42AB-82CC-0DA9A2C72A3D}" type="sibTrans" cxnId="{3023ECC9-AE1A-40EF-922C-1CA4A817E043}">
      <dgm:prSet/>
      <dgm:spPr/>
      <dgm:t>
        <a:bodyPr/>
        <a:lstStyle/>
        <a:p>
          <a:pPr algn="just"/>
          <a:endParaRPr lang="tr-TR" sz="1600"/>
        </a:p>
      </dgm:t>
    </dgm:pt>
    <dgm:pt modelId="{56C924A2-F46A-4B46-948F-133D00C3020A}">
      <dgm:prSet phldrT="[Metin]" custT="1"/>
      <dgm:spPr/>
      <dgm:t>
        <a:bodyPr/>
        <a:lstStyle/>
        <a:p>
          <a:pPr algn="just"/>
          <a:r>
            <a:rPr lang="tr-TR" sz="1600" kern="1200" dirty="0"/>
            <a:t>Sanayi sektöründe yetkili EVD Şirketinin hazırladığı dosya ile yıl içerisinde sürekli müracaat yapılabilir</a:t>
          </a:r>
        </a:p>
      </dgm:t>
    </dgm:pt>
    <dgm:pt modelId="{CC306B32-EE16-4909-B5E8-580C93B56C9C}" type="parTrans" cxnId="{CEE2FD50-7688-4913-B3AF-894378A40227}">
      <dgm:prSet/>
      <dgm:spPr/>
      <dgm:t>
        <a:bodyPr/>
        <a:lstStyle/>
        <a:p>
          <a:pPr algn="just"/>
          <a:endParaRPr lang="tr-TR"/>
        </a:p>
      </dgm:t>
    </dgm:pt>
    <dgm:pt modelId="{172C8A0E-80C8-42FD-8527-7EBDB85FCC53}" type="sibTrans" cxnId="{CEE2FD50-7688-4913-B3AF-894378A40227}">
      <dgm:prSet/>
      <dgm:spPr/>
      <dgm:t>
        <a:bodyPr/>
        <a:lstStyle/>
        <a:p>
          <a:pPr algn="just"/>
          <a:endParaRPr lang="tr-TR"/>
        </a:p>
      </dgm:t>
    </dgm:pt>
    <dgm:pt modelId="{26604EA9-AB4F-4CF9-A7DE-4C5FE4BA9CA8}">
      <dgm:prSet phldrT="[Metin]" custT="1"/>
      <dgm:spPr/>
      <dgm:t>
        <a:bodyPr/>
        <a:lstStyle/>
        <a:p>
          <a:pPr algn="just"/>
          <a:r>
            <a:rPr lang="tr-TR" sz="1600" kern="1200" dirty="0"/>
            <a:t>Bakanlık veri tabanına kayıtlı olma, enerji yöneticisi atama ve TSE EN ISO 50001 Belgesine sahip olma başvuru şartıdır</a:t>
          </a:r>
        </a:p>
      </dgm:t>
    </dgm:pt>
    <dgm:pt modelId="{DEBDACBB-826F-428A-B8BC-56C590FE5125}" type="parTrans" cxnId="{79425179-69E6-414C-A7D2-096E648CD82E}">
      <dgm:prSet/>
      <dgm:spPr/>
      <dgm:t>
        <a:bodyPr/>
        <a:lstStyle/>
        <a:p>
          <a:pPr algn="just"/>
          <a:endParaRPr lang="tr-TR"/>
        </a:p>
      </dgm:t>
    </dgm:pt>
    <dgm:pt modelId="{870751D1-29F2-4AAC-9653-7E0913F8E6D7}" type="sibTrans" cxnId="{79425179-69E6-414C-A7D2-096E648CD82E}">
      <dgm:prSet/>
      <dgm:spPr/>
      <dgm:t>
        <a:bodyPr/>
        <a:lstStyle/>
        <a:p>
          <a:pPr algn="just"/>
          <a:endParaRPr lang="tr-TR"/>
        </a:p>
      </dgm:t>
    </dgm:pt>
    <dgm:pt modelId="{31E25DDE-9D37-471B-AF70-011EF6FC9BC4}">
      <dgm:prSet phldrT="[Metin]" custT="1"/>
      <dgm:spPr/>
      <dgm:t>
        <a:bodyPr/>
        <a:lstStyle/>
        <a:p>
          <a:pPr algn="just"/>
          <a:r>
            <a:rPr lang="tr-TR" sz="1600" b="1" kern="1200" dirty="0"/>
            <a:t>Proje uygulama bedeli en fazla 5 milyona kadar olan projeler </a:t>
          </a:r>
          <a:r>
            <a:rPr lang="tr-TR" sz="1600" kern="1200" dirty="0"/>
            <a:t>d</a:t>
          </a:r>
          <a:r>
            <a:rPr lang="tr-TR" sz="1600" kern="1200" dirty="0">
              <a:solidFill>
                <a:prstClr val="black">
                  <a:hueOff val="0"/>
                  <a:satOff val="0"/>
                  <a:lumOff val="0"/>
                  <a:alphaOff val="0"/>
                </a:prstClr>
              </a:solidFill>
              <a:latin typeface="Calibri"/>
              <a:ea typeface="+mn-ea"/>
              <a:cs typeface="+mn-cs"/>
            </a:rPr>
            <a:t>esteklenir, başvurular beş proje ile sınırlıdır</a:t>
          </a:r>
        </a:p>
      </dgm:t>
    </dgm:pt>
    <dgm:pt modelId="{A4406B56-4E0A-4F06-A20D-3134F294FB61}" type="parTrans" cxnId="{E0D0C71A-A7CD-4324-AD52-E8E0B33B1211}">
      <dgm:prSet/>
      <dgm:spPr/>
      <dgm:t>
        <a:bodyPr/>
        <a:lstStyle/>
        <a:p>
          <a:pPr algn="just"/>
          <a:endParaRPr lang="tr-TR"/>
        </a:p>
      </dgm:t>
    </dgm:pt>
    <dgm:pt modelId="{F8E675E0-876B-4D00-91D8-E9C09005E9E2}" type="sibTrans" cxnId="{E0D0C71A-A7CD-4324-AD52-E8E0B33B1211}">
      <dgm:prSet/>
      <dgm:spPr/>
      <dgm:t>
        <a:bodyPr/>
        <a:lstStyle/>
        <a:p>
          <a:pPr algn="just"/>
          <a:endParaRPr lang="tr-TR"/>
        </a:p>
      </dgm:t>
    </dgm:pt>
    <dgm:pt modelId="{26766483-1339-41F3-91C4-999411BED4A0}">
      <dgm:prSet phldrT="[Metin]" custT="1"/>
      <dgm:spPr/>
      <dgm:t>
        <a:bodyPr/>
        <a:lstStyle/>
        <a:p>
          <a:pPr algn="just"/>
          <a:r>
            <a:rPr lang="tr-TR" sz="1600" kern="1200" dirty="0"/>
            <a:t>Proje uygulama süresi en fazla 2 yıldır</a:t>
          </a:r>
        </a:p>
      </dgm:t>
    </dgm:pt>
    <dgm:pt modelId="{8BC98C7B-744D-4A10-9AC7-DA412EAC96FB}" type="parTrans" cxnId="{039FCA62-D8FF-4372-B744-ECF30C498BF9}">
      <dgm:prSet/>
      <dgm:spPr/>
      <dgm:t>
        <a:bodyPr/>
        <a:lstStyle/>
        <a:p>
          <a:pPr algn="just"/>
          <a:endParaRPr lang="tr-TR"/>
        </a:p>
      </dgm:t>
    </dgm:pt>
    <dgm:pt modelId="{E134FD1D-4CA0-4EDC-A6CF-4F9F96887262}" type="sibTrans" cxnId="{039FCA62-D8FF-4372-B744-ECF30C498BF9}">
      <dgm:prSet/>
      <dgm:spPr/>
      <dgm:t>
        <a:bodyPr/>
        <a:lstStyle/>
        <a:p>
          <a:pPr algn="just"/>
          <a:endParaRPr lang="tr-TR"/>
        </a:p>
      </dgm:t>
    </dgm:pt>
    <dgm:pt modelId="{01F124D2-010D-4F89-AB8F-DDE48F409A0E}">
      <dgm:prSet phldrT="[Metin]" custT="1"/>
      <dgm:spPr/>
      <dgm:t>
        <a:bodyPr/>
        <a:lstStyle/>
        <a:p>
          <a:pPr algn="just"/>
          <a:r>
            <a:rPr lang="tr-TR" sz="1600" b="1" kern="1200" dirty="0"/>
            <a:t>Destek miktarı proje uygulama bedelinin %30’udur </a:t>
          </a:r>
          <a:r>
            <a:rPr lang="tr-TR" sz="1600" kern="1200" dirty="0"/>
            <a:t>ve ödeme uygulama sonrası yapılır</a:t>
          </a:r>
        </a:p>
      </dgm:t>
    </dgm:pt>
    <dgm:pt modelId="{12FF9110-9282-4A8D-85A2-D775D0BC9DBC}" type="parTrans" cxnId="{7BE3E3CD-6F52-4155-B9D1-AFE8588CBB9D}">
      <dgm:prSet/>
      <dgm:spPr/>
      <dgm:t>
        <a:bodyPr/>
        <a:lstStyle/>
        <a:p>
          <a:pPr algn="just"/>
          <a:endParaRPr lang="tr-TR"/>
        </a:p>
      </dgm:t>
    </dgm:pt>
    <dgm:pt modelId="{4C229CA6-5983-4642-AECA-16471CAACEC7}" type="sibTrans" cxnId="{7BE3E3CD-6F52-4155-B9D1-AFE8588CBB9D}">
      <dgm:prSet/>
      <dgm:spPr/>
      <dgm:t>
        <a:bodyPr/>
        <a:lstStyle/>
        <a:p>
          <a:pPr algn="just"/>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7" custScaleX="85004"/>
      <dgm:spPr/>
    </dgm:pt>
    <dgm:pt modelId="{C28654C9-90C0-4781-A4BB-68B694A772DC}" type="pres">
      <dgm:prSet presAssocID="{D33C2222-D713-4BA6-8CAF-22E09509C746}" presName="vert1" presStyleCnt="0"/>
      <dgm:spPr/>
    </dgm:pt>
    <dgm:pt modelId="{173AC32A-004C-48BF-8C2E-4FA914CA3699}" type="pres">
      <dgm:prSet presAssocID="{F2321D73-D38F-4444-86DD-EB8EA5026FB4}" presName="vertSpace2a" presStyleCnt="0"/>
      <dgm:spPr/>
    </dgm:pt>
    <dgm:pt modelId="{DFE39F01-B2BF-4BED-9D39-2A0086EE6BCA}" type="pres">
      <dgm:prSet presAssocID="{F2321D73-D38F-4444-86DD-EB8EA5026FB4}" presName="horz2" presStyleCnt="0"/>
      <dgm:spPr/>
    </dgm:pt>
    <dgm:pt modelId="{60A9640B-5597-45E3-8C86-722A10E9DBE7}" type="pres">
      <dgm:prSet presAssocID="{F2321D73-D38F-4444-86DD-EB8EA5026FB4}" presName="horzSpace2" presStyleCnt="0"/>
      <dgm:spPr/>
    </dgm:pt>
    <dgm:pt modelId="{CDADA27A-5D3E-4AD0-85AF-B0BD0DE0C0B3}" type="pres">
      <dgm:prSet presAssocID="{F2321D73-D38F-4444-86DD-EB8EA5026FB4}" presName="tx2" presStyleLbl="revTx" presStyleIdx="1" presStyleCnt="7"/>
      <dgm:spPr/>
    </dgm:pt>
    <dgm:pt modelId="{345F0FBF-1AAC-432A-BE09-95BAC1C05407}" type="pres">
      <dgm:prSet presAssocID="{F2321D73-D38F-4444-86DD-EB8EA5026FB4}" presName="vert2" presStyleCnt="0"/>
      <dgm:spPr/>
    </dgm:pt>
    <dgm:pt modelId="{6DA8042E-B6DF-4CEF-8FB1-425DDB24EE2A}" type="pres">
      <dgm:prSet presAssocID="{F2321D73-D38F-4444-86DD-EB8EA5026FB4}" presName="thinLine2b" presStyleLbl="callout" presStyleIdx="0" presStyleCnt="6"/>
      <dgm:spPr/>
    </dgm:pt>
    <dgm:pt modelId="{346A3DCD-7F6A-4FD0-B18E-D302A8F7EA49}" type="pres">
      <dgm:prSet presAssocID="{F2321D73-D38F-4444-86DD-EB8EA5026FB4}" presName="vertSpace2b" presStyleCnt="0"/>
      <dgm:spPr/>
    </dgm:pt>
    <dgm:pt modelId="{9A09A154-2B65-46E3-93C6-EFA7B3181B56}" type="pres">
      <dgm:prSet presAssocID="{56C924A2-F46A-4B46-948F-133D00C3020A}" presName="horz2" presStyleCnt="0"/>
      <dgm:spPr/>
    </dgm:pt>
    <dgm:pt modelId="{9AABC558-A1A7-4F88-8E97-40CF836057B0}" type="pres">
      <dgm:prSet presAssocID="{56C924A2-F46A-4B46-948F-133D00C3020A}" presName="horzSpace2" presStyleCnt="0"/>
      <dgm:spPr/>
    </dgm:pt>
    <dgm:pt modelId="{0C3CE3C6-32C4-4BD7-A9DE-80E781898130}" type="pres">
      <dgm:prSet presAssocID="{56C924A2-F46A-4B46-948F-133D00C3020A}" presName="tx2" presStyleLbl="revTx" presStyleIdx="2" presStyleCnt="7"/>
      <dgm:spPr/>
    </dgm:pt>
    <dgm:pt modelId="{EF5E8FD8-2044-4831-B9D0-EFEB9F15F4AE}" type="pres">
      <dgm:prSet presAssocID="{56C924A2-F46A-4B46-948F-133D00C3020A}" presName="vert2" presStyleCnt="0"/>
      <dgm:spPr/>
    </dgm:pt>
    <dgm:pt modelId="{7FDCA38F-6A97-4A71-8705-A6D0E812BAC0}" type="pres">
      <dgm:prSet presAssocID="{56C924A2-F46A-4B46-948F-133D00C3020A}" presName="thinLine2b" presStyleLbl="callout" presStyleIdx="1" presStyleCnt="6"/>
      <dgm:spPr/>
    </dgm:pt>
    <dgm:pt modelId="{912CB45E-276A-4E64-92E1-58E3666061BD}" type="pres">
      <dgm:prSet presAssocID="{56C924A2-F46A-4B46-948F-133D00C3020A}" presName="vertSpace2b" presStyleCnt="0"/>
      <dgm:spPr/>
    </dgm:pt>
    <dgm:pt modelId="{A64C9526-4AF8-40F6-A21A-85D947ECFC66}" type="pres">
      <dgm:prSet presAssocID="{26604EA9-AB4F-4CF9-A7DE-4C5FE4BA9CA8}" presName="horz2" presStyleCnt="0"/>
      <dgm:spPr/>
    </dgm:pt>
    <dgm:pt modelId="{73046727-EFD0-488D-AEF1-9B771652D195}" type="pres">
      <dgm:prSet presAssocID="{26604EA9-AB4F-4CF9-A7DE-4C5FE4BA9CA8}" presName="horzSpace2" presStyleCnt="0"/>
      <dgm:spPr/>
    </dgm:pt>
    <dgm:pt modelId="{174C5C92-7F60-486A-A3CE-1066DD8DAAE9}" type="pres">
      <dgm:prSet presAssocID="{26604EA9-AB4F-4CF9-A7DE-4C5FE4BA9CA8}" presName="tx2" presStyleLbl="revTx" presStyleIdx="3" presStyleCnt="7"/>
      <dgm:spPr/>
    </dgm:pt>
    <dgm:pt modelId="{DF80F80A-6C9B-4464-9BBB-C2BF0805CE3D}" type="pres">
      <dgm:prSet presAssocID="{26604EA9-AB4F-4CF9-A7DE-4C5FE4BA9CA8}" presName="vert2" presStyleCnt="0"/>
      <dgm:spPr/>
    </dgm:pt>
    <dgm:pt modelId="{643E0A71-0E39-4859-97EB-50F278D900AE}" type="pres">
      <dgm:prSet presAssocID="{26604EA9-AB4F-4CF9-A7DE-4C5FE4BA9CA8}" presName="thinLine2b" presStyleLbl="callout" presStyleIdx="2" presStyleCnt="6"/>
      <dgm:spPr/>
    </dgm:pt>
    <dgm:pt modelId="{C0AC1B84-943F-4378-8FD8-8070DA0E535A}" type="pres">
      <dgm:prSet presAssocID="{26604EA9-AB4F-4CF9-A7DE-4C5FE4BA9CA8}" presName="vertSpace2b" presStyleCnt="0"/>
      <dgm:spPr/>
    </dgm:pt>
    <dgm:pt modelId="{81C3B0B4-7E60-4E2B-ADEA-056972801211}" type="pres">
      <dgm:prSet presAssocID="{31E25DDE-9D37-471B-AF70-011EF6FC9BC4}" presName="horz2" presStyleCnt="0"/>
      <dgm:spPr/>
    </dgm:pt>
    <dgm:pt modelId="{C4B78710-38DD-4F90-BE51-5554FC2AFCF7}" type="pres">
      <dgm:prSet presAssocID="{31E25DDE-9D37-471B-AF70-011EF6FC9BC4}" presName="horzSpace2" presStyleCnt="0"/>
      <dgm:spPr/>
    </dgm:pt>
    <dgm:pt modelId="{5C0C2DF9-E0E0-47F5-A88B-3B781AE46F56}" type="pres">
      <dgm:prSet presAssocID="{31E25DDE-9D37-471B-AF70-011EF6FC9BC4}" presName="tx2" presStyleLbl="revTx" presStyleIdx="4" presStyleCnt="7"/>
      <dgm:spPr/>
    </dgm:pt>
    <dgm:pt modelId="{E0C36039-7F67-4D98-97DA-FCB30CF83894}" type="pres">
      <dgm:prSet presAssocID="{31E25DDE-9D37-471B-AF70-011EF6FC9BC4}" presName="vert2" presStyleCnt="0"/>
      <dgm:spPr/>
    </dgm:pt>
    <dgm:pt modelId="{C6F4078B-A8A9-4C59-94F2-76C1E2B49B14}" type="pres">
      <dgm:prSet presAssocID="{31E25DDE-9D37-471B-AF70-011EF6FC9BC4}" presName="thinLine2b" presStyleLbl="callout" presStyleIdx="3" presStyleCnt="6"/>
      <dgm:spPr/>
    </dgm:pt>
    <dgm:pt modelId="{9B0C8C3A-A6FC-4FAD-BBE2-E71E8161AB0C}" type="pres">
      <dgm:prSet presAssocID="{31E25DDE-9D37-471B-AF70-011EF6FC9BC4}" presName="vertSpace2b" presStyleCnt="0"/>
      <dgm:spPr/>
    </dgm:pt>
    <dgm:pt modelId="{873E8CF1-F2A7-4DE5-84F8-0E33A60D6442}" type="pres">
      <dgm:prSet presAssocID="{26766483-1339-41F3-91C4-999411BED4A0}" presName="horz2" presStyleCnt="0"/>
      <dgm:spPr/>
    </dgm:pt>
    <dgm:pt modelId="{A3B2C27F-15EE-40EA-88D1-FECBA1E1E821}" type="pres">
      <dgm:prSet presAssocID="{26766483-1339-41F3-91C4-999411BED4A0}" presName="horzSpace2" presStyleCnt="0"/>
      <dgm:spPr/>
    </dgm:pt>
    <dgm:pt modelId="{73C0AEE9-6968-4EAF-9828-7A76A741E089}" type="pres">
      <dgm:prSet presAssocID="{26766483-1339-41F3-91C4-999411BED4A0}" presName="tx2" presStyleLbl="revTx" presStyleIdx="5" presStyleCnt="7"/>
      <dgm:spPr/>
    </dgm:pt>
    <dgm:pt modelId="{209DC5F5-E682-4EC3-B457-0C7659B43614}" type="pres">
      <dgm:prSet presAssocID="{26766483-1339-41F3-91C4-999411BED4A0}" presName="vert2" presStyleCnt="0"/>
      <dgm:spPr/>
    </dgm:pt>
    <dgm:pt modelId="{A25F9C77-73E8-4F84-B4D7-3D4BEF06CDC9}" type="pres">
      <dgm:prSet presAssocID="{26766483-1339-41F3-91C4-999411BED4A0}" presName="thinLine2b" presStyleLbl="callout" presStyleIdx="4" presStyleCnt="6"/>
      <dgm:spPr/>
    </dgm:pt>
    <dgm:pt modelId="{CCED7B2D-DB93-4B0D-A172-C1F8934C775B}" type="pres">
      <dgm:prSet presAssocID="{26766483-1339-41F3-91C4-999411BED4A0}" presName="vertSpace2b" presStyleCnt="0"/>
      <dgm:spPr/>
    </dgm:pt>
    <dgm:pt modelId="{16B32551-349F-4D58-B767-F05FF4A43550}" type="pres">
      <dgm:prSet presAssocID="{01F124D2-010D-4F89-AB8F-DDE48F409A0E}" presName="horz2" presStyleCnt="0"/>
      <dgm:spPr/>
    </dgm:pt>
    <dgm:pt modelId="{20099A6C-1B33-430B-BD96-38D48B40DF0A}" type="pres">
      <dgm:prSet presAssocID="{01F124D2-010D-4F89-AB8F-DDE48F409A0E}" presName="horzSpace2" presStyleCnt="0"/>
      <dgm:spPr/>
    </dgm:pt>
    <dgm:pt modelId="{29B9C9D3-EFE9-4AC0-AD5F-BCD2541F2B0B}" type="pres">
      <dgm:prSet presAssocID="{01F124D2-010D-4F89-AB8F-DDE48F409A0E}" presName="tx2" presStyleLbl="revTx" presStyleIdx="6" presStyleCnt="7"/>
      <dgm:spPr/>
    </dgm:pt>
    <dgm:pt modelId="{8963CC03-3FE0-41AE-99E7-E728217B9BE8}" type="pres">
      <dgm:prSet presAssocID="{01F124D2-010D-4F89-AB8F-DDE48F409A0E}" presName="vert2" presStyleCnt="0"/>
      <dgm:spPr/>
    </dgm:pt>
    <dgm:pt modelId="{2C16EAE0-52CC-4474-B844-4985A976DC55}" type="pres">
      <dgm:prSet presAssocID="{01F124D2-010D-4F89-AB8F-DDE48F409A0E}" presName="thinLine2b" presStyleLbl="callout" presStyleIdx="5" presStyleCnt="6"/>
      <dgm:spPr/>
    </dgm:pt>
    <dgm:pt modelId="{3B1B9F21-E7D3-4878-A746-7C02AFB2B80B}" type="pres">
      <dgm:prSet presAssocID="{01F124D2-010D-4F89-AB8F-DDE48F409A0E}" presName="vertSpace2b" presStyleCnt="0"/>
      <dgm:spPr/>
    </dgm:pt>
  </dgm:ptLst>
  <dgm:cxnLst>
    <dgm:cxn modelId="{7D3A0C0C-2F92-4309-B04F-0044B5AA8536}" type="presOf" srcId="{F2321D73-D38F-4444-86DD-EB8EA5026FB4}" destId="{CDADA27A-5D3E-4AD0-85AF-B0BD0DE0C0B3}" srcOrd="0" destOrd="0" presId="urn:microsoft.com/office/officeart/2008/layout/LinedList"/>
    <dgm:cxn modelId="{E0D0C71A-A7CD-4324-AD52-E8E0B33B1211}" srcId="{D33C2222-D713-4BA6-8CAF-22E09509C746}" destId="{31E25DDE-9D37-471B-AF70-011EF6FC9BC4}" srcOrd="3" destOrd="0" parTransId="{A4406B56-4E0A-4F06-A20D-3134F294FB61}" sibTransId="{F8E675E0-876B-4D00-91D8-E9C09005E9E2}"/>
    <dgm:cxn modelId="{CC7DDF1E-5595-4006-9A88-0518EC93F5CA}" type="presOf" srcId="{56C924A2-F46A-4B46-948F-133D00C3020A}" destId="{0C3CE3C6-32C4-4BD7-A9DE-80E781898130}" srcOrd="0" destOrd="0" presId="urn:microsoft.com/office/officeart/2008/layout/LinedList"/>
    <dgm:cxn modelId="{DB15A52B-A736-4EDE-96C4-C087BE4D120F}" type="presOf" srcId="{01F124D2-010D-4F89-AB8F-DDE48F409A0E}" destId="{29B9C9D3-EFE9-4AC0-AD5F-BCD2541F2B0B}"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039FCA62-D8FF-4372-B744-ECF30C498BF9}" srcId="{D33C2222-D713-4BA6-8CAF-22E09509C746}" destId="{26766483-1339-41F3-91C4-999411BED4A0}" srcOrd="4" destOrd="0" parTransId="{8BC98C7B-744D-4A10-9AC7-DA412EAC96FB}" sibTransId="{E134FD1D-4CA0-4EDC-A6CF-4F9F96887262}"/>
    <dgm:cxn modelId="{59241A6B-DCAC-47C8-B364-4A25BA9710CB}" type="presOf" srcId="{26604EA9-AB4F-4CF9-A7DE-4C5FE4BA9CA8}" destId="{174C5C92-7F60-486A-A3CE-1066DD8DAAE9}" srcOrd="0" destOrd="0" presId="urn:microsoft.com/office/officeart/2008/layout/LinedList"/>
    <dgm:cxn modelId="{CEE2FD50-7688-4913-B3AF-894378A40227}" srcId="{D33C2222-D713-4BA6-8CAF-22E09509C746}" destId="{56C924A2-F46A-4B46-948F-133D00C3020A}" srcOrd="1" destOrd="0" parTransId="{CC306B32-EE16-4909-B5E8-580C93B56C9C}" sibTransId="{172C8A0E-80C8-42FD-8527-7EBDB85FCC53}"/>
    <dgm:cxn modelId="{79425179-69E6-414C-A7D2-096E648CD82E}" srcId="{D33C2222-D713-4BA6-8CAF-22E09509C746}" destId="{26604EA9-AB4F-4CF9-A7DE-4C5FE4BA9CA8}" srcOrd="2" destOrd="0" parTransId="{DEBDACBB-826F-428A-B8BC-56C590FE5125}" sibTransId="{870751D1-29F2-4AAC-9653-7E0913F8E6D7}"/>
    <dgm:cxn modelId="{7F158AA8-7FF5-4201-81D5-C2DA3B68F254}" type="presOf" srcId="{D33C2222-D713-4BA6-8CAF-22E09509C746}" destId="{B2DAECDF-5FA9-41C0-A43D-FEBDDD0635B6}" srcOrd="0" destOrd="0" presId="urn:microsoft.com/office/officeart/2008/layout/LinedList"/>
    <dgm:cxn modelId="{BBAA37B3-9439-4DFD-9893-FF062D86576D}" type="presOf" srcId="{31E25DDE-9D37-471B-AF70-011EF6FC9BC4}" destId="{5C0C2DF9-E0E0-47F5-A88B-3B781AE46F5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0" destOrd="0" parTransId="{A9CCB704-7939-4115-9821-ACFD3F9CBF39}" sibTransId="{BE75F145-C8CD-42AB-82CC-0DA9A2C72A3D}"/>
    <dgm:cxn modelId="{7BE3E3CD-6F52-4155-B9D1-AFE8588CBB9D}" srcId="{D33C2222-D713-4BA6-8CAF-22E09509C746}" destId="{01F124D2-010D-4F89-AB8F-DDE48F409A0E}" srcOrd="5" destOrd="0" parTransId="{12FF9110-9282-4A8D-85A2-D775D0BC9DBC}" sibTransId="{4C229CA6-5983-4642-AECA-16471CAACEC7}"/>
    <dgm:cxn modelId="{80C325D8-B47A-4C5F-97B9-9F456A246EDF}" type="presOf" srcId="{26766483-1339-41F3-91C4-999411BED4A0}" destId="{73C0AEE9-6968-4EAF-9828-7A76A741E089}"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3F03C307-6300-4B7A-A078-CEBDEB6AFF1E}" type="presParOf" srcId="{C28654C9-90C0-4781-A4BB-68B694A772DC}" destId="{173AC32A-004C-48BF-8C2E-4FA914CA3699}" srcOrd="0" destOrd="0" presId="urn:microsoft.com/office/officeart/2008/layout/LinedList"/>
    <dgm:cxn modelId="{52E135AE-A198-47DF-BEB6-19656518AC9E}" type="presParOf" srcId="{C28654C9-90C0-4781-A4BB-68B694A772DC}" destId="{DFE39F01-B2BF-4BED-9D39-2A0086EE6BCA}" srcOrd="1" destOrd="0" presId="urn:microsoft.com/office/officeart/2008/layout/LinedList"/>
    <dgm:cxn modelId="{9FA56E4C-BC9F-4967-AD00-D7632441907F}" type="presParOf" srcId="{DFE39F01-B2BF-4BED-9D39-2A0086EE6BCA}" destId="{60A9640B-5597-45E3-8C86-722A10E9DBE7}" srcOrd="0" destOrd="0" presId="urn:microsoft.com/office/officeart/2008/layout/LinedList"/>
    <dgm:cxn modelId="{1A9D8A61-8500-47EE-AEAF-F297C1B7540F}" type="presParOf" srcId="{DFE39F01-B2BF-4BED-9D39-2A0086EE6BCA}" destId="{CDADA27A-5D3E-4AD0-85AF-B0BD0DE0C0B3}" srcOrd="1" destOrd="0" presId="urn:microsoft.com/office/officeart/2008/layout/LinedList"/>
    <dgm:cxn modelId="{EFA8630D-D1BA-473D-8DF2-6D24D0AE1141}" type="presParOf" srcId="{DFE39F01-B2BF-4BED-9D39-2A0086EE6BCA}" destId="{345F0FBF-1AAC-432A-BE09-95BAC1C05407}" srcOrd="2" destOrd="0" presId="urn:microsoft.com/office/officeart/2008/layout/LinedList"/>
    <dgm:cxn modelId="{83CA6B6D-3B4C-49AA-BD34-5CB4B81B4F1D}" type="presParOf" srcId="{C28654C9-90C0-4781-A4BB-68B694A772DC}" destId="{6DA8042E-B6DF-4CEF-8FB1-425DDB24EE2A}" srcOrd="2" destOrd="0" presId="urn:microsoft.com/office/officeart/2008/layout/LinedList"/>
    <dgm:cxn modelId="{7F028DA0-C439-491C-9BEE-D003DECDE8C2}" type="presParOf" srcId="{C28654C9-90C0-4781-A4BB-68B694A772DC}" destId="{346A3DCD-7F6A-4FD0-B18E-D302A8F7EA49}" srcOrd="3" destOrd="0" presId="urn:microsoft.com/office/officeart/2008/layout/LinedList"/>
    <dgm:cxn modelId="{1000DB89-D1EC-402F-9683-7875AA05BC70}" type="presParOf" srcId="{C28654C9-90C0-4781-A4BB-68B694A772DC}" destId="{9A09A154-2B65-46E3-93C6-EFA7B3181B56}" srcOrd="4" destOrd="0" presId="urn:microsoft.com/office/officeart/2008/layout/LinedList"/>
    <dgm:cxn modelId="{E2BC508E-3915-454A-8015-44A7CC2387EC}" type="presParOf" srcId="{9A09A154-2B65-46E3-93C6-EFA7B3181B56}" destId="{9AABC558-A1A7-4F88-8E97-40CF836057B0}" srcOrd="0" destOrd="0" presId="urn:microsoft.com/office/officeart/2008/layout/LinedList"/>
    <dgm:cxn modelId="{C10DF829-88FB-41F0-A066-90032CC6DBFE}" type="presParOf" srcId="{9A09A154-2B65-46E3-93C6-EFA7B3181B56}" destId="{0C3CE3C6-32C4-4BD7-A9DE-80E781898130}" srcOrd="1" destOrd="0" presId="urn:microsoft.com/office/officeart/2008/layout/LinedList"/>
    <dgm:cxn modelId="{F2E083AC-099C-4472-96AA-4FBB5B1B5F52}" type="presParOf" srcId="{9A09A154-2B65-46E3-93C6-EFA7B3181B56}" destId="{EF5E8FD8-2044-4831-B9D0-EFEB9F15F4AE}" srcOrd="2" destOrd="0" presId="urn:microsoft.com/office/officeart/2008/layout/LinedList"/>
    <dgm:cxn modelId="{8AFBFEB0-08E7-417F-B0C0-98F86E490D8A}" type="presParOf" srcId="{C28654C9-90C0-4781-A4BB-68B694A772DC}" destId="{7FDCA38F-6A97-4A71-8705-A6D0E812BAC0}" srcOrd="5" destOrd="0" presId="urn:microsoft.com/office/officeart/2008/layout/LinedList"/>
    <dgm:cxn modelId="{4F237514-2D04-42E0-BADB-9BB6F87E68BF}" type="presParOf" srcId="{C28654C9-90C0-4781-A4BB-68B694A772DC}" destId="{912CB45E-276A-4E64-92E1-58E3666061BD}" srcOrd="6" destOrd="0" presId="urn:microsoft.com/office/officeart/2008/layout/LinedList"/>
    <dgm:cxn modelId="{2E625D3B-7D73-468A-8D4E-F5C1C8242469}" type="presParOf" srcId="{C28654C9-90C0-4781-A4BB-68B694A772DC}" destId="{A64C9526-4AF8-40F6-A21A-85D947ECFC66}" srcOrd="7" destOrd="0" presId="urn:microsoft.com/office/officeart/2008/layout/LinedList"/>
    <dgm:cxn modelId="{7DA1805C-4A26-4287-90F5-5C23266A35E9}" type="presParOf" srcId="{A64C9526-4AF8-40F6-A21A-85D947ECFC66}" destId="{73046727-EFD0-488D-AEF1-9B771652D195}" srcOrd="0" destOrd="0" presId="urn:microsoft.com/office/officeart/2008/layout/LinedList"/>
    <dgm:cxn modelId="{D78CB21C-CBB3-44A0-851D-43FEECA73E7C}" type="presParOf" srcId="{A64C9526-4AF8-40F6-A21A-85D947ECFC66}" destId="{174C5C92-7F60-486A-A3CE-1066DD8DAAE9}" srcOrd="1" destOrd="0" presId="urn:microsoft.com/office/officeart/2008/layout/LinedList"/>
    <dgm:cxn modelId="{3C6B1757-C61A-4185-BEAA-D71BF718D684}" type="presParOf" srcId="{A64C9526-4AF8-40F6-A21A-85D947ECFC66}" destId="{DF80F80A-6C9B-4464-9BBB-C2BF0805CE3D}" srcOrd="2" destOrd="0" presId="urn:microsoft.com/office/officeart/2008/layout/LinedList"/>
    <dgm:cxn modelId="{F4B78B75-B542-4771-AB14-F7A146593999}" type="presParOf" srcId="{C28654C9-90C0-4781-A4BB-68B694A772DC}" destId="{643E0A71-0E39-4859-97EB-50F278D900AE}" srcOrd="8" destOrd="0" presId="urn:microsoft.com/office/officeart/2008/layout/LinedList"/>
    <dgm:cxn modelId="{1DA758EF-7F52-4337-B11D-2D84B1CC5FCA}" type="presParOf" srcId="{C28654C9-90C0-4781-A4BB-68B694A772DC}" destId="{C0AC1B84-943F-4378-8FD8-8070DA0E535A}" srcOrd="9" destOrd="0" presId="urn:microsoft.com/office/officeart/2008/layout/LinedList"/>
    <dgm:cxn modelId="{A51F90AA-93FF-47C1-8C3A-F6C852D67B08}" type="presParOf" srcId="{C28654C9-90C0-4781-A4BB-68B694A772DC}" destId="{81C3B0B4-7E60-4E2B-ADEA-056972801211}" srcOrd="10" destOrd="0" presId="urn:microsoft.com/office/officeart/2008/layout/LinedList"/>
    <dgm:cxn modelId="{FDA6C6C7-2CB2-40A0-A953-E7DD3495C8F0}" type="presParOf" srcId="{81C3B0B4-7E60-4E2B-ADEA-056972801211}" destId="{C4B78710-38DD-4F90-BE51-5554FC2AFCF7}" srcOrd="0" destOrd="0" presId="urn:microsoft.com/office/officeart/2008/layout/LinedList"/>
    <dgm:cxn modelId="{85DCF329-024E-45F8-A57C-53AD7E021921}" type="presParOf" srcId="{81C3B0B4-7E60-4E2B-ADEA-056972801211}" destId="{5C0C2DF9-E0E0-47F5-A88B-3B781AE46F56}" srcOrd="1" destOrd="0" presId="urn:microsoft.com/office/officeart/2008/layout/LinedList"/>
    <dgm:cxn modelId="{6123B9E4-4385-4024-9F9A-EDDF25036D30}" type="presParOf" srcId="{81C3B0B4-7E60-4E2B-ADEA-056972801211}" destId="{E0C36039-7F67-4D98-97DA-FCB30CF83894}" srcOrd="2" destOrd="0" presId="urn:microsoft.com/office/officeart/2008/layout/LinedList"/>
    <dgm:cxn modelId="{0DEF34D1-1333-4B7F-8D70-BC2F26D962B4}" type="presParOf" srcId="{C28654C9-90C0-4781-A4BB-68B694A772DC}" destId="{C6F4078B-A8A9-4C59-94F2-76C1E2B49B14}" srcOrd="11" destOrd="0" presId="urn:microsoft.com/office/officeart/2008/layout/LinedList"/>
    <dgm:cxn modelId="{F1283CC3-5520-4FAE-9844-F69294D5EECA}" type="presParOf" srcId="{C28654C9-90C0-4781-A4BB-68B694A772DC}" destId="{9B0C8C3A-A6FC-4FAD-BBE2-E71E8161AB0C}" srcOrd="12" destOrd="0" presId="urn:microsoft.com/office/officeart/2008/layout/LinedList"/>
    <dgm:cxn modelId="{74AFA62F-A8A7-4921-8446-106FC428A51F}" type="presParOf" srcId="{C28654C9-90C0-4781-A4BB-68B694A772DC}" destId="{873E8CF1-F2A7-4DE5-84F8-0E33A60D6442}" srcOrd="13" destOrd="0" presId="urn:microsoft.com/office/officeart/2008/layout/LinedList"/>
    <dgm:cxn modelId="{9C2B80D1-4E87-4FA0-935E-F155E833BAE4}" type="presParOf" srcId="{873E8CF1-F2A7-4DE5-84F8-0E33A60D6442}" destId="{A3B2C27F-15EE-40EA-88D1-FECBA1E1E821}" srcOrd="0" destOrd="0" presId="urn:microsoft.com/office/officeart/2008/layout/LinedList"/>
    <dgm:cxn modelId="{5F4EA1C5-341A-42C6-8110-654A448C4544}" type="presParOf" srcId="{873E8CF1-F2A7-4DE5-84F8-0E33A60D6442}" destId="{73C0AEE9-6968-4EAF-9828-7A76A741E089}" srcOrd="1" destOrd="0" presId="urn:microsoft.com/office/officeart/2008/layout/LinedList"/>
    <dgm:cxn modelId="{4A8BB02B-4546-4B55-9395-576493CEDF3D}" type="presParOf" srcId="{873E8CF1-F2A7-4DE5-84F8-0E33A60D6442}" destId="{209DC5F5-E682-4EC3-B457-0C7659B43614}" srcOrd="2" destOrd="0" presId="urn:microsoft.com/office/officeart/2008/layout/LinedList"/>
    <dgm:cxn modelId="{584FD00F-A474-4A75-A129-83995D15CB95}" type="presParOf" srcId="{C28654C9-90C0-4781-A4BB-68B694A772DC}" destId="{A25F9C77-73E8-4F84-B4D7-3D4BEF06CDC9}" srcOrd="14" destOrd="0" presId="urn:microsoft.com/office/officeart/2008/layout/LinedList"/>
    <dgm:cxn modelId="{22F87313-9815-4769-A6A7-43C9EBA3F850}" type="presParOf" srcId="{C28654C9-90C0-4781-A4BB-68B694A772DC}" destId="{CCED7B2D-DB93-4B0D-A172-C1F8934C775B}" srcOrd="15" destOrd="0" presId="urn:microsoft.com/office/officeart/2008/layout/LinedList"/>
    <dgm:cxn modelId="{EE07514F-A1ED-474B-BD19-AF9D6DED3AD7}" type="presParOf" srcId="{C28654C9-90C0-4781-A4BB-68B694A772DC}" destId="{16B32551-349F-4D58-B767-F05FF4A43550}" srcOrd="16" destOrd="0" presId="urn:microsoft.com/office/officeart/2008/layout/LinedList"/>
    <dgm:cxn modelId="{5D14EF68-9382-4C13-A81E-0CDF158C167D}" type="presParOf" srcId="{16B32551-349F-4D58-B767-F05FF4A43550}" destId="{20099A6C-1B33-430B-BD96-38D48B40DF0A}" srcOrd="0" destOrd="0" presId="urn:microsoft.com/office/officeart/2008/layout/LinedList"/>
    <dgm:cxn modelId="{5AC4956C-2709-4889-AB2D-FFAA4F6F993B}" type="presParOf" srcId="{16B32551-349F-4D58-B767-F05FF4A43550}" destId="{29B9C9D3-EFE9-4AC0-AD5F-BCD2541F2B0B}" srcOrd="1" destOrd="0" presId="urn:microsoft.com/office/officeart/2008/layout/LinedList"/>
    <dgm:cxn modelId="{4867CA0E-0F94-4310-977F-8A1778EEA8CA}" type="presParOf" srcId="{16B32551-349F-4D58-B767-F05FF4A43550}" destId="{8963CC03-3FE0-41AE-99E7-E728217B9BE8}" srcOrd="2" destOrd="0" presId="urn:microsoft.com/office/officeart/2008/layout/LinedList"/>
    <dgm:cxn modelId="{CEF418DC-ACD2-4473-BAD3-59CE008E4DF0}" type="presParOf" srcId="{C28654C9-90C0-4781-A4BB-68B694A772DC}" destId="{2C16EAE0-52CC-4474-B844-4985A976DC55}" srcOrd="17" destOrd="0" presId="urn:microsoft.com/office/officeart/2008/layout/LinedList"/>
    <dgm:cxn modelId="{1680DAA9-C48B-4C7A-A0EA-D18BEFE6918F}" type="presParOf" srcId="{C28654C9-90C0-4781-A4BB-68B694A772DC}" destId="{3B1B9F21-E7D3-4878-A746-7C02AFB2B80B}" srcOrd="18"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1A41DC-6C6F-4C5B-AC78-7F2CA02CAFA7}"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tr-TR"/>
        </a:p>
      </dgm:t>
    </dgm:pt>
    <dgm:pt modelId="{4FBA261C-4A5D-4DBD-A745-2D18366C7763}">
      <dgm:prSet phldrT="[Metin]" custT="1"/>
      <dgm:spPr/>
      <dgm:t>
        <a:bodyPr/>
        <a:lstStyle/>
        <a:p>
          <a:r>
            <a:rPr lang="tr-TR" sz="2000" b="1" dirty="0"/>
            <a:t>ENDÜSTRİYEL İŞLETME</a:t>
          </a:r>
        </a:p>
        <a:p>
          <a:r>
            <a:rPr lang="tr-TR" sz="1500" i="0" dirty="0"/>
            <a:t>Son 3 Yıl</a:t>
          </a:r>
          <a:r>
            <a:rPr lang="tr-TR" sz="1500" i="1" dirty="0"/>
            <a:t> </a:t>
          </a:r>
          <a:r>
            <a:rPr lang="tr-TR" sz="1500" dirty="0"/>
            <a:t>Ort. </a:t>
          </a:r>
          <a:r>
            <a:rPr lang="tr-TR" sz="1500" dirty="0" err="1"/>
            <a:t>Enj</a:t>
          </a:r>
          <a:r>
            <a:rPr lang="tr-TR" sz="1500" dirty="0"/>
            <a:t>. Tük. ≥ 1.000 TEP</a:t>
          </a:r>
        </a:p>
      </dgm:t>
    </dgm:pt>
    <dgm:pt modelId="{483A5BAE-A487-4E5D-8AFF-CD636A638FD8}" type="parTrans" cxnId="{646E9B0A-5367-4CA6-B403-574EDDB9C1E1}">
      <dgm:prSet/>
      <dgm:spPr/>
      <dgm:t>
        <a:bodyPr/>
        <a:lstStyle/>
        <a:p>
          <a:endParaRPr lang="tr-TR"/>
        </a:p>
      </dgm:t>
    </dgm:pt>
    <dgm:pt modelId="{2C7CBD3A-E91B-48A5-917A-3065B9A8B066}" type="sibTrans" cxnId="{646E9B0A-5367-4CA6-B403-574EDDB9C1E1}">
      <dgm:prSet/>
      <dgm:spPr/>
      <dgm:t>
        <a:bodyPr/>
        <a:lstStyle/>
        <a:p>
          <a:endParaRPr lang="tr-TR"/>
        </a:p>
      </dgm:t>
    </dgm:pt>
    <dgm:pt modelId="{3C8700FB-D87B-47DC-B429-749D0E755DB1}">
      <dgm:prSet phldrT="[Metin]" custT="1"/>
      <dgm:spPr/>
      <dgm:t>
        <a:bodyPr/>
        <a:lstStyle/>
        <a:p>
          <a:r>
            <a:rPr lang="tr-TR" sz="2000" b="1" dirty="0"/>
            <a:t>ÖZEL TİCARİ ve HİZMET BİNALARI</a:t>
          </a:r>
        </a:p>
        <a:p>
          <a:r>
            <a:rPr lang="tr-TR" sz="1500" i="0" dirty="0"/>
            <a:t>Son 3 Yıl </a:t>
          </a:r>
          <a:r>
            <a:rPr lang="tr-TR" sz="1500" dirty="0"/>
            <a:t>Ort. </a:t>
          </a:r>
          <a:r>
            <a:rPr lang="tr-TR" sz="1500" dirty="0" err="1"/>
            <a:t>Enj</a:t>
          </a:r>
          <a:r>
            <a:rPr lang="tr-TR" sz="1500" dirty="0"/>
            <a:t>. Tük. ≥ 500 TEP </a:t>
          </a:r>
          <a:r>
            <a:rPr lang="tr-TR" sz="1500" b="1" dirty="0"/>
            <a:t>veya</a:t>
          </a:r>
          <a:r>
            <a:rPr lang="tr-TR" sz="1500" dirty="0"/>
            <a:t> Toplam İnşaat Alanı ≥ 20.000 m2</a:t>
          </a:r>
        </a:p>
      </dgm:t>
    </dgm:pt>
    <dgm:pt modelId="{FE7AEBB1-023E-491F-9AC9-C89A32FEC19E}" type="parTrans" cxnId="{A0FF5ABB-34AB-43D2-8079-A07C61595D2E}">
      <dgm:prSet/>
      <dgm:spPr/>
      <dgm:t>
        <a:bodyPr/>
        <a:lstStyle/>
        <a:p>
          <a:endParaRPr lang="tr-TR"/>
        </a:p>
      </dgm:t>
    </dgm:pt>
    <dgm:pt modelId="{6CF88817-E1DD-4AD1-A2F0-9A1C5D57433C}" type="sibTrans" cxnId="{A0FF5ABB-34AB-43D2-8079-A07C61595D2E}">
      <dgm:prSet/>
      <dgm:spPr/>
      <dgm:t>
        <a:bodyPr/>
        <a:lstStyle/>
        <a:p>
          <a:endParaRPr lang="tr-TR"/>
        </a:p>
      </dgm:t>
    </dgm:pt>
    <dgm:pt modelId="{58DAD6A1-6B85-42B1-991C-575794B90DC8}">
      <dgm:prSet phldrT="[Metin]" custT="1"/>
      <dgm:spPr/>
      <dgm:t>
        <a:bodyPr/>
        <a:lstStyle/>
        <a:p>
          <a:r>
            <a:rPr lang="tr-TR" sz="2000" b="1" dirty="0"/>
            <a:t>KAMU BİNALARI</a:t>
          </a:r>
        </a:p>
        <a:p>
          <a:r>
            <a:rPr lang="tr-TR" sz="1500" i="0" dirty="0"/>
            <a:t>Son 3 Yıl </a:t>
          </a:r>
          <a:r>
            <a:rPr lang="tr-TR" sz="1500" dirty="0"/>
            <a:t>Ort. </a:t>
          </a:r>
          <a:r>
            <a:rPr lang="tr-TR" sz="1500" dirty="0" err="1"/>
            <a:t>Enj</a:t>
          </a:r>
          <a:r>
            <a:rPr lang="tr-TR" sz="1500" dirty="0"/>
            <a:t>. Tük. ≥ 250 TEP </a:t>
          </a:r>
          <a:r>
            <a:rPr lang="tr-TR" sz="1500" b="1" dirty="0"/>
            <a:t>veya</a:t>
          </a:r>
          <a:r>
            <a:rPr lang="tr-TR" sz="1500" dirty="0"/>
            <a:t> Toplam İnşaat Alanı ≥ 10.000 m2</a:t>
          </a:r>
          <a:r>
            <a:rPr lang="tr-TR" sz="1500" b="1" dirty="0"/>
            <a:t> </a:t>
          </a:r>
          <a:endParaRPr lang="tr-TR" sz="1500" dirty="0"/>
        </a:p>
      </dgm:t>
    </dgm:pt>
    <dgm:pt modelId="{B055316A-83B1-4764-8CA7-74A3DD086B8D}" type="parTrans" cxnId="{0CFE3495-69E1-4516-951D-5974A42077FA}">
      <dgm:prSet/>
      <dgm:spPr/>
      <dgm:t>
        <a:bodyPr/>
        <a:lstStyle/>
        <a:p>
          <a:endParaRPr lang="tr-TR"/>
        </a:p>
      </dgm:t>
    </dgm:pt>
    <dgm:pt modelId="{51541FA3-ED6B-4C30-9F04-30D30CAF6D4A}" type="sibTrans" cxnId="{0CFE3495-69E1-4516-951D-5974A42077FA}">
      <dgm:prSet/>
      <dgm:spPr/>
      <dgm:t>
        <a:bodyPr/>
        <a:lstStyle/>
        <a:p>
          <a:endParaRPr lang="tr-TR"/>
        </a:p>
      </dgm:t>
    </dgm:pt>
    <dgm:pt modelId="{A5C4D4EC-D13A-47B9-9ECA-C2A8BCE77F53}">
      <dgm:prSet custT="1"/>
      <dgm:spPr/>
      <dgm:t>
        <a:bodyPr/>
        <a:lstStyle/>
        <a:p>
          <a:r>
            <a:rPr lang="tr-TR" sz="2000" b="1" dirty="0"/>
            <a:t>ELEKTRİK ÜRETİM TESİSLERİ</a:t>
          </a:r>
        </a:p>
        <a:p>
          <a:r>
            <a:rPr lang="tr-TR" sz="1500" dirty="0"/>
            <a:t>Kurulu Güç ≥ 100 MW </a:t>
          </a:r>
          <a:endParaRPr lang="tr-TR" sz="1500" b="1" dirty="0"/>
        </a:p>
      </dgm:t>
    </dgm:pt>
    <dgm:pt modelId="{F3890039-1A88-4FB4-A824-3E82F6DB9747}" type="parTrans" cxnId="{9C601059-A596-4531-A9C8-A628171531B0}">
      <dgm:prSet/>
      <dgm:spPr/>
      <dgm:t>
        <a:bodyPr/>
        <a:lstStyle/>
        <a:p>
          <a:endParaRPr lang="tr-TR"/>
        </a:p>
      </dgm:t>
    </dgm:pt>
    <dgm:pt modelId="{16A1DD5C-6A1A-4F37-BEA7-F3B7A1C8363F}" type="sibTrans" cxnId="{9C601059-A596-4531-A9C8-A628171531B0}">
      <dgm:prSet/>
      <dgm:spPr/>
      <dgm:t>
        <a:bodyPr/>
        <a:lstStyle/>
        <a:p>
          <a:endParaRPr lang="tr-TR"/>
        </a:p>
      </dgm:t>
    </dgm:pt>
    <dgm:pt modelId="{16A7B2C8-7AB3-4764-80E1-D9B1FA0806B7}" type="pres">
      <dgm:prSet presAssocID="{021A41DC-6C6F-4C5B-AC78-7F2CA02CAFA7}" presName="Name0" presStyleCnt="0">
        <dgm:presLayoutVars>
          <dgm:chMax val="7"/>
          <dgm:chPref val="7"/>
          <dgm:dir/>
        </dgm:presLayoutVars>
      </dgm:prSet>
      <dgm:spPr/>
    </dgm:pt>
    <dgm:pt modelId="{DBCAF26F-DD53-4433-9CA5-A38419D6E933}" type="pres">
      <dgm:prSet presAssocID="{021A41DC-6C6F-4C5B-AC78-7F2CA02CAFA7}" presName="Name1" presStyleCnt="0"/>
      <dgm:spPr/>
    </dgm:pt>
    <dgm:pt modelId="{F81D1068-92AF-4129-BAB8-F74E971D8FB3}" type="pres">
      <dgm:prSet presAssocID="{021A41DC-6C6F-4C5B-AC78-7F2CA02CAFA7}" presName="cycle" presStyleCnt="0"/>
      <dgm:spPr/>
    </dgm:pt>
    <dgm:pt modelId="{6C9FE055-713F-4AA9-9E88-35C84496A152}" type="pres">
      <dgm:prSet presAssocID="{021A41DC-6C6F-4C5B-AC78-7F2CA02CAFA7}" presName="srcNode" presStyleLbl="node1" presStyleIdx="0" presStyleCnt="4"/>
      <dgm:spPr/>
    </dgm:pt>
    <dgm:pt modelId="{FF41A869-D673-401D-AC1B-81BEEB60BB54}" type="pres">
      <dgm:prSet presAssocID="{021A41DC-6C6F-4C5B-AC78-7F2CA02CAFA7}" presName="conn" presStyleLbl="parChTrans1D2" presStyleIdx="0" presStyleCnt="1"/>
      <dgm:spPr/>
    </dgm:pt>
    <dgm:pt modelId="{7A0D8BD5-61C1-4935-9EED-9DC0988199C1}" type="pres">
      <dgm:prSet presAssocID="{021A41DC-6C6F-4C5B-AC78-7F2CA02CAFA7}" presName="extraNode" presStyleLbl="node1" presStyleIdx="0" presStyleCnt="4"/>
      <dgm:spPr/>
    </dgm:pt>
    <dgm:pt modelId="{9252D3FE-ED0A-4524-871F-90FBF73B4EC4}" type="pres">
      <dgm:prSet presAssocID="{021A41DC-6C6F-4C5B-AC78-7F2CA02CAFA7}" presName="dstNode" presStyleLbl="node1" presStyleIdx="0" presStyleCnt="4"/>
      <dgm:spPr/>
    </dgm:pt>
    <dgm:pt modelId="{AF3BC066-9810-4A9D-8944-B497AF8CEB1A}" type="pres">
      <dgm:prSet presAssocID="{4FBA261C-4A5D-4DBD-A745-2D18366C7763}" presName="text_1" presStyleLbl="node1" presStyleIdx="0" presStyleCnt="4">
        <dgm:presLayoutVars>
          <dgm:bulletEnabled val="1"/>
        </dgm:presLayoutVars>
      </dgm:prSet>
      <dgm:spPr/>
    </dgm:pt>
    <dgm:pt modelId="{98B806BC-2DF9-4F9D-BD9D-520AA029FA2B}" type="pres">
      <dgm:prSet presAssocID="{4FBA261C-4A5D-4DBD-A745-2D18366C7763}" presName="accent_1" presStyleCnt="0"/>
      <dgm:spPr/>
    </dgm:pt>
    <dgm:pt modelId="{D87113DC-05FB-4F78-8BF6-B249F2BC58EA}" type="pres">
      <dgm:prSet presAssocID="{4FBA261C-4A5D-4DBD-A745-2D18366C7763}" presName="accentRepeatNode" presStyleLbl="solidFgAcc1" presStyleIdx="0" presStyleCnt="4"/>
      <dgm:spPr>
        <a:blipFill rotWithShape="0">
          <a:blip xmlns:r="http://schemas.openxmlformats.org/officeDocument/2006/relationships" r:embed="rId1"/>
          <a:stretch>
            <a:fillRect/>
          </a:stretch>
        </a:blipFill>
      </dgm:spPr>
    </dgm:pt>
    <dgm:pt modelId="{48D46943-3FA0-4CE8-9E78-9D307643B04C}" type="pres">
      <dgm:prSet presAssocID="{3C8700FB-D87B-47DC-B429-749D0E755DB1}" presName="text_2" presStyleLbl="node1" presStyleIdx="1" presStyleCnt="4">
        <dgm:presLayoutVars>
          <dgm:bulletEnabled val="1"/>
        </dgm:presLayoutVars>
      </dgm:prSet>
      <dgm:spPr/>
    </dgm:pt>
    <dgm:pt modelId="{327E694F-FA6C-4D7F-952B-D14F6281FFC9}" type="pres">
      <dgm:prSet presAssocID="{3C8700FB-D87B-47DC-B429-749D0E755DB1}" presName="accent_2" presStyleCnt="0"/>
      <dgm:spPr/>
    </dgm:pt>
    <dgm:pt modelId="{396AD309-5B0B-4E3E-9298-A075E2979200}" type="pres">
      <dgm:prSet presAssocID="{3C8700FB-D87B-47DC-B429-749D0E755DB1}" presName="accentRepeatNode" presStyleLbl="solidFgAcc1" presStyleIdx="1" presStyleCnt="4"/>
      <dgm:spPr>
        <a:blipFill rotWithShape="0">
          <a:blip xmlns:r="http://schemas.openxmlformats.org/officeDocument/2006/relationships" r:embed="rId2"/>
          <a:stretch>
            <a:fillRect/>
          </a:stretch>
        </a:blipFill>
      </dgm:spPr>
    </dgm:pt>
    <dgm:pt modelId="{09FD4D29-D776-4233-A256-604B0333BAC3}" type="pres">
      <dgm:prSet presAssocID="{58DAD6A1-6B85-42B1-991C-575794B90DC8}" presName="text_3" presStyleLbl="node1" presStyleIdx="2" presStyleCnt="4">
        <dgm:presLayoutVars>
          <dgm:bulletEnabled val="1"/>
        </dgm:presLayoutVars>
      </dgm:prSet>
      <dgm:spPr/>
    </dgm:pt>
    <dgm:pt modelId="{C0EC66B9-0237-4ED2-8386-FBFA179072FA}" type="pres">
      <dgm:prSet presAssocID="{58DAD6A1-6B85-42B1-991C-575794B90DC8}" presName="accent_3" presStyleCnt="0"/>
      <dgm:spPr/>
    </dgm:pt>
    <dgm:pt modelId="{88DFC43C-A666-475B-B4F8-F7A3B261E033}" type="pres">
      <dgm:prSet presAssocID="{58DAD6A1-6B85-42B1-991C-575794B90DC8}" presName="accentRepeatNode" presStyleLbl="solidFgAcc1" presStyleIdx="2" presStyleCnt="4"/>
      <dgm:spPr>
        <a:blipFill rotWithShape="0">
          <a:blip xmlns:r="http://schemas.openxmlformats.org/officeDocument/2006/relationships" r:embed="rId3"/>
          <a:stretch>
            <a:fillRect/>
          </a:stretch>
        </a:blipFill>
      </dgm:spPr>
    </dgm:pt>
    <dgm:pt modelId="{56EBDB4C-C1BE-47D1-BAFF-09C3CD3BBF2E}" type="pres">
      <dgm:prSet presAssocID="{A5C4D4EC-D13A-47B9-9ECA-C2A8BCE77F53}" presName="text_4" presStyleLbl="node1" presStyleIdx="3" presStyleCnt="4">
        <dgm:presLayoutVars>
          <dgm:bulletEnabled val="1"/>
        </dgm:presLayoutVars>
      </dgm:prSet>
      <dgm:spPr/>
    </dgm:pt>
    <dgm:pt modelId="{1972684E-B386-4CD9-97CB-010C0766A953}" type="pres">
      <dgm:prSet presAssocID="{A5C4D4EC-D13A-47B9-9ECA-C2A8BCE77F53}" presName="accent_4" presStyleCnt="0"/>
      <dgm:spPr/>
    </dgm:pt>
    <dgm:pt modelId="{973720FB-0173-4298-80C5-3D48DF6D03EB}" type="pres">
      <dgm:prSet presAssocID="{A5C4D4EC-D13A-47B9-9ECA-C2A8BCE77F53}" presName="accentRepeatNode" presStyleLbl="solidFgAcc1" presStyleIdx="3" presStyleCnt="4"/>
      <dgm:spPr>
        <a:blipFill rotWithShape="0">
          <a:blip xmlns:r="http://schemas.openxmlformats.org/officeDocument/2006/relationships" r:embed="rId4"/>
          <a:stretch>
            <a:fillRect/>
          </a:stretch>
        </a:blipFill>
      </dgm:spPr>
    </dgm:pt>
  </dgm:ptLst>
  <dgm:cxnLst>
    <dgm:cxn modelId="{646E9B0A-5367-4CA6-B403-574EDDB9C1E1}" srcId="{021A41DC-6C6F-4C5B-AC78-7F2CA02CAFA7}" destId="{4FBA261C-4A5D-4DBD-A745-2D18366C7763}" srcOrd="0" destOrd="0" parTransId="{483A5BAE-A487-4E5D-8AFF-CD636A638FD8}" sibTransId="{2C7CBD3A-E91B-48A5-917A-3065B9A8B066}"/>
    <dgm:cxn modelId="{EDD4576D-1B3F-4C14-A352-C9C900FE1A8C}" type="presOf" srcId="{4FBA261C-4A5D-4DBD-A745-2D18366C7763}" destId="{AF3BC066-9810-4A9D-8944-B497AF8CEB1A}" srcOrd="0" destOrd="0" presId="urn:microsoft.com/office/officeart/2008/layout/VerticalCurvedList"/>
    <dgm:cxn modelId="{AE5BAB6D-AA45-4292-BD22-6221DB908B20}" type="presOf" srcId="{58DAD6A1-6B85-42B1-991C-575794B90DC8}" destId="{09FD4D29-D776-4233-A256-604B0333BAC3}" srcOrd="0" destOrd="0" presId="urn:microsoft.com/office/officeart/2008/layout/VerticalCurvedList"/>
    <dgm:cxn modelId="{9C601059-A596-4531-A9C8-A628171531B0}" srcId="{021A41DC-6C6F-4C5B-AC78-7F2CA02CAFA7}" destId="{A5C4D4EC-D13A-47B9-9ECA-C2A8BCE77F53}" srcOrd="3" destOrd="0" parTransId="{F3890039-1A88-4FB4-A824-3E82F6DB9747}" sibTransId="{16A1DD5C-6A1A-4F37-BEA7-F3B7A1C8363F}"/>
    <dgm:cxn modelId="{0CFE3495-69E1-4516-951D-5974A42077FA}" srcId="{021A41DC-6C6F-4C5B-AC78-7F2CA02CAFA7}" destId="{58DAD6A1-6B85-42B1-991C-575794B90DC8}" srcOrd="2" destOrd="0" parTransId="{B055316A-83B1-4764-8CA7-74A3DD086B8D}" sibTransId="{51541FA3-ED6B-4C30-9F04-30D30CAF6D4A}"/>
    <dgm:cxn modelId="{5D5A21B5-84EC-424D-99F2-DCD579964FA3}" type="presOf" srcId="{A5C4D4EC-D13A-47B9-9ECA-C2A8BCE77F53}" destId="{56EBDB4C-C1BE-47D1-BAFF-09C3CD3BBF2E}" srcOrd="0" destOrd="0" presId="urn:microsoft.com/office/officeart/2008/layout/VerticalCurvedList"/>
    <dgm:cxn modelId="{A0FF5ABB-34AB-43D2-8079-A07C61595D2E}" srcId="{021A41DC-6C6F-4C5B-AC78-7F2CA02CAFA7}" destId="{3C8700FB-D87B-47DC-B429-749D0E755DB1}" srcOrd="1" destOrd="0" parTransId="{FE7AEBB1-023E-491F-9AC9-C89A32FEC19E}" sibTransId="{6CF88817-E1DD-4AD1-A2F0-9A1C5D57433C}"/>
    <dgm:cxn modelId="{1501FDC7-C1D2-404F-9F8C-4246BA993CD2}" type="presOf" srcId="{3C8700FB-D87B-47DC-B429-749D0E755DB1}" destId="{48D46943-3FA0-4CE8-9E78-9D307643B04C}" srcOrd="0" destOrd="0" presId="urn:microsoft.com/office/officeart/2008/layout/VerticalCurvedList"/>
    <dgm:cxn modelId="{D9CA52F0-EB10-4EAB-B450-E4911D9C4FD7}" type="presOf" srcId="{021A41DC-6C6F-4C5B-AC78-7F2CA02CAFA7}" destId="{16A7B2C8-7AB3-4764-80E1-D9B1FA0806B7}" srcOrd="0" destOrd="0" presId="urn:microsoft.com/office/officeart/2008/layout/VerticalCurvedList"/>
    <dgm:cxn modelId="{E7B83AF5-5D59-4338-95BC-1333D91E6F12}" type="presOf" srcId="{2C7CBD3A-E91B-48A5-917A-3065B9A8B066}" destId="{FF41A869-D673-401D-AC1B-81BEEB60BB54}" srcOrd="0" destOrd="0" presId="urn:microsoft.com/office/officeart/2008/layout/VerticalCurvedList"/>
    <dgm:cxn modelId="{8115AF12-D50C-41B3-B687-E182356E67D4}" type="presParOf" srcId="{16A7B2C8-7AB3-4764-80E1-D9B1FA0806B7}" destId="{DBCAF26F-DD53-4433-9CA5-A38419D6E933}" srcOrd="0" destOrd="0" presId="urn:microsoft.com/office/officeart/2008/layout/VerticalCurvedList"/>
    <dgm:cxn modelId="{0C53F9AA-9036-45D9-87BF-51E0D6F1CBB0}" type="presParOf" srcId="{DBCAF26F-DD53-4433-9CA5-A38419D6E933}" destId="{F81D1068-92AF-4129-BAB8-F74E971D8FB3}" srcOrd="0" destOrd="0" presId="urn:microsoft.com/office/officeart/2008/layout/VerticalCurvedList"/>
    <dgm:cxn modelId="{7BB41F30-BF3D-4DFD-BC21-832CCAE1005C}" type="presParOf" srcId="{F81D1068-92AF-4129-BAB8-F74E971D8FB3}" destId="{6C9FE055-713F-4AA9-9E88-35C84496A152}" srcOrd="0" destOrd="0" presId="urn:microsoft.com/office/officeart/2008/layout/VerticalCurvedList"/>
    <dgm:cxn modelId="{5791F4E9-8F13-4F4C-B132-BD013818D4F0}" type="presParOf" srcId="{F81D1068-92AF-4129-BAB8-F74E971D8FB3}" destId="{FF41A869-D673-401D-AC1B-81BEEB60BB54}" srcOrd="1" destOrd="0" presId="urn:microsoft.com/office/officeart/2008/layout/VerticalCurvedList"/>
    <dgm:cxn modelId="{B5C0CA46-2F90-4624-BAAF-94FB65F94EC0}" type="presParOf" srcId="{F81D1068-92AF-4129-BAB8-F74E971D8FB3}" destId="{7A0D8BD5-61C1-4935-9EED-9DC0988199C1}" srcOrd="2" destOrd="0" presId="urn:microsoft.com/office/officeart/2008/layout/VerticalCurvedList"/>
    <dgm:cxn modelId="{9D3D941A-467E-41F2-856C-79551E4F6C67}" type="presParOf" srcId="{F81D1068-92AF-4129-BAB8-F74E971D8FB3}" destId="{9252D3FE-ED0A-4524-871F-90FBF73B4EC4}" srcOrd="3" destOrd="0" presId="urn:microsoft.com/office/officeart/2008/layout/VerticalCurvedList"/>
    <dgm:cxn modelId="{8951CB7F-3446-4385-9728-F859CAA9B754}" type="presParOf" srcId="{DBCAF26F-DD53-4433-9CA5-A38419D6E933}" destId="{AF3BC066-9810-4A9D-8944-B497AF8CEB1A}" srcOrd="1" destOrd="0" presId="urn:microsoft.com/office/officeart/2008/layout/VerticalCurvedList"/>
    <dgm:cxn modelId="{061893C5-7898-4D4B-8DEA-E463CC373B6A}" type="presParOf" srcId="{DBCAF26F-DD53-4433-9CA5-A38419D6E933}" destId="{98B806BC-2DF9-4F9D-BD9D-520AA029FA2B}" srcOrd="2" destOrd="0" presId="urn:microsoft.com/office/officeart/2008/layout/VerticalCurvedList"/>
    <dgm:cxn modelId="{E9857092-CE42-4092-8247-3794914AB74C}" type="presParOf" srcId="{98B806BC-2DF9-4F9D-BD9D-520AA029FA2B}" destId="{D87113DC-05FB-4F78-8BF6-B249F2BC58EA}" srcOrd="0" destOrd="0" presId="urn:microsoft.com/office/officeart/2008/layout/VerticalCurvedList"/>
    <dgm:cxn modelId="{88C7AAF0-30A7-4F5F-B9E6-DCB250EB1EFC}" type="presParOf" srcId="{DBCAF26F-DD53-4433-9CA5-A38419D6E933}" destId="{48D46943-3FA0-4CE8-9E78-9D307643B04C}" srcOrd="3" destOrd="0" presId="urn:microsoft.com/office/officeart/2008/layout/VerticalCurvedList"/>
    <dgm:cxn modelId="{E167909B-591B-45BA-AE59-66C1D4D337AF}" type="presParOf" srcId="{DBCAF26F-DD53-4433-9CA5-A38419D6E933}" destId="{327E694F-FA6C-4D7F-952B-D14F6281FFC9}" srcOrd="4" destOrd="0" presId="urn:microsoft.com/office/officeart/2008/layout/VerticalCurvedList"/>
    <dgm:cxn modelId="{053634C6-1910-4CF1-B3EE-FC74CB1D894E}" type="presParOf" srcId="{327E694F-FA6C-4D7F-952B-D14F6281FFC9}" destId="{396AD309-5B0B-4E3E-9298-A075E2979200}" srcOrd="0" destOrd="0" presId="urn:microsoft.com/office/officeart/2008/layout/VerticalCurvedList"/>
    <dgm:cxn modelId="{9B86D521-7BA9-4D9A-9088-55FD938ABDA6}" type="presParOf" srcId="{DBCAF26F-DD53-4433-9CA5-A38419D6E933}" destId="{09FD4D29-D776-4233-A256-604B0333BAC3}" srcOrd="5" destOrd="0" presId="urn:microsoft.com/office/officeart/2008/layout/VerticalCurvedList"/>
    <dgm:cxn modelId="{2E7E82DA-99D5-40C1-8AB7-EF66C6EF220E}" type="presParOf" srcId="{DBCAF26F-DD53-4433-9CA5-A38419D6E933}" destId="{C0EC66B9-0237-4ED2-8386-FBFA179072FA}" srcOrd="6" destOrd="0" presId="urn:microsoft.com/office/officeart/2008/layout/VerticalCurvedList"/>
    <dgm:cxn modelId="{0C20E497-3E1B-4A3E-AF69-F6EFD25E4EB5}" type="presParOf" srcId="{C0EC66B9-0237-4ED2-8386-FBFA179072FA}" destId="{88DFC43C-A666-475B-B4F8-F7A3B261E033}" srcOrd="0" destOrd="0" presId="urn:microsoft.com/office/officeart/2008/layout/VerticalCurvedList"/>
    <dgm:cxn modelId="{12CCB421-EEF3-421B-BBA8-E7EA6C7BD8D7}" type="presParOf" srcId="{DBCAF26F-DD53-4433-9CA5-A38419D6E933}" destId="{56EBDB4C-C1BE-47D1-BAFF-09C3CD3BBF2E}" srcOrd="7" destOrd="0" presId="urn:microsoft.com/office/officeart/2008/layout/VerticalCurvedList"/>
    <dgm:cxn modelId="{55E9F0E3-01E9-4F14-8B12-B1D46486E638}" type="presParOf" srcId="{DBCAF26F-DD53-4433-9CA5-A38419D6E933}" destId="{1972684E-B386-4CD9-97CB-010C0766A953}" srcOrd="8" destOrd="0" presId="urn:microsoft.com/office/officeart/2008/layout/VerticalCurvedList"/>
    <dgm:cxn modelId="{7ACCC4EF-96C5-4B75-B311-30CF1875F689}" type="presParOf" srcId="{1972684E-B386-4CD9-97CB-010C0766A953}" destId="{973720FB-0173-4298-80C5-3D48DF6D03E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just"/>
          <a:r>
            <a:rPr lang="tr-TR" sz="2400" b="1" dirty="0">
              <a:solidFill>
                <a:srgbClr val="FF0000"/>
              </a:solidFill>
              <a:effectLst>
                <a:outerShdw blurRad="38100" dist="38100" dir="2700000" algn="tl">
                  <a:srgbClr val="000000">
                    <a:alpha val="43137"/>
                  </a:srgbClr>
                </a:outerShdw>
              </a:effectLst>
            </a:rPr>
            <a:t>Enerji Verimliliği Destekleri</a:t>
          </a:r>
        </a:p>
        <a:p>
          <a:pPr algn="just"/>
          <a:endParaRPr lang="tr-TR" sz="1800" b="1" dirty="0">
            <a:solidFill>
              <a:srgbClr val="FF0000"/>
            </a:solidFill>
            <a:effectLst>
              <a:outerShdw blurRad="38100" dist="38100" dir="2700000" algn="tl">
                <a:srgbClr val="000000">
                  <a:alpha val="43137"/>
                </a:srgbClr>
              </a:outerShdw>
            </a:effectLst>
          </a:endParaRPr>
        </a:p>
        <a:p>
          <a:pPr algn="just"/>
          <a:r>
            <a:rPr lang="tr-TR" sz="2000" dirty="0">
              <a:solidFill>
                <a:srgbClr val="FF0000"/>
              </a:solidFill>
              <a:effectLst>
                <a:outerShdw blurRad="38100" dist="38100" dir="2700000" algn="tl">
                  <a:srgbClr val="000000">
                    <a:alpha val="43137"/>
                  </a:srgbClr>
                </a:outerShdw>
              </a:effectLst>
            </a:rPr>
            <a:t>Gönüllü Anlaşmalar</a:t>
          </a:r>
        </a:p>
        <a:p>
          <a:pPr algn="just"/>
          <a:endParaRPr lang="tr-TR" sz="1800" b="1" dirty="0">
            <a:solidFill>
              <a:srgbClr val="FF0000"/>
            </a:solidFill>
            <a:effectLst>
              <a:outerShdw blurRad="38100" dist="38100" dir="2700000" algn="tl">
                <a:srgbClr val="000000">
                  <a:alpha val="43137"/>
                </a:srgbClr>
              </a:outerShdw>
            </a:effectLst>
          </a:endParaRPr>
        </a:p>
        <a:p>
          <a:pPr algn="just"/>
          <a:r>
            <a:rPr lang="tr-TR" sz="1000" b="1" dirty="0">
              <a:solidFill>
                <a:srgbClr val="FF0000"/>
              </a:solidFill>
            </a:rPr>
            <a:t>163 milyon TL yatırım</a:t>
          </a:r>
        </a:p>
        <a:p>
          <a:pPr algn="just"/>
          <a:r>
            <a:rPr lang="tr-TR" sz="1000" b="1" dirty="0">
              <a:solidFill>
                <a:srgbClr val="FF0000"/>
              </a:solidFill>
            </a:rPr>
            <a:t>30 milyon TL destek</a:t>
          </a:r>
        </a:p>
        <a:p>
          <a:pPr algn="just"/>
          <a:r>
            <a:rPr lang="tr-TR" sz="1000" b="1" dirty="0">
              <a:solidFill>
                <a:srgbClr val="FF0000"/>
              </a:solidFill>
            </a:rPr>
            <a:t>48 milyon TL/yıl tasarruf</a:t>
          </a:r>
          <a:endParaRPr lang="tr-TR" sz="1000" b="1" dirty="0">
            <a:solidFill>
              <a:srgbClr val="FF0000"/>
            </a:solidFill>
            <a:effectLst>
              <a:outerShdw blurRad="38100" dist="38100" dir="2700000" algn="tl">
                <a:srgbClr val="000000">
                  <a:alpha val="43137"/>
                </a:srgbClr>
              </a:outerShdw>
            </a:effectLst>
          </a:endParaRPr>
        </a:p>
      </dgm:t>
    </dgm:pt>
    <dgm:pt modelId="{F0735F63-7D92-4D3E-B38A-7B74BCDD1DB4}" type="parTrans" cxnId="{BBF5D2B8-C29D-43BF-A22C-87335BFA2400}">
      <dgm:prSet/>
      <dgm:spPr/>
      <dgm:t>
        <a:bodyPr/>
        <a:lstStyle/>
        <a:p>
          <a:pPr algn="just"/>
          <a:endParaRPr lang="tr-TR" sz="1600"/>
        </a:p>
      </dgm:t>
    </dgm:pt>
    <dgm:pt modelId="{E367712E-A236-4655-8D05-9367B4FF4DE0}" type="sibTrans" cxnId="{BBF5D2B8-C29D-43BF-A22C-87335BFA2400}">
      <dgm:prSet/>
      <dgm:spPr/>
      <dgm:t>
        <a:bodyPr/>
        <a:lstStyle/>
        <a:p>
          <a:pPr algn="just"/>
          <a:endParaRPr lang="tr-TR" sz="1600"/>
        </a:p>
      </dgm:t>
    </dgm:pt>
    <dgm:pt modelId="{F2321D73-D38F-4444-86DD-EB8EA5026FB4}">
      <dgm:prSet phldrT="[Metin]" custT="1"/>
      <dgm:spPr/>
      <dgm:t>
        <a:bodyPr/>
        <a:lstStyle/>
        <a:p>
          <a:pPr algn="just"/>
          <a:r>
            <a:rPr lang="tr-TR" sz="1600" b="1" dirty="0"/>
            <a:t>Son 3 yıllık ortalama enerji tüketimi 500 TEP ve üzeri</a:t>
          </a:r>
          <a:r>
            <a:rPr lang="tr-TR" sz="1600" dirty="0"/>
            <a:t> olan işletmeler başvurabilir</a:t>
          </a:r>
          <a:endParaRPr lang="tr-TR" sz="1400" kern="1200" dirty="0"/>
        </a:p>
      </dgm:t>
    </dgm:pt>
    <dgm:pt modelId="{A9CCB704-7939-4115-9821-ACFD3F9CBF39}" type="parTrans" cxnId="{3023ECC9-AE1A-40EF-922C-1CA4A817E043}">
      <dgm:prSet/>
      <dgm:spPr/>
      <dgm:t>
        <a:bodyPr/>
        <a:lstStyle/>
        <a:p>
          <a:pPr algn="just"/>
          <a:endParaRPr lang="tr-TR" sz="1600"/>
        </a:p>
      </dgm:t>
    </dgm:pt>
    <dgm:pt modelId="{BE75F145-C8CD-42AB-82CC-0DA9A2C72A3D}" type="sibTrans" cxnId="{3023ECC9-AE1A-40EF-922C-1CA4A817E043}">
      <dgm:prSet/>
      <dgm:spPr/>
      <dgm:t>
        <a:bodyPr/>
        <a:lstStyle/>
        <a:p>
          <a:pPr algn="just"/>
          <a:endParaRPr lang="tr-TR" sz="1600"/>
        </a:p>
      </dgm:t>
    </dgm:pt>
    <dgm:pt modelId="{56C924A2-F46A-4B46-948F-133D00C3020A}">
      <dgm:prSet phldrT="[Metin]" custT="1"/>
      <dgm:spPr/>
      <dgm:t>
        <a:bodyPr/>
        <a:lstStyle/>
        <a:p>
          <a:pPr algn="just"/>
          <a:r>
            <a:rPr lang="tr-TR" sz="1600" kern="1200" dirty="0"/>
            <a:t>Müracaatlar </a:t>
          </a:r>
          <a:r>
            <a:rPr lang="tr-TR" sz="1600" b="1" kern="1200" dirty="0"/>
            <a:t>her yıl Mayıs ayınd</a:t>
          </a:r>
          <a:r>
            <a:rPr lang="tr-TR" sz="1600" b="1" kern="1200" dirty="0">
              <a:solidFill>
                <a:prstClr val="black">
                  <a:hueOff val="0"/>
                  <a:satOff val="0"/>
                  <a:lumOff val="0"/>
                  <a:alphaOff val="0"/>
                </a:prstClr>
              </a:solidFill>
              <a:latin typeface="Calibri"/>
              <a:ea typeface="+mn-ea"/>
              <a:cs typeface="+mn-cs"/>
            </a:rPr>
            <a:t>a </a:t>
          </a:r>
          <a:r>
            <a:rPr lang="tr-TR" sz="1600" kern="1200" dirty="0">
              <a:solidFill>
                <a:prstClr val="black">
                  <a:hueOff val="0"/>
                  <a:satOff val="0"/>
                  <a:lumOff val="0"/>
                  <a:alphaOff val="0"/>
                </a:prstClr>
              </a:solidFill>
              <a:latin typeface="Calibri"/>
              <a:ea typeface="+mn-ea"/>
              <a:cs typeface="+mn-cs"/>
            </a:rPr>
            <a:t>yapılır ve son beş yıllık enerji yoğunluğu yüksek olan endüstriyel işletmeler önceliklidir</a:t>
          </a:r>
        </a:p>
      </dgm:t>
    </dgm:pt>
    <dgm:pt modelId="{CC306B32-EE16-4909-B5E8-580C93B56C9C}" type="parTrans" cxnId="{CEE2FD50-7688-4913-B3AF-894378A40227}">
      <dgm:prSet/>
      <dgm:spPr/>
      <dgm:t>
        <a:bodyPr/>
        <a:lstStyle/>
        <a:p>
          <a:pPr algn="just"/>
          <a:endParaRPr lang="tr-TR"/>
        </a:p>
      </dgm:t>
    </dgm:pt>
    <dgm:pt modelId="{172C8A0E-80C8-42FD-8527-7EBDB85FCC53}" type="sibTrans" cxnId="{CEE2FD50-7688-4913-B3AF-894378A40227}">
      <dgm:prSet/>
      <dgm:spPr/>
      <dgm:t>
        <a:bodyPr/>
        <a:lstStyle/>
        <a:p>
          <a:pPr algn="just"/>
          <a:endParaRPr lang="tr-TR"/>
        </a:p>
      </dgm:t>
    </dgm:pt>
    <dgm:pt modelId="{26604EA9-AB4F-4CF9-A7DE-4C5FE4BA9CA8}">
      <dgm:prSet phldrT="[Metin]" custT="1"/>
      <dgm:spPr/>
      <dgm:t>
        <a:bodyPr/>
        <a:lstStyle/>
        <a:p>
          <a:pPr algn="just"/>
          <a:r>
            <a:rPr lang="tr-TR" sz="1600" kern="1200" dirty="0"/>
            <a:t>Bakanlık veri tabanına kayıtlı olma, enerji yöneticisi atama ve TSE EN ISO 50001 Belgesine sahip olma başvuru şartıdır</a:t>
          </a:r>
        </a:p>
      </dgm:t>
    </dgm:pt>
    <dgm:pt modelId="{DEBDACBB-826F-428A-B8BC-56C590FE5125}" type="parTrans" cxnId="{79425179-69E6-414C-A7D2-096E648CD82E}">
      <dgm:prSet/>
      <dgm:spPr/>
      <dgm:t>
        <a:bodyPr/>
        <a:lstStyle/>
        <a:p>
          <a:pPr algn="just"/>
          <a:endParaRPr lang="tr-TR"/>
        </a:p>
      </dgm:t>
    </dgm:pt>
    <dgm:pt modelId="{870751D1-29F2-4AAC-9653-7E0913F8E6D7}" type="sibTrans" cxnId="{79425179-69E6-414C-A7D2-096E648CD82E}">
      <dgm:prSet/>
      <dgm:spPr/>
      <dgm:t>
        <a:bodyPr/>
        <a:lstStyle/>
        <a:p>
          <a:pPr algn="just"/>
          <a:endParaRPr lang="tr-TR"/>
        </a:p>
      </dgm:t>
    </dgm:pt>
    <dgm:pt modelId="{31E25DDE-9D37-471B-AF70-011EF6FC9BC4}">
      <dgm:prSet phldrT="[Metin]" custT="1"/>
      <dgm:spPr/>
      <dgm:t>
        <a:bodyPr/>
        <a:lstStyle/>
        <a:p>
          <a:pPr marL="0" lvl="0" indent="0" algn="just" defTabSz="711200">
            <a:lnSpc>
              <a:spcPct val="90000"/>
            </a:lnSpc>
            <a:spcBef>
              <a:spcPct val="0"/>
            </a:spcBef>
            <a:spcAft>
              <a:spcPct val="35000"/>
            </a:spcAft>
            <a:buNone/>
          </a:pPr>
          <a:r>
            <a:rPr lang="tr-TR" sz="1600" b="1" kern="1200" dirty="0">
              <a:solidFill>
                <a:prstClr val="black">
                  <a:hueOff val="0"/>
                  <a:satOff val="0"/>
                  <a:lumOff val="0"/>
                  <a:alphaOff val="0"/>
                </a:prstClr>
              </a:solidFill>
              <a:latin typeface="Calibri"/>
              <a:ea typeface="+mn-ea"/>
              <a:cs typeface="+mn-cs"/>
            </a:rPr>
            <a:t>3 yıl içerisinde enerji yoğunluğunu en az %10 azaltma taahhüdü alınır </a:t>
          </a:r>
          <a:r>
            <a:rPr lang="tr-TR" sz="1600" kern="1200" dirty="0">
              <a:solidFill>
                <a:prstClr val="black">
                  <a:hueOff val="0"/>
                  <a:satOff val="0"/>
                  <a:lumOff val="0"/>
                  <a:alphaOff val="0"/>
                </a:prstClr>
              </a:solidFill>
              <a:latin typeface="Calibri"/>
              <a:ea typeface="+mn-ea"/>
              <a:cs typeface="+mn-cs"/>
            </a:rPr>
            <a:t>ve anlaşmanın imzalanmasını takip eden ilk yıl yürürlüğe girer</a:t>
          </a:r>
        </a:p>
      </dgm:t>
    </dgm:pt>
    <dgm:pt modelId="{A4406B56-4E0A-4F06-A20D-3134F294FB61}" type="parTrans" cxnId="{E0D0C71A-A7CD-4324-AD52-E8E0B33B1211}">
      <dgm:prSet/>
      <dgm:spPr/>
      <dgm:t>
        <a:bodyPr/>
        <a:lstStyle/>
        <a:p>
          <a:pPr algn="just"/>
          <a:endParaRPr lang="tr-TR"/>
        </a:p>
      </dgm:t>
    </dgm:pt>
    <dgm:pt modelId="{F8E675E0-876B-4D00-91D8-E9C09005E9E2}" type="sibTrans" cxnId="{E0D0C71A-A7CD-4324-AD52-E8E0B33B1211}">
      <dgm:prSet/>
      <dgm:spPr/>
      <dgm:t>
        <a:bodyPr/>
        <a:lstStyle/>
        <a:p>
          <a:pPr algn="just"/>
          <a:endParaRPr lang="tr-TR"/>
        </a:p>
      </dgm:t>
    </dgm:pt>
    <dgm:pt modelId="{26766483-1339-41F3-91C4-999411BED4A0}">
      <dgm:prSet phldrT="[Metin]" custT="1"/>
      <dgm:spPr/>
      <dgm:t>
        <a:bodyPr/>
        <a:lstStyle/>
        <a:p>
          <a:pPr algn="just"/>
          <a:r>
            <a:rPr lang="tr-TR" sz="1400" kern="1200" dirty="0">
              <a:latin typeface="Arial" panose="020B0604020202020204" pitchFamily="34" charset="0"/>
              <a:cs typeface="Arial" panose="020B0604020202020204" pitchFamily="34" charset="0"/>
            </a:rPr>
            <a:t>Üç yıl sonunda taahhüdün yerine getirilmesi durumunda destek ödemesi yapılır</a:t>
          </a:r>
          <a:endParaRPr lang="tr-TR" sz="1400" kern="1200" dirty="0"/>
        </a:p>
      </dgm:t>
    </dgm:pt>
    <dgm:pt modelId="{8BC98C7B-744D-4A10-9AC7-DA412EAC96FB}" type="parTrans" cxnId="{039FCA62-D8FF-4372-B744-ECF30C498BF9}">
      <dgm:prSet/>
      <dgm:spPr/>
      <dgm:t>
        <a:bodyPr/>
        <a:lstStyle/>
        <a:p>
          <a:pPr algn="just"/>
          <a:endParaRPr lang="tr-TR"/>
        </a:p>
      </dgm:t>
    </dgm:pt>
    <dgm:pt modelId="{E134FD1D-4CA0-4EDC-A6CF-4F9F96887262}" type="sibTrans" cxnId="{039FCA62-D8FF-4372-B744-ECF30C498BF9}">
      <dgm:prSet/>
      <dgm:spPr/>
      <dgm:t>
        <a:bodyPr/>
        <a:lstStyle/>
        <a:p>
          <a:pPr algn="just"/>
          <a:endParaRPr lang="tr-TR"/>
        </a:p>
      </dgm:t>
    </dgm:pt>
    <dgm:pt modelId="{01F124D2-010D-4F89-AB8F-DDE48F409A0E}">
      <dgm:prSet phldrT="[Metin]" custT="1"/>
      <dgm:spPr/>
      <dgm:t>
        <a:bodyPr/>
        <a:lstStyle/>
        <a:p>
          <a:pPr algn="just"/>
          <a:r>
            <a:rPr lang="tr-TR" sz="1400" b="1" kern="1200" dirty="0">
              <a:latin typeface="Arial" panose="020B0604020202020204" pitchFamily="34" charset="0"/>
              <a:cs typeface="Arial" panose="020B0604020202020204" pitchFamily="34" charset="0"/>
            </a:rPr>
            <a:t>Anlaşmanın yapıldığı yıla ait enerji giderinin %30’una ve en fazla 1 Milyon TL’ye kadar </a:t>
          </a:r>
          <a:r>
            <a:rPr lang="tr-TR" sz="1400" kern="1200" dirty="0">
              <a:latin typeface="Arial" panose="020B0604020202020204" pitchFamily="34" charset="0"/>
              <a:cs typeface="Arial" panose="020B0604020202020204" pitchFamily="34" charset="0"/>
            </a:rPr>
            <a:t>destek verilir</a:t>
          </a:r>
          <a:endParaRPr lang="tr-TR" sz="1400" kern="1200" dirty="0"/>
        </a:p>
      </dgm:t>
    </dgm:pt>
    <dgm:pt modelId="{12FF9110-9282-4A8D-85A2-D775D0BC9DBC}" type="parTrans" cxnId="{7BE3E3CD-6F52-4155-B9D1-AFE8588CBB9D}">
      <dgm:prSet/>
      <dgm:spPr/>
      <dgm:t>
        <a:bodyPr/>
        <a:lstStyle/>
        <a:p>
          <a:pPr algn="just"/>
          <a:endParaRPr lang="tr-TR"/>
        </a:p>
      </dgm:t>
    </dgm:pt>
    <dgm:pt modelId="{4C229CA6-5983-4642-AECA-16471CAACEC7}" type="sibTrans" cxnId="{7BE3E3CD-6F52-4155-B9D1-AFE8588CBB9D}">
      <dgm:prSet/>
      <dgm:spPr/>
      <dgm:t>
        <a:bodyPr/>
        <a:lstStyle/>
        <a:p>
          <a:pPr algn="just"/>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7" custScaleX="85004"/>
      <dgm:spPr/>
    </dgm:pt>
    <dgm:pt modelId="{C28654C9-90C0-4781-A4BB-68B694A772DC}" type="pres">
      <dgm:prSet presAssocID="{D33C2222-D713-4BA6-8CAF-22E09509C746}" presName="vert1" presStyleCnt="0"/>
      <dgm:spPr/>
    </dgm:pt>
    <dgm:pt modelId="{173AC32A-004C-48BF-8C2E-4FA914CA3699}" type="pres">
      <dgm:prSet presAssocID="{F2321D73-D38F-4444-86DD-EB8EA5026FB4}" presName="vertSpace2a" presStyleCnt="0"/>
      <dgm:spPr/>
    </dgm:pt>
    <dgm:pt modelId="{DFE39F01-B2BF-4BED-9D39-2A0086EE6BCA}" type="pres">
      <dgm:prSet presAssocID="{F2321D73-D38F-4444-86DD-EB8EA5026FB4}" presName="horz2" presStyleCnt="0"/>
      <dgm:spPr/>
    </dgm:pt>
    <dgm:pt modelId="{60A9640B-5597-45E3-8C86-722A10E9DBE7}" type="pres">
      <dgm:prSet presAssocID="{F2321D73-D38F-4444-86DD-EB8EA5026FB4}" presName="horzSpace2" presStyleCnt="0"/>
      <dgm:spPr/>
    </dgm:pt>
    <dgm:pt modelId="{CDADA27A-5D3E-4AD0-85AF-B0BD0DE0C0B3}" type="pres">
      <dgm:prSet presAssocID="{F2321D73-D38F-4444-86DD-EB8EA5026FB4}" presName="tx2" presStyleLbl="revTx" presStyleIdx="1" presStyleCnt="7"/>
      <dgm:spPr/>
    </dgm:pt>
    <dgm:pt modelId="{345F0FBF-1AAC-432A-BE09-95BAC1C05407}" type="pres">
      <dgm:prSet presAssocID="{F2321D73-D38F-4444-86DD-EB8EA5026FB4}" presName="vert2" presStyleCnt="0"/>
      <dgm:spPr/>
    </dgm:pt>
    <dgm:pt modelId="{6DA8042E-B6DF-4CEF-8FB1-425DDB24EE2A}" type="pres">
      <dgm:prSet presAssocID="{F2321D73-D38F-4444-86DD-EB8EA5026FB4}" presName="thinLine2b" presStyleLbl="callout" presStyleIdx="0" presStyleCnt="6"/>
      <dgm:spPr/>
    </dgm:pt>
    <dgm:pt modelId="{346A3DCD-7F6A-4FD0-B18E-D302A8F7EA49}" type="pres">
      <dgm:prSet presAssocID="{F2321D73-D38F-4444-86DD-EB8EA5026FB4}" presName="vertSpace2b" presStyleCnt="0"/>
      <dgm:spPr/>
    </dgm:pt>
    <dgm:pt modelId="{9A09A154-2B65-46E3-93C6-EFA7B3181B56}" type="pres">
      <dgm:prSet presAssocID="{56C924A2-F46A-4B46-948F-133D00C3020A}" presName="horz2" presStyleCnt="0"/>
      <dgm:spPr/>
    </dgm:pt>
    <dgm:pt modelId="{9AABC558-A1A7-4F88-8E97-40CF836057B0}" type="pres">
      <dgm:prSet presAssocID="{56C924A2-F46A-4B46-948F-133D00C3020A}" presName="horzSpace2" presStyleCnt="0"/>
      <dgm:spPr/>
    </dgm:pt>
    <dgm:pt modelId="{0C3CE3C6-32C4-4BD7-A9DE-80E781898130}" type="pres">
      <dgm:prSet presAssocID="{56C924A2-F46A-4B46-948F-133D00C3020A}" presName="tx2" presStyleLbl="revTx" presStyleIdx="2" presStyleCnt="7"/>
      <dgm:spPr/>
    </dgm:pt>
    <dgm:pt modelId="{EF5E8FD8-2044-4831-B9D0-EFEB9F15F4AE}" type="pres">
      <dgm:prSet presAssocID="{56C924A2-F46A-4B46-948F-133D00C3020A}" presName="vert2" presStyleCnt="0"/>
      <dgm:spPr/>
    </dgm:pt>
    <dgm:pt modelId="{7FDCA38F-6A97-4A71-8705-A6D0E812BAC0}" type="pres">
      <dgm:prSet presAssocID="{56C924A2-F46A-4B46-948F-133D00C3020A}" presName="thinLine2b" presStyleLbl="callout" presStyleIdx="1" presStyleCnt="6"/>
      <dgm:spPr/>
    </dgm:pt>
    <dgm:pt modelId="{912CB45E-276A-4E64-92E1-58E3666061BD}" type="pres">
      <dgm:prSet presAssocID="{56C924A2-F46A-4B46-948F-133D00C3020A}" presName="vertSpace2b" presStyleCnt="0"/>
      <dgm:spPr/>
    </dgm:pt>
    <dgm:pt modelId="{A64C9526-4AF8-40F6-A21A-85D947ECFC66}" type="pres">
      <dgm:prSet presAssocID="{26604EA9-AB4F-4CF9-A7DE-4C5FE4BA9CA8}" presName="horz2" presStyleCnt="0"/>
      <dgm:spPr/>
    </dgm:pt>
    <dgm:pt modelId="{73046727-EFD0-488D-AEF1-9B771652D195}" type="pres">
      <dgm:prSet presAssocID="{26604EA9-AB4F-4CF9-A7DE-4C5FE4BA9CA8}" presName="horzSpace2" presStyleCnt="0"/>
      <dgm:spPr/>
    </dgm:pt>
    <dgm:pt modelId="{174C5C92-7F60-486A-A3CE-1066DD8DAAE9}" type="pres">
      <dgm:prSet presAssocID="{26604EA9-AB4F-4CF9-A7DE-4C5FE4BA9CA8}" presName="tx2" presStyleLbl="revTx" presStyleIdx="3" presStyleCnt="7"/>
      <dgm:spPr/>
    </dgm:pt>
    <dgm:pt modelId="{DF80F80A-6C9B-4464-9BBB-C2BF0805CE3D}" type="pres">
      <dgm:prSet presAssocID="{26604EA9-AB4F-4CF9-A7DE-4C5FE4BA9CA8}" presName="vert2" presStyleCnt="0"/>
      <dgm:spPr/>
    </dgm:pt>
    <dgm:pt modelId="{643E0A71-0E39-4859-97EB-50F278D900AE}" type="pres">
      <dgm:prSet presAssocID="{26604EA9-AB4F-4CF9-A7DE-4C5FE4BA9CA8}" presName="thinLine2b" presStyleLbl="callout" presStyleIdx="2" presStyleCnt="6"/>
      <dgm:spPr/>
    </dgm:pt>
    <dgm:pt modelId="{C0AC1B84-943F-4378-8FD8-8070DA0E535A}" type="pres">
      <dgm:prSet presAssocID="{26604EA9-AB4F-4CF9-A7DE-4C5FE4BA9CA8}" presName="vertSpace2b" presStyleCnt="0"/>
      <dgm:spPr/>
    </dgm:pt>
    <dgm:pt modelId="{81C3B0B4-7E60-4E2B-ADEA-056972801211}" type="pres">
      <dgm:prSet presAssocID="{31E25DDE-9D37-471B-AF70-011EF6FC9BC4}" presName="horz2" presStyleCnt="0"/>
      <dgm:spPr/>
    </dgm:pt>
    <dgm:pt modelId="{C4B78710-38DD-4F90-BE51-5554FC2AFCF7}" type="pres">
      <dgm:prSet presAssocID="{31E25DDE-9D37-471B-AF70-011EF6FC9BC4}" presName="horzSpace2" presStyleCnt="0"/>
      <dgm:spPr/>
    </dgm:pt>
    <dgm:pt modelId="{5C0C2DF9-E0E0-47F5-A88B-3B781AE46F56}" type="pres">
      <dgm:prSet presAssocID="{31E25DDE-9D37-471B-AF70-011EF6FC9BC4}" presName="tx2" presStyleLbl="revTx" presStyleIdx="4" presStyleCnt="7"/>
      <dgm:spPr/>
    </dgm:pt>
    <dgm:pt modelId="{E0C36039-7F67-4D98-97DA-FCB30CF83894}" type="pres">
      <dgm:prSet presAssocID="{31E25DDE-9D37-471B-AF70-011EF6FC9BC4}" presName="vert2" presStyleCnt="0"/>
      <dgm:spPr/>
    </dgm:pt>
    <dgm:pt modelId="{C6F4078B-A8A9-4C59-94F2-76C1E2B49B14}" type="pres">
      <dgm:prSet presAssocID="{31E25DDE-9D37-471B-AF70-011EF6FC9BC4}" presName="thinLine2b" presStyleLbl="callout" presStyleIdx="3" presStyleCnt="6"/>
      <dgm:spPr/>
    </dgm:pt>
    <dgm:pt modelId="{9B0C8C3A-A6FC-4FAD-BBE2-E71E8161AB0C}" type="pres">
      <dgm:prSet presAssocID="{31E25DDE-9D37-471B-AF70-011EF6FC9BC4}" presName="vertSpace2b" presStyleCnt="0"/>
      <dgm:spPr/>
    </dgm:pt>
    <dgm:pt modelId="{873E8CF1-F2A7-4DE5-84F8-0E33A60D6442}" type="pres">
      <dgm:prSet presAssocID="{26766483-1339-41F3-91C4-999411BED4A0}" presName="horz2" presStyleCnt="0"/>
      <dgm:spPr/>
    </dgm:pt>
    <dgm:pt modelId="{A3B2C27F-15EE-40EA-88D1-FECBA1E1E821}" type="pres">
      <dgm:prSet presAssocID="{26766483-1339-41F3-91C4-999411BED4A0}" presName="horzSpace2" presStyleCnt="0"/>
      <dgm:spPr/>
    </dgm:pt>
    <dgm:pt modelId="{73C0AEE9-6968-4EAF-9828-7A76A741E089}" type="pres">
      <dgm:prSet presAssocID="{26766483-1339-41F3-91C4-999411BED4A0}" presName="tx2" presStyleLbl="revTx" presStyleIdx="5" presStyleCnt="7"/>
      <dgm:spPr/>
    </dgm:pt>
    <dgm:pt modelId="{209DC5F5-E682-4EC3-B457-0C7659B43614}" type="pres">
      <dgm:prSet presAssocID="{26766483-1339-41F3-91C4-999411BED4A0}" presName="vert2" presStyleCnt="0"/>
      <dgm:spPr/>
    </dgm:pt>
    <dgm:pt modelId="{A25F9C77-73E8-4F84-B4D7-3D4BEF06CDC9}" type="pres">
      <dgm:prSet presAssocID="{26766483-1339-41F3-91C4-999411BED4A0}" presName="thinLine2b" presStyleLbl="callout" presStyleIdx="4" presStyleCnt="6"/>
      <dgm:spPr/>
    </dgm:pt>
    <dgm:pt modelId="{CCED7B2D-DB93-4B0D-A172-C1F8934C775B}" type="pres">
      <dgm:prSet presAssocID="{26766483-1339-41F3-91C4-999411BED4A0}" presName="vertSpace2b" presStyleCnt="0"/>
      <dgm:spPr/>
    </dgm:pt>
    <dgm:pt modelId="{16B32551-349F-4D58-B767-F05FF4A43550}" type="pres">
      <dgm:prSet presAssocID="{01F124D2-010D-4F89-AB8F-DDE48F409A0E}" presName="horz2" presStyleCnt="0"/>
      <dgm:spPr/>
    </dgm:pt>
    <dgm:pt modelId="{20099A6C-1B33-430B-BD96-38D48B40DF0A}" type="pres">
      <dgm:prSet presAssocID="{01F124D2-010D-4F89-AB8F-DDE48F409A0E}" presName="horzSpace2" presStyleCnt="0"/>
      <dgm:spPr/>
    </dgm:pt>
    <dgm:pt modelId="{29B9C9D3-EFE9-4AC0-AD5F-BCD2541F2B0B}" type="pres">
      <dgm:prSet presAssocID="{01F124D2-010D-4F89-AB8F-DDE48F409A0E}" presName="tx2" presStyleLbl="revTx" presStyleIdx="6" presStyleCnt="7"/>
      <dgm:spPr/>
    </dgm:pt>
    <dgm:pt modelId="{8963CC03-3FE0-41AE-99E7-E728217B9BE8}" type="pres">
      <dgm:prSet presAssocID="{01F124D2-010D-4F89-AB8F-DDE48F409A0E}" presName="vert2" presStyleCnt="0"/>
      <dgm:spPr/>
    </dgm:pt>
    <dgm:pt modelId="{2C16EAE0-52CC-4474-B844-4985A976DC55}" type="pres">
      <dgm:prSet presAssocID="{01F124D2-010D-4F89-AB8F-DDE48F409A0E}" presName="thinLine2b" presStyleLbl="callout" presStyleIdx="5" presStyleCnt="6"/>
      <dgm:spPr/>
    </dgm:pt>
    <dgm:pt modelId="{3B1B9F21-E7D3-4878-A746-7C02AFB2B80B}" type="pres">
      <dgm:prSet presAssocID="{01F124D2-010D-4F89-AB8F-DDE48F409A0E}" presName="vertSpace2b" presStyleCnt="0"/>
      <dgm:spPr/>
    </dgm:pt>
  </dgm:ptLst>
  <dgm:cxnLst>
    <dgm:cxn modelId="{7D3A0C0C-2F92-4309-B04F-0044B5AA8536}" type="presOf" srcId="{F2321D73-D38F-4444-86DD-EB8EA5026FB4}" destId="{CDADA27A-5D3E-4AD0-85AF-B0BD0DE0C0B3}" srcOrd="0" destOrd="0" presId="urn:microsoft.com/office/officeart/2008/layout/LinedList"/>
    <dgm:cxn modelId="{E0D0C71A-A7CD-4324-AD52-E8E0B33B1211}" srcId="{D33C2222-D713-4BA6-8CAF-22E09509C746}" destId="{31E25DDE-9D37-471B-AF70-011EF6FC9BC4}" srcOrd="3" destOrd="0" parTransId="{A4406B56-4E0A-4F06-A20D-3134F294FB61}" sibTransId="{F8E675E0-876B-4D00-91D8-E9C09005E9E2}"/>
    <dgm:cxn modelId="{CC7DDF1E-5595-4006-9A88-0518EC93F5CA}" type="presOf" srcId="{56C924A2-F46A-4B46-948F-133D00C3020A}" destId="{0C3CE3C6-32C4-4BD7-A9DE-80E781898130}" srcOrd="0" destOrd="0" presId="urn:microsoft.com/office/officeart/2008/layout/LinedList"/>
    <dgm:cxn modelId="{DB15A52B-A736-4EDE-96C4-C087BE4D120F}" type="presOf" srcId="{01F124D2-010D-4F89-AB8F-DDE48F409A0E}" destId="{29B9C9D3-EFE9-4AC0-AD5F-BCD2541F2B0B}"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039FCA62-D8FF-4372-B744-ECF30C498BF9}" srcId="{D33C2222-D713-4BA6-8CAF-22E09509C746}" destId="{26766483-1339-41F3-91C4-999411BED4A0}" srcOrd="4" destOrd="0" parTransId="{8BC98C7B-744D-4A10-9AC7-DA412EAC96FB}" sibTransId="{E134FD1D-4CA0-4EDC-A6CF-4F9F96887262}"/>
    <dgm:cxn modelId="{59241A6B-DCAC-47C8-B364-4A25BA9710CB}" type="presOf" srcId="{26604EA9-AB4F-4CF9-A7DE-4C5FE4BA9CA8}" destId="{174C5C92-7F60-486A-A3CE-1066DD8DAAE9}" srcOrd="0" destOrd="0" presId="urn:microsoft.com/office/officeart/2008/layout/LinedList"/>
    <dgm:cxn modelId="{CEE2FD50-7688-4913-B3AF-894378A40227}" srcId="{D33C2222-D713-4BA6-8CAF-22E09509C746}" destId="{56C924A2-F46A-4B46-948F-133D00C3020A}" srcOrd="1" destOrd="0" parTransId="{CC306B32-EE16-4909-B5E8-580C93B56C9C}" sibTransId="{172C8A0E-80C8-42FD-8527-7EBDB85FCC53}"/>
    <dgm:cxn modelId="{79425179-69E6-414C-A7D2-096E648CD82E}" srcId="{D33C2222-D713-4BA6-8CAF-22E09509C746}" destId="{26604EA9-AB4F-4CF9-A7DE-4C5FE4BA9CA8}" srcOrd="2" destOrd="0" parTransId="{DEBDACBB-826F-428A-B8BC-56C590FE5125}" sibTransId="{870751D1-29F2-4AAC-9653-7E0913F8E6D7}"/>
    <dgm:cxn modelId="{7F158AA8-7FF5-4201-81D5-C2DA3B68F254}" type="presOf" srcId="{D33C2222-D713-4BA6-8CAF-22E09509C746}" destId="{B2DAECDF-5FA9-41C0-A43D-FEBDDD0635B6}" srcOrd="0" destOrd="0" presId="urn:microsoft.com/office/officeart/2008/layout/LinedList"/>
    <dgm:cxn modelId="{BBAA37B3-9439-4DFD-9893-FF062D86576D}" type="presOf" srcId="{31E25DDE-9D37-471B-AF70-011EF6FC9BC4}" destId="{5C0C2DF9-E0E0-47F5-A88B-3B781AE46F5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0" destOrd="0" parTransId="{A9CCB704-7939-4115-9821-ACFD3F9CBF39}" sibTransId="{BE75F145-C8CD-42AB-82CC-0DA9A2C72A3D}"/>
    <dgm:cxn modelId="{7BE3E3CD-6F52-4155-B9D1-AFE8588CBB9D}" srcId="{D33C2222-D713-4BA6-8CAF-22E09509C746}" destId="{01F124D2-010D-4F89-AB8F-DDE48F409A0E}" srcOrd="5" destOrd="0" parTransId="{12FF9110-9282-4A8D-85A2-D775D0BC9DBC}" sibTransId="{4C229CA6-5983-4642-AECA-16471CAACEC7}"/>
    <dgm:cxn modelId="{80C325D8-B47A-4C5F-97B9-9F456A246EDF}" type="presOf" srcId="{26766483-1339-41F3-91C4-999411BED4A0}" destId="{73C0AEE9-6968-4EAF-9828-7A76A741E089}"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3F03C307-6300-4B7A-A078-CEBDEB6AFF1E}" type="presParOf" srcId="{C28654C9-90C0-4781-A4BB-68B694A772DC}" destId="{173AC32A-004C-48BF-8C2E-4FA914CA3699}" srcOrd="0" destOrd="0" presId="urn:microsoft.com/office/officeart/2008/layout/LinedList"/>
    <dgm:cxn modelId="{52E135AE-A198-47DF-BEB6-19656518AC9E}" type="presParOf" srcId="{C28654C9-90C0-4781-A4BB-68B694A772DC}" destId="{DFE39F01-B2BF-4BED-9D39-2A0086EE6BCA}" srcOrd="1" destOrd="0" presId="urn:microsoft.com/office/officeart/2008/layout/LinedList"/>
    <dgm:cxn modelId="{9FA56E4C-BC9F-4967-AD00-D7632441907F}" type="presParOf" srcId="{DFE39F01-B2BF-4BED-9D39-2A0086EE6BCA}" destId="{60A9640B-5597-45E3-8C86-722A10E9DBE7}" srcOrd="0" destOrd="0" presId="urn:microsoft.com/office/officeart/2008/layout/LinedList"/>
    <dgm:cxn modelId="{1A9D8A61-8500-47EE-AEAF-F297C1B7540F}" type="presParOf" srcId="{DFE39F01-B2BF-4BED-9D39-2A0086EE6BCA}" destId="{CDADA27A-5D3E-4AD0-85AF-B0BD0DE0C0B3}" srcOrd="1" destOrd="0" presId="urn:microsoft.com/office/officeart/2008/layout/LinedList"/>
    <dgm:cxn modelId="{EFA8630D-D1BA-473D-8DF2-6D24D0AE1141}" type="presParOf" srcId="{DFE39F01-B2BF-4BED-9D39-2A0086EE6BCA}" destId="{345F0FBF-1AAC-432A-BE09-95BAC1C05407}" srcOrd="2" destOrd="0" presId="urn:microsoft.com/office/officeart/2008/layout/LinedList"/>
    <dgm:cxn modelId="{83CA6B6D-3B4C-49AA-BD34-5CB4B81B4F1D}" type="presParOf" srcId="{C28654C9-90C0-4781-A4BB-68B694A772DC}" destId="{6DA8042E-B6DF-4CEF-8FB1-425DDB24EE2A}" srcOrd="2" destOrd="0" presId="urn:microsoft.com/office/officeart/2008/layout/LinedList"/>
    <dgm:cxn modelId="{7F028DA0-C439-491C-9BEE-D003DECDE8C2}" type="presParOf" srcId="{C28654C9-90C0-4781-A4BB-68B694A772DC}" destId="{346A3DCD-7F6A-4FD0-B18E-D302A8F7EA49}" srcOrd="3" destOrd="0" presId="urn:microsoft.com/office/officeart/2008/layout/LinedList"/>
    <dgm:cxn modelId="{1000DB89-D1EC-402F-9683-7875AA05BC70}" type="presParOf" srcId="{C28654C9-90C0-4781-A4BB-68B694A772DC}" destId="{9A09A154-2B65-46E3-93C6-EFA7B3181B56}" srcOrd="4" destOrd="0" presId="urn:microsoft.com/office/officeart/2008/layout/LinedList"/>
    <dgm:cxn modelId="{E2BC508E-3915-454A-8015-44A7CC2387EC}" type="presParOf" srcId="{9A09A154-2B65-46E3-93C6-EFA7B3181B56}" destId="{9AABC558-A1A7-4F88-8E97-40CF836057B0}" srcOrd="0" destOrd="0" presId="urn:microsoft.com/office/officeart/2008/layout/LinedList"/>
    <dgm:cxn modelId="{C10DF829-88FB-41F0-A066-90032CC6DBFE}" type="presParOf" srcId="{9A09A154-2B65-46E3-93C6-EFA7B3181B56}" destId="{0C3CE3C6-32C4-4BD7-A9DE-80E781898130}" srcOrd="1" destOrd="0" presId="urn:microsoft.com/office/officeart/2008/layout/LinedList"/>
    <dgm:cxn modelId="{F2E083AC-099C-4472-96AA-4FBB5B1B5F52}" type="presParOf" srcId="{9A09A154-2B65-46E3-93C6-EFA7B3181B56}" destId="{EF5E8FD8-2044-4831-B9D0-EFEB9F15F4AE}" srcOrd="2" destOrd="0" presId="urn:microsoft.com/office/officeart/2008/layout/LinedList"/>
    <dgm:cxn modelId="{8AFBFEB0-08E7-417F-B0C0-98F86E490D8A}" type="presParOf" srcId="{C28654C9-90C0-4781-A4BB-68B694A772DC}" destId="{7FDCA38F-6A97-4A71-8705-A6D0E812BAC0}" srcOrd="5" destOrd="0" presId="urn:microsoft.com/office/officeart/2008/layout/LinedList"/>
    <dgm:cxn modelId="{4F237514-2D04-42E0-BADB-9BB6F87E68BF}" type="presParOf" srcId="{C28654C9-90C0-4781-A4BB-68B694A772DC}" destId="{912CB45E-276A-4E64-92E1-58E3666061BD}" srcOrd="6" destOrd="0" presId="urn:microsoft.com/office/officeart/2008/layout/LinedList"/>
    <dgm:cxn modelId="{2E625D3B-7D73-468A-8D4E-F5C1C8242469}" type="presParOf" srcId="{C28654C9-90C0-4781-A4BB-68B694A772DC}" destId="{A64C9526-4AF8-40F6-A21A-85D947ECFC66}" srcOrd="7" destOrd="0" presId="urn:microsoft.com/office/officeart/2008/layout/LinedList"/>
    <dgm:cxn modelId="{7DA1805C-4A26-4287-90F5-5C23266A35E9}" type="presParOf" srcId="{A64C9526-4AF8-40F6-A21A-85D947ECFC66}" destId="{73046727-EFD0-488D-AEF1-9B771652D195}" srcOrd="0" destOrd="0" presId="urn:microsoft.com/office/officeart/2008/layout/LinedList"/>
    <dgm:cxn modelId="{D78CB21C-CBB3-44A0-851D-43FEECA73E7C}" type="presParOf" srcId="{A64C9526-4AF8-40F6-A21A-85D947ECFC66}" destId="{174C5C92-7F60-486A-A3CE-1066DD8DAAE9}" srcOrd="1" destOrd="0" presId="urn:microsoft.com/office/officeart/2008/layout/LinedList"/>
    <dgm:cxn modelId="{3C6B1757-C61A-4185-BEAA-D71BF718D684}" type="presParOf" srcId="{A64C9526-4AF8-40F6-A21A-85D947ECFC66}" destId="{DF80F80A-6C9B-4464-9BBB-C2BF0805CE3D}" srcOrd="2" destOrd="0" presId="urn:microsoft.com/office/officeart/2008/layout/LinedList"/>
    <dgm:cxn modelId="{F4B78B75-B542-4771-AB14-F7A146593999}" type="presParOf" srcId="{C28654C9-90C0-4781-A4BB-68B694A772DC}" destId="{643E0A71-0E39-4859-97EB-50F278D900AE}" srcOrd="8" destOrd="0" presId="urn:microsoft.com/office/officeart/2008/layout/LinedList"/>
    <dgm:cxn modelId="{1DA758EF-7F52-4337-B11D-2D84B1CC5FCA}" type="presParOf" srcId="{C28654C9-90C0-4781-A4BB-68B694A772DC}" destId="{C0AC1B84-943F-4378-8FD8-8070DA0E535A}" srcOrd="9" destOrd="0" presId="urn:microsoft.com/office/officeart/2008/layout/LinedList"/>
    <dgm:cxn modelId="{A51F90AA-93FF-47C1-8C3A-F6C852D67B08}" type="presParOf" srcId="{C28654C9-90C0-4781-A4BB-68B694A772DC}" destId="{81C3B0B4-7E60-4E2B-ADEA-056972801211}" srcOrd="10" destOrd="0" presId="urn:microsoft.com/office/officeart/2008/layout/LinedList"/>
    <dgm:cxn modelId="{FDA6C6C7-2CB2-40A0-A953-E7DD3495C8F0}" type="presParOf" srcId="{81C3B0B4-7E60-4E2B-ADEA-056972801211}" destId="{C4B78710-38DD-4F90-BE51-5554FC2AFCF7}" srcOrd="0" destOrd="0" presId="urn:microsoft.com/office/officeart/2008/layout/LinedList"/>
    <dgm:cxn modelId="{85DCF329-024E-45F8-A57C-53AD7E021921}" type="presParOf" srcId="{81C3B0B4-7E60-4E2B-ADEA-056972801211}" destId="{5C0C2DF9-E0E0-47F5-A88B-3B781AE46F56}" srcOrd="1" destOrd="0" presId="urn:microsoft.com/office/officeart/2008/layout/LinedList"/>
    <dgm:cxn modelId="{6123B9E4-4385-4024-9F9A-EDDF25036D30}" type="presParOf" srcId="{81C3B0B4-7E60-4E2B-ADEA-056972801211}" destId="{E0C36039-7F67-4D98-97DA-FCB30CF83894}" srcOrd="2" destOrd="0" presId="urn:microsoft.com/office/officeart/2008/layout/LinedList"/>
    <dgm:cxn modelId="{0DEF34D1-1333-4B7F-8D70-BC2F26D962B4}" type="presParOf" srcId="{C28654C9-90C0-4781-A4BB-68B694A772DC}" destId="{C6F4078B-A8A9-4C59-94F2-76C1E2B49B14}" srcOrd="11" destOrd="0" presId="urn:microsoft.com/office/officeart/2008/layout/LinedList"/>
    <dgm:cxn modelId="{F1283CC3-5520-4FAE-9844-F69294D5EECA}" type="presParOf" srcId="{C28654C9-90C0-4781-A4BB-68B694A772DC}" destId="{9B0C8C3A-A6FC-4FAD-BBE2-E71E8161AB0C}" srcOrd="12" destOrd="0" presId="urn:microsoft.com/office/officeart/2008/layout/LinedList"/>
    <dgm:cxn modelId="{74AFA62F-A8A7-4921-8446-106FC428A51F}" type="presParOf" srcId="{C28654C9-90C0-4781-A4BB-68B694A772DC}" destId="{873E8CF1-F2A7-4DE5-84F8-0E33A60D6442}" srcOrd="13" destOrd="0" presId="urn:microsoft.com/office/officeart/2008/layout/LinedList"/>
    <dgm:cxn modelId="{9C2B80D1-4E87-4FA0-935E-F155E833BAE4}" type="presParOf" srcId="{873E8CF1-F2A7-4DE5-84F8-0E33A60D6442}" destId="{A3B2C27F-15EE-40EA-88D1-FECBA1E1E821}" srcOrd="0" destOrd="0" presId="urn:microsoft.com/office/officeart/2008/layout/LinedList"/>
    <dgm:cxn modelId="{5F4EA1C5-341A-42C6-8110-654A448C4544}" type="presParOf" srcId="{873E8CF1-F2A7-4DE5-84F8-0E33A60D6442}" destId="{73C0AEE9-6968-4EAF-9828-7A76A741E089}" srcOrd="1" destOrd="0" presId="urn:microsoft.com/office/officeart/2008/layout/LinedList"/>
    <dgm:cxn modelId="{4A8BB02B-4546-4B55-9395-576493CEDF3D}" type="presParOf" srcId="{873E8CF1-F2A7-4DE5-84F8-0E33A60D6442}" destId="{209DC5F5-E682-4EC3-B457-0C7659B43614}" srcOrd="2" destOrd="0" presId="urn:microsoft.com/office/officeart/2008/layout/LinedList"/>
    <dgm:cxn modelId="{584FD00F-A474-4A75-A129-83995D15CB95}" type="presParOf" srcId="{C28654C9-90C0-4781-A4BB-68B694A772DC}" destId="{A25F9C77-73E8-4F84-B4D7-3D4BEF06CDC9}" srcOrd="14" destOrd="0" presId="urn:microsoft.com/office/officeart/2008/layout/LinedList"/>
    <dgm:cxn modelId="{22F87313-9815-4769-A6A7-43C9EBA3F850}" type="presParOf" srcId="{C28654C9-90C0-4781-A4BB-68B694A772DC}" destId="{CCED7B2D-DB93-4B0D-A172-C1F8934C775B}" srcOrd="15" destOrd="0" presId="urn:microsoft.com/office/officeart/2008/layout/LinedList"/>
    <dgm:cxn modelId="{EE07514F-A1ED-474B-BD19-AF9D6DED3AD7}" type="presParOf" srcId="{C28654C9-90C0-4781-A4BB-68B694A772DC}" destId="{16B32551-349F-4D58-B767-F05FF4A43550}" srcOrd="16" destOrd="0" presId="urn:microsoft.com/office/officeart/2008/layout/LinedList"/>
    <dgm:cxn modelId="{5D14EF68-9382-4C13-A81E-0CDF158C167D}" type="presParOf" srcId="{16B32551-349F-4D58-B767-F05FF4A43550}" destId="{20099A6C-1B33-430B-BD96-38D48B40DF0A}" srcOrd="0" destOrd="0" presId="urn:microsoft.com/office/officeart/2008/layout/LinedList"/>
    <dgm:cxn modelId="{5AC4956C-2709-4889-AB2D-FFAA4F6F993B}" type="presParOf" srcId="{16B32551-349F-4D58-B767-F05FF4A43550}" destId="{29B9C9D3-EFE9-4AC0-AD5F-BCD2541F2B0B}" srcOrd="1" destOrd="0" presId="urn:microsoft.com/office/officeart/2008/layout/LinedList"/>
    <dgm:cxn modelId="{4867CA0E-0F94-4310-977F-8A1778EEA8CA}" type="presParOf" srcId="{16B32551-349F-4D58-B767-F05FF4A43550}" destId="{8963CC03-3FE0-41AE-99E7-E728217B9BE8}" srcOrd="2" destOrd="0" presId="urn:microsoft.com/office/officeart/2008/layout/LinedList"/>
    <dgm:cxn modelId="{CEF418DC-ACD2-4473-BAD3-59CE008E4DF0}" type="presParOf" srcId="{C28654C9-90C0-4781-A4BB-68B694A772DC}" destId="{2C16EAE0-52CC-4474-B844-4985A976DC55}" srcOrd="17" destOrd="0" presId="urn:microsoft.com/office/officeart/2008/layout/LinedList"/>
    <dgm:cxn modelId="{1680DAA9-C48B-4C7A-A0EA-D18BEFE6918F}" type="presParOf" srcId="{C28654C9-90C0-4781-A4BB-68B694A772DC}" destId="{3B1B9F21-E7D3-4878-A746-7C02AFB2B80B}" srcOrd="18"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just"/>
          <a:r>
            <a:rPr lang="tr-TR" sz="2400" b="1" dirty="0">
              <a:solidFill>
                <a:srgbClr val="FF0000"/>
              </a:solidFill>
              <a:effectLst>
                <a:outerShdw blurRad="38100" dist="38100" dir="2700000" algn="tl">
                  <a:srgbClr val="000000">
                    <a:alpha val="43137"/>
                  </a:srgbClr>
                </a:outerShdw>
              </a:effectLst>
            </a:rPr>
            <a:t>Enerji </a:t>
          </a:r>
          <a:r>
            <a:rPr lang="tr-TR" sz="2400" b="1" dirty="0" err="1">
              <a:solidFill>
                <a:srgbClr val="FF0000"/>
              </a:solidFill>
              <a:effectLst>
                <a:outerShdw blurRad="38100" dist="38100" dir="2700000" algn="tl">
                  <a:srgbClr val="000000">
                    <a:alpha val="43137"/>
                  </a:srgbClr>
                </a:outerShdw>
              </a:effectLst>
            </a:rPr>
            <a:t>VerimliliğiDestekleri</a:t>
          </a:r>
          <a:endParaRPr lang="tr-TR" sz="2400" b="1" dirty="0">
            <a:solidFill>
              <a:srgbClr val="FF0000"/>
            </a:solidFill>
            <a:effectLst>
              <a:outerShdw blurRad="38100" dist="38100" dir="2700000" algn="tl">
                <a:srgbClr val="000000">
                  <a:alpha val="43137"/>
                </a:srgbClr>
              </a:outerShdw>
            </a:effectLst>
          </a:endParaRPr>
        </a:p>
        <a:p>
          <a:pPr algn="just"/>
          <a:endParaRPr lang="tr-TR" sz="1800" b="1" dirty="0">
            <a:solidFill>
              <a:srgbClr val="FF0000"/>
            </a:solidFill>
            <a:effectLst>
              <a:outerShdw blurRad="38100" dist="38100" dir="2700000" algn="tl">
                <a:srgbClr val="000000">
                  <a:alpha val="43137"/>
                </a:srgbClr>
              </a:outerShdw>
            </a:effectLst>
          </a:endParaRPr>
        </a:p>
        <a:p>
          <a:pPr algn="l"/>
          <a:r>
            <a:rPr lang="tr-TR" sz="2000" dirty="0">
              <a:solidFill>
                <a:srgbClr val="FF0000"/>
              </a:solidFill>
              <a:effectLst>
                <a:outerShdw blurRad="38100" dist="38100" dir="2700000" algn="tl">
                  <a:srgbClr val="000000">
                    <a:alpha val="43137"/>
                  </a:srgbClr>
                </a:outerShdw>
              </a:effectLst>
            </a:rPr>
            <a:t>5. Bölge Teşvikleri</a:t>
          </a:r>
        </a:p>
        <a:p>
          <a:pPr algn="l"/>
          <a:endParaRPr lang="tr-TR" sz="1800" b="1" dirty="0">
            <a:solidFill>
              <a:srgbClr val="FF0000"/>
            </a:solidFill>
            <a:effectLst>
              <a:outerShdw blurRad="38100" dist="38100" dir="2700000" algn="tl">
                <a:srgbClr val="000000">
                  <a:alpha val="43137"/>
                </a:srgbClr>
              </a:outerShdw>
            </a:effectLst>
          </a:endParaRPr>
        </a:p>
        <a:p>
          <a:pPr algn="l"/>
          <a:r>
            <a:rPr lang="tr-TR" sz="1000" b="1" dirty="0">
              <a:solidFill>
                <a:srgbClr val="FF0000"/>
              </a:solidFill>
            </a:rPr>
            <a:t>152 milyon TL yatırım</a:t>
          </a:r>
        </a:p>
        <a:p>
          <a:pPr algn="l"/>
          <a:r>
            <a:rPr lang="tr-TR" sz="1000" b="1" dirty="0">
              <a:solidFill>
                <a:srgbClr val="FF0000"/>
              </a:solidFill>
            </a:rPr>
            <a:t>22 milyon TL/yıl tasarruf</a:t>
          </a:r>
          <a:endParaRPr lang="tr-TR" sz="1000" b="1" dirty="0">
            <a:solidFill>
              <a:srgbClr val="FF0000"/>
            </a:solidFill>
            <a:effectLst>
              <a:outerShdw blurRad="38100" dist="38100" dir="2700000" algn="tl">
                <a:srgbClr val="000000">
                  <a:alpha val="43137"/>
                </a:srgbClr>
              </a:outerShdw>
            </a:effectLst>
          </a:endParaRPr>
        </a:p>
      </dgm:t>
    </dgm:pt>
    <dgm:pt modelId="{F0735F63-7D92-4D3E-B38A-7B74BCDD1DB4}" type="parTrans" cxnId="{BBF5D2B8-C29D-43BF-A22C-87335BFA2400}">
      <dgm:prSet/>
      <dgm:spPr/>
      <dgm:t>
        <a:bodyPr/>
        <a:lstStyle/>
        <a:p>
          <a:pPr algn="just"/>
          <a:endParaRPr lang="tr-TR" sz="1600"/>
        </a:p>
      </dgm:t>
    </dgm:pt>
    <dgm:pt modelId="{E367712E-A236-4655-8D05-9367B4FF4DE0}" type="sibTrans" cxnId="{BBF5D2B8-C29D-43BF-A22C-87335BFA2400}">
      <dgm:prSet/>
      <dgm:spPr/>
      <dgm:t>
        <a:bodyPr/>
        <a:lstStyle/>
        <a:p>
          <a:pPr algn="just"/>
          <a:endParaRPr lang="tr-TR" sz="1600"/>
        </a:p>
      </dgm:t>
    </dgm:pt>
    <dgm:pt modelId="{F2321D73-D38F-4444-86DD-EB8EA5026FB4}">
      <dgm:prSet phldrT="[Metin]" custT="1"/>
      <dgm:spPr/>
      <dgm:t>
        <a:bodyPr/>
        <a:lstStyle/>
        <a:p>
          <a:pPr algn="just"/>
          <a:r>
            <a:rPr lang="tr-TR" sz="1600" b="1" dirty="0"/>
            <a:t>Son 3 yıllık ortalama enerji tüketimi 500 TEP ve üzeri</a:t>
          </a:r>
          <a:r>
            <a:rPr lang="tr-TR" sz="1600" dirty="0"/>
            <a:t> olan </a:t>
          </a:r>
          <a:r>
            <a:rPr lang="tr-TR" sz="1600" b="1" dirty="0"/>
            <a:t>imalat sanayi tesisleri </a:t>
          </a:r>
          <a:r>
            <a:rPr lang="tr-TR" sz="1600" dirty="0"/>
            <a:t>başvurabilir</a:t>
          </a:r>
          <a:endParaRPr lang="tr-TR" sz="1400" kern="1200" dirty="0"/>
        </a:p>
      </dgm:t>
    </dgm:pt>
    <dgm:pt modelId="{A9CCB704-7939-4115-9821-ACFD3F9CBF39}" type="parTrans" cxnId="{3023ECC9-AE1A-40EF-922C-1CA4A817E043}">
      <dgm:prSet/>
      <dgm:spPr/>
      <dgm:t>
        <a:bodyPr/>
        <a:lstStyle/>
        <a:p>
          <a:pPr algn="just"/>
          <a:endParaRPr lang="tr-TR" sz="1600"/>
        </a:p>
      </dgm:t>
    </dgm:pt>
    <dgm:pt modelId="{BE75F145-C8CD-42AB-82CC-0DA9A2C72A3D}" type="sibTrans" cxnId="{3023ECC9-AE1A-40EF-922C-1CA4A817E043}">
      <dgm:prSet/>
      <dgm:spPr/>
      <dgm:t>
        <a:bodyPr/>
        <a:lstStyle/>
        <a:p>
          <a:pPr algn="just"/>
          <a:endParaRPr lang="tr-TR" sz="1600"/>
        </a:p>
      </dgm:t>
    </dgm:pt>
    <dgm:pt modelId="{56C924A2-F46A-4B46-948F-133D00C3020A}">
      <dgm:prSet phldrT="[Metin]" custT="1"/>
      <dgm:spPr/>
      <dgm:t>
        <a:bodyPr/>
        <a:lstStyle/>
        <a:p>
          <a:pPr algn="just"/>
          <a:r>
            <a:rPr lang="tr-TR" sz="1600" b="1" dirty="0">
              <a:solidFill>
                <a:prstClr val="black">
                  <a:hueOff val="0"/>
                  <a:satOff val="0"/>
                  <a:lumOff val="0"/>
                  <a:alphaOff val="0"/>
                </a:prstClr>
              </a:solidFill>
              <a:latin typeface="Calibri"/>
              <a:ea typeface="+mn-ea"/>
              <a:cs typeface="+mn-cs"/>
            </a:rPr>
            <a:t>Mevcut duruma göre en az yüzde on beş enerji tasarrufu sağlama </a:t>
          </a:r>
          <a:r>
            <a:rPr lang="tr-TR" sz="1600" dirty="0">
              <a:solidFill>
                <a:prstClr val="black">
                  <a:hueOff val="0"/>
                  <a:satOff val="0"/>
                  <a:lumOff val="0"/>
                  <a:alphaOff val="0"/>
                </a:prstClr>
              </a:solidFill>
              <a:latin typeface="Calibri"/>
              <a:ea typeface="+mn-ea"/>
              <a:cs typeface="+mn-cs"/>
            </a:rPr>
            <a:t>destekleme şartıdır</a:t>
          </a:r>
        </a:p>
      </dgm:t>
    </dgm:pt>
    <dgm:pt modelId="{CC306B32-EE16-4909-B5E8-580C93B56C9C}" type="parTrans" cxnId="{CEE2FD50-7688-4913-B3AF-894378A40227}">
      <dgm:prSet/>
      <dgm:spPr/>
      <dgm:t>
        <a:bodyPr/>
        <a:lstStyle/>
        <a:p>
          <a:pPr algn="just"/>
          <a:endParaRPr lang="tr-TR"/>
        </a:p>
      </dgm:t>
    </dgm:pt>
    <dgm:pt modelId="{172C8A0E-80C8-42FD-8527-7EBDB85FCC53}" type="sibTrans" cxnId="{CEE2FD50-7688-4913-B3AF-894378A40227}">
      <dgm:prSet/>
      <dgm:spPr/>
      <dgm:t>
        <a:bodyPr/>
        <a:lstStyle/>
        <a:p>
          <a:pPr algn="just"/>
          <a:endParaRPr lang="tr-TR"/>
        </a:p>
      </dgm:t>
    </dgm:pt>
    <dgm:pt modelId="{26604EA9-AB4F-4CF9-A7DE-4C5FE4BA9CA8}">
      <dgm:prSet phldrT="[Metin]" custT="1"/>
      <dgm:spPr/>
      <dgm:t>
        <a:bodyPr/>
        <a:lstStyle/>
        <a:p>
          <a:pPr algn="just"/>
          <a:r>
            <a:rPr lang="tr-TR" sz="1600" kern="1200" dirty="0"/>
            <a:t>Bakanlık veri tabanına kayıtlı olma, enerji yöneticisi atama ve TSE EN ISO 50001 Belgesine sahip olma başvuru şartıdır</a:t>
          </a:r>
        </a:p>
      </dgm:t>
    </dgm:pt>
    <dgm:pt modelId="{DEBDACBB-826F-428A-B8BC-56C590FE5125}" type="parTrans" cxnId="{79425179-69E6-414C-A7D2-096E648CD82E}">
      <dgm:prSet/>
      <dgm:spPr/>
      <dgm:t>
        <a:bodyPr/>
        <a:lstStyle/>
        <a:p>
          <a:pPr algn="just"/>
          <a:endParaRPr lang="tr-TR"/>
        </a:p>
      </dgm:t>
    </dgm:pt>
    <dgm:pt modelId="{870751D1-29F2-4AAC-9653-7E0913F8E6D7}" type="sibTrans" cxnId="{79425179-69E6-414C-A7D2-096E648CD82E}">
      <dgm:prSet/>
      <dgm:spPr/>
      <dgm:t>
        <a:bodyPr/>
        <a:lstStyle/>
        <a:p>
          <a:pPr algn="just"/>
          <a:endParaRPr lang="tr-TR"/>
        </a:p>
      </dgm:t>
    </dgm:pt>
    <dgm:pt modelId="{31E25DDE-9D37-471B-AF70-011EF6FC9BC4}">
      <dgm:prSet phldrT="[Metin]" custT="1"/>
      <dgm:spPr/>
      <dgm:t>
        <a:bodyPr/>
        <a:lstStyle/>
        <a:p>
          <a:pPr marL="0" lvl="0" indent="0" algn="just" defTabSz="711200">
            <a:lnSpc>
              <a:spcPct val="90000"/>
            </a:lnSpc>
            <a:spcBef>
              <a:spcPct val="0"/>
            </a:spcBef>
            <a:spcAft>
              <a:spcPct val="35000"/>
            </a:spcAft>
            <a:buNone/>
          </a:pPr>
          <a:r>
            <a:rPr lang="tr-TR" sz="1600" kern="1200" dirty="0">
              <a:solidFill>
                <a:prstClr val="black">
                  <a:hueOff val="0"/>
                  <a:satOff val="0"/>
                  <a:lumOff val="0"/>
                  <a:alphaOff val="0"/>
                </a:prstClr>
              </a:solidFill>
              <a:latin typeface="Calibri"/>
              <a:ea typeface="+mn-ea"/>
              <a:cs typeface="+mn-cs"/>
            </a:rPr>
            <a:t>Proje dosyası </a:t>
          </a:r>
          <a:r>
            <a:rPr lang="tr-TR" sz="1600" b="1" kern="1200" dirty="0">
              <a:solidFill>
                <a:prstClr val="black">
                  <a:hueOff val="0"/>
                  <a:satOff val="0"/>
                  <a:lumOff val="0"/>
                  <a:alphaOff val="0"/>
                </a:prstClr>
              </a:solidFill>
              <a:latin typeface="Calibri"/>
              <a:ea typeface="+mn-ea"/>
              <a:cs typeface="+mn-cs"/>
            </a:rPr>
            <a:t>“Öncelikli Yatırım Konuları Kapsamında Enerji Verimliliği Yatırım Projelerinin Değerlendirme Usul ve Esaslarına İlişkin Kılavuz” </a:t>
          </a:r>
          <a:r>
            <a:rPr lang="tr-TR" sz="1600" kern="1200" dirty="0">
              <a:solidFill>
                <a:prstClr val="black">
                  <a:hueOff val="0"/>
                  <a:satOff val="0"/>
                  <a:lumOff val="0"/>
                  <a:alphaOff val="0"/>
                </a:prstClr>
              </a:solidFill>
              <a:latin typeface="Calibri"/>
              <a:ea typeface="+mn-ea"/>
              <a:cs typeface="+mn-cs"/>
            </a:rPr>
            <a:t>hükümlerine göre hazırlanır</a:t>
          </a:r>
        </a:p>
      </dgm:t>
    </dgm:pt>
    <dgm:pt modelId="{A4406B56-4E0A-4F06-A20D-3134F294FB61}" type="parTrans" cxnId="{E0D0C71A-A7CD-4324-AD52-E8E0B33B1211}">
      <dgm:prSet/>
      <dgm:spPr/>
      <dgm:t>
        <a:bodyPr/>
        <a:lstStyle/>
        <a:p>
          <a:pPr algn="just"/>
          <a:endParaRPr lang="tr-TR"/>
        </a:p>
      </dgm:t>
    </dgm:pt>
    <dgm:pt modelId="{F8E675E0-876B-4D00-91D8-E9C09005E9E2}" type="sibTrans" cxnId="{E0D0C71A-A7CD-4324-AD52-E8E0B33B1211}">
      <dgm:prSet/>
      <dgm:spPr/>
      <dgm:t>
        <a:bodyPr/>
        <a:lstStyle/>
        <a:p>
          <a:pPr algn="just"/>
          <a:endParaRPr lang="tr-TR"/>
        </a:p>
      </dgm:t>
    </dgm:pt>
    <dgm:pt modelId="{26766483-1339-41F3-91C4-999411BED4A0}">
      <dgm:prSet phldrT="[Metin]" custT="1"/>
      <dgm:spPr/>
      <dgm:t>
        <a:bodyPr/>
        <a:lstStyle/>
        <a:p>
          <a:pPr algn="just"/>
          <a:r>
            <a:rPr lang="tr-TR" sz="1600" kern="1200" dirty="0">
              <a:latin typeface="+mj-lt"/>
              <a:cs typeface="Arial" panose="020B0604020202020204" pitchFamily="34" charset="0"/>
            </a:rPr>
            <a:t>Başvuru Sanayi ve Teknoloji Bakanlığına yapılır ve teknik değerlendirme EVÇED tarafından yapılır</a:t>
          </a:r>
          <a:endParaRPr lang="tr-TR" sz="1600" kern="1200" dirty="0">
            <a:latin typeface="+mj-lt"/>
          </a:endParaRPr>
        </a:p>
      </dgm:t>
    </dgm:pt>
    <dgm:pt modelId="{8BC98C7B-744D-4A10-9AC7-DA412EAC96FB}" type="parTrans" cxnId="{039FCA62-D8FF-4372-B744-ECF30C498BF9}">
      <dgm:prSet/>
      <dgm:spPr/>
      <dgm:t>
        <a:bodyPr/>
        <a:lstStyle/>
        <a:p>
          <a:pPr algn="just"/>
          <a:endParaRPr lang="tr-TR"/>
        </a:p>
      </dgm:t>
    </dgm:pt>
    <dgm:pt modelId="{E134FD1D-4CA0-4EDC-A6CF-4F9F96887262}" type="sibTrans" cxnId="{039FCA62-D8FF-4372-B744-ECF30C498BF9}">
      <dgm:prSet/>
      <dgm:spPr/>
      <dgm:t>
        <a:bodyPr/>
        <a:lstStyle/>
        <a:p>
          <a:pPr algn="just"/>
          <a:endParaRPr lang="tr-TR"/>
        </a:p>
      </dgm:t>
    </dgm:pt>
    <dgm:pt modelId="{01F124D2-010D-4F89-AB8F-DDE48F409A0E}">
      <dgm:prSet phldrT="[Metin]" custT="1"/>
      <dgm:spPr/>
      <dgm:t>
        <a:bodyPr/>
        <a:lstStyle/>
        <a:p>
          <a:pPr algn="just"/>
          <a:r>
            <a:rPr lang="tr-TR" sz="1600" b="1" kern="1200" dirty="0">
              <a:latin typeface="+mj-lt"/>
              <a:cs typeface="Arial" panose="020B0604020202020204" pitchFamily="34" charset="0"/>
            </a:rPr>
            <a:t>Faiz desteği, katma değer vergisi istisnası, gümrük vergisi muafiyeti, vergi indirimi, sigorta primi işveren hissesi desteği </a:t>
          </a:r>
          <a:r>
            <a:rPr lang="tr-TR" sz="1600" kern="1200" dirty="0">
              <a:latin typeface="+mj-lt"/>
              <a:cs typeface="Arial" panose="020B0604020202020204" pitchFamily="34" charset="0"/>
            </a:rPr>
            <a:t>teşvik kapsamına girer</a:t>
          </a:r>
          <a:endParaRPr lang="tr-TR" sz="1600" kern="1200" dirty="0">
            <a:latin typeface="+mj-lt"/>
          </a:endParaRPr>
        </a:p>
      </dgm:t>
    </dgm:pt>
    <dgm:pt modelId="{12FF9110-9282-4A8D-85A2-D775D0BC9DBC}" type="parTrans" cxnId="{7BE3E3CD-6F52-4155-B9D1-AFE8588CBB9D}">
      <dgm:prSet/>
      <dgm:spPr/>
      <dgm:t>
        <a:bodyPr/>
        <a:lstStyle/>
        <a:p>
          <a:pPr algn="just"/>
          <a:endParaRPr lang="tr-TR"/>
        </a:p>
      </dgm:t>
    </dgm:pt>
    <dgm:pt modelId="{4C229CA6-5983-4642-AECA-16471CAACEC7}" type="sibTrans" cxnId="{7BE3E3CD-6F52-4155-B9D1-AFE8588CBB9D}">
      <dgm:prSet/>
      <dgm:spPr/>
      <dgm:t>
        <a:bodyPr/>
        <a:lstStyle/>
        <a:p>
          <a:pPr algn="just"/>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7" custScaleX="85004"/>
      <dgm:spPr/>
    </dgm:pt>
    <dgm:pt modelId="{C28654C9-90C0-4781-A4BB-68B694A772DC}" type="pres">
      <dgm:prSet presAssocID="{D33C2222-D713-4BA6-8CAF-22E09509C746}" presName="vert1" presStyleCnt="0"/>
      <dgm:spPr/>
    </dgm:pt>
    <dgm:pt modelId="{173AC32A-004C-48BF-8C2E-4FA914CA3699}" type="pres">
      <dgm:prSet presAssocID="{F2321D73-D38F-4444-86DD-EB8EA5026FB4}" presName="vertSpace2a" presStyleCnt="0"/>
      <dgm:spPr/>
    </dgm:pt>
    <dgm:pt modelId="{DFE39F01-B2BF-4BED-9D39-2A0086EE6BCA}" type="pres">
      <dgm:prSet presAssocID="{F2321D73-D38F-4444-86DD-EB8EA5026FB4}" presName="horz2" presStyleCnt="0"/>
      <dgm:spPr/>
    </dgm:pt>
    <dgm:pt modelId="{60A9640B-5597-45E3-8C86-722A10E9DBE7}" type="pres">
      <dgm:prSet presAssocID="{F2321D73-D38F-4444-86DD-EB8EA5026FB4}" presName="horzSpace2" presStyleCnt="0"/>
      <dgm:spPr/>
    </dgm:pt>
    <dgm:pt modelId="{CDADA27A-5D3E-4AD0-85AF-B0BD0DE0C0B3}" type="pres">
      <dgm:prSet presAssocID="{F2321D73-D38F-4444-86DD-EB8EA5026FB4}" presName="tx2" presStyleLbl="revTx" presStyleIdx="1" presStyleCnt="7"/>
      <dgm:spPr/>
    </dgm:pt>
    <dgm:pt modelId="{345F0FBF-1AAC-432A-BE09-95BAC1C05407}" type="pres">
      <dgm:prSet presAssocID="{F2321D73-D38F-4444-86DD-EB8EA5026FB4}" presName="vert2" presStyleCnt="0"/>
      <dgm:spPr/>
    </dgm:pt>
    <dgm:pt modelId="{6DA8042E-B6DF-4CEF-8FB1-425DDB24EE2A}" type="pres">
      <dgm:prSet presAssocID="{F2321D73-D38F-4444-86DD-EB8EA5026FB4}" presName="thinLine2b" presStyleLbl="callout" presStyleIdx="0" presStyleCnt="6"/>
      <dgm:spPr/>
    </dgm:pt>
    <dgm:pt modelId="{346A3DCD-7F6A-4FD0-B18E-D302A8F7EA49}" type="pres">
      <dgm:prSet presAssocID="{F2321D73-D38F-4444-86DD-EB8EA5026FB4}" presName="vertSpace2b" presStyleCnt="0"/>
      <dgm:spPr/>
    </dgm:pt>
    <dgm:pt modelId="{9A09A154-2B65-46E3-93C6-EFA7B3181B56}" type="pres">
      <dgm:prSet presAssocID="{56C924A2-F46A-4B46-948F-133D00C3020A}" presName="horz2" presStyleCnt="0"/>
      <dgm:spPr/>
    </dgm:pt>
    <dgm:pt modelId="{9AABC558-A1A7-4F88-8E97-40CF836057B0}" type="pres">
      <dgm:prSet presAssocID="{56C924A2-F46A-4B46-948F-133D00C3020A}" presName="horzSpace2" presStyleCnt="0"/>
      <dgm:spPr/>
    </dgm:pt>
    <dgm:pt modelId="{0C3CE3C6-32C4-4BD7-A9DE-80E781898130}" type="pres">
      <dgm:prSet presAssocID="{56C924A2-F46A-4B46-948F-133D00C3020A}" presName="tx2" presStyleLbl="revTx" presStyleIdx="2" presStyleCnt="7"/>
      <dgm:spPr/>
    </dgm:pt>
    <dgm:pt modelId="{EF5E8FD8-2044-4831-B9D0-EFEB9F15F4AE}" type="pres">
      <dgm:prSet presAssocID="{56C924A2-F46A-4B46-948F-133D00C3020A}" presName="vert2" presStyleCnt="0"/>
      <dgm:spPr/>
    </dgm:pt>
    <dgm:pt modelId="{7FDCA38F-6A97-4A71-8705-A6D0E812BAC0}" type="pres">
      <dgm:prSet presAssocID="{56C924A2-F46A-4B46-948F-133D00C3020A}" presName="thinLine2b" presStyleLbl="callout" presStyleIdx="1" presStyleCnt="6"/>
      <dgm:spPr/>
    </dgm:pt>
    <dgm:pt modelId="{912CB45E-276A-4E64-92E1-58E3666061BD}" type="pres">
      <dgm:prSet presAssocID="{56C924A2-F46A-4B46-948F-133D00C3020A}" presName="vertSpace2b" presStyleCnt="0"/>
      <dgm:spPr/>
    </dgm:pt>
    <dgm:pt modelId="{A64C9526-4AF8-40F6-A21A-85D947ECFC66}" type="pres">
      <dgm:prSet presAssocID="{26604EA9-AB4F-4CF9-A7DE-4C5FE4BA9CA8}" presName="horz2" presStyleCnt="0"/>
      <dgm:spPr/>
    </dgm:pt>
    <dgm:pt modelId="{73046727-EFD0-488D-AEF1-9B771652D195}" type="pres">
      <dgm:prSet presAssocID="{26604EA9-AB4F-4CF9-A7DE-4C5FE4BA9CA8}" presName="horzSpace2" presStyleCnt="0"/>
      <dgm:spPr/>
    </dgm:pt>
    <dgm:pt modelId="{174C5C92-7F60-486A-A3CE-1066DD8DAAE9}" type="pres">
      <dgm:prSet presAssocID="{26604EA9-AB4F-4CF9-A7DE-4C5FE4BA9CA8}" presName="tx2" presStyleLbl="revTx" presStyleIdx="3" presStyleCnt="7"/>
      <dgm:spPr/>
    </dgm:pt>
    <dgm:pt modelId="{DF80F80A-6C9B-4464-9BBB-C2BF0805CE3D}" type="pres">
      <dgm:prSet presAssocID="{26604EA9-AB4F-4CF9-A7DE-4C5FE4BA9CA8}" presName="vert2" presStyleCnt="0"/>
      <dgm:spPr/>
    </dgm:pt>
    <dgm:pt modelId="{643E0A71-0E39-4859-97EB-50F278D900AE}" type="pres">
      <dgm:prSet presAssocID="{26604EA9-AB4F-4CF9-A7DE-4C5FE4BA9CA8}" presName="thinLine2b" presStyleLbl="callout" presStyleIdx="2" presStyleCnt="6"/>
      <dgm:spPr/>
    </dgm:pt>
    <dgm:pt modelId="{C0AC1B84-943F-4378-8FD8-8070DA0E535A}" type="pres">
      <dgm:prSet presAssocID="{26604EA9-AB4F-4CF9-A7DE-4C5FE4BA9CA8}" presName="vertSpace2b" presStyleCnt="0"/>
      <dgm:spPr/>
    </dgm:pt>
    <dgm:pt modelId="{81C3B0B4-7E60-4E2B-ADEA-056972801211}" type="pres">
      <dgm:prSet presAssocID="{31E25DDE-9D37-471B-AF70-011EF6FC9BC4}" presName="horz2" presStyleCnt="0"/>
      <dgm:spPr/>
    </dgm:pt>
    <dgm:pt modelId="{C4B78710-38DD-4F90-BE51-5554FC2AFCF7}" type="pres">
      <dgm:prSet presAssocID="{31E25DDE-9D37-471B-AF70-011EF6FC9BC4}" presName="horzSpace2" presStyleCnt="0"/>
      <dgm:spPr/>
    </dgm:pt>
    <dgm:pt modelId="{5C0C2DF9-E0E0-47F5-A88B-3B781AE46F56}" type="pres">
      <dgm:prSet presAssocID="{31E25DDE-9D37-471B-AF70-011EF6FC9BC4}" presName="tx2" presStyleLbl="revTx" presStyleIdx="4" presStyleCnt="7"/>
      <dgm:spPr/>
    </dgm:pt>
    <dgm:pt modelId="{E0C36039-7F67-4D98-97DA-FCB30CF83894}" type="pres">
      <dgm:prSet presAssocID="{31E25DDE-9D37-471B-AF70-011EF6FC9BC4}" presName="vert2" presStyleCnt="0"/>
      <dgm:spPr/>
    </dgm:pt>
    <dgm:pt modelId="{C6F4078B-A8A9-4C59-94F2-76C1E2B49B14}" type="pres">
      <dgm:prSet presAssocID="{31E25DDE-9D37-471B-AF70-011EF6FC9BC4}" presName="thinLine2b" presStyleLbl="callout" presStyleIdx="3" presStyleCnt="6"/>
      <dgm:spPr/>
    </dgm:pt>
    <dgm:pt modelId="{9B0C8C3A-A6FC-4FAD-BBE2-E71E8161AB0C}" type="pres">
      <dgm:prSet presAssocID="{31E25DDE-9D37-471B-AF70-011EF6FC9BC4}" presName="vertSpace2b" presStyleCnt="0"/>
      <dgm:spPr/>
    </dgm:pt>
    <dgm:pt modelId="{873E8CF1-F2A7-4DE5-84F8-0E33A60D6442}" type="pres">
      <dgm:prSet presAssocID="{26766483-1339-41F3-91C4-999411BED4A0}" presName="horz2" presStyleCnt="0"/>
      <dgm:spPr/>
    </dgm:pt>
    <dgm:pt modelId="{A3B2C27F-15EE-40EA-88D1-FECBA1E1E821}" type="pres">
      <dgm:prSet presAssocID="{26766483-1339-41F3-91C4-999411BED4A0}" presName="horzSpace2" presStyleCnt="0"/>
      <dgm:spPr/>
    </dgm:pt>
    <dgm:pt modelId="{73C0AEE9-6968-4EAF-9828-7A76A741E089}" type="pres">
      <dgm:prSet presAssocID="{26766483-1339-41F3-91C4-999411BED4A0}" presName="tx2" presStyleLbl="revTx" presStyleIdx="5" presStyleCnt="7"/>
      <dgm:spPr/>
    </dgm:pt>
    <dgm:pt modelId="{209DC5F5-E682-4EC3-B457-0C7659B43614}" type="pres">
      <dgm:prSet presAssocID="{26766483-1339-41F3-91C4-999411BED4A0}" presName="vert2" presStyleCnt="0"/>
      <dgm:spPr/>
    </dgm:pt>
    <dgm:pt modelId="{A25F9C77-73E8-4F84-B4D7-3D4BEF06CDC9}" type="pres">
      <dgm:prSet presAssocID="{26766483-1339-41F3-91C4-999411BED4A0}" presName="thinLine2b" presStyleLbl="callout" presStyleIdx="4" presStyleCnt="6"/>
      <dgm:spPr/>
    </dgm:pt>
    <dgm:pt modelId="{CCED7B2D-DB93-4B0D-A172-C1F8934C775B}" type="pres">
      <dgm:prSet presAssocID="{26766483-1339-41F3-91C4-999411BED4A0}" presName="vertSpace2b" presStyleCnt="0"/>
      <dgm:spPr/>
    </dgm:pt>
    <dgm:pt modelId="{16B32551-349F-4D58-B767-F05FF4A43550}" type="pres">
      <dgm:prSet presAssocID="{01F124D2-010D-4F89-AB8F-DDE48F409A0E}" presName="horz2" presStyleCnt="0"/>
      <dgm:spPr/>
    </dgm:pt>
    <dgm:pt modelId="{20099A6C-1B33-430B-BD96-38D48B40DF0A}" type="pres">
      <dgm:prSet presAssocID="{01F124D2-010D-4F89-AB8F-DDE48F409A0E}" presName="horzSpace2" presStyleCnt="0"/>
      <dgm:spPr/>
    </dgm:pt>
    <dgm:pt modelId="{29B9C9D3-EFE9-4AC0-AD5F-BCD2541F2B0B}" type="pres">
      <dgm:prSet presAssocID="{01F124D2-010D-4F89-AB8F-DDE48F409A0E}" presName="tx2" presStyleLbl="revTx" presStyleIdx="6" presStyleCnt="7"/>
      <dgm:spPr/>
    </dgm:pt>
    <dgm:pt modelId="{8963CC03-3FE0-41AE-99E7-E728217B9BE8}" type="pres">
      <dgm:prSet presAssocID="{01F124D2-010D-4F89-AB8F-DDE48F409A0E}" presName="vert2" presStyleCnt="0"/>
      <dgm:spPr/>
    </dgm:pt>
    <dgm:pt modelId="{2C16EAE0-52CC-4474-B844-4985A976DC55}" type="pres">
      <dgm:prSet presAssocID="{01F124D2-010D-4F89-AB8F-DDE48F409A0E}" presName="thinLine2b" presStyleLbl="callout" presStyleIdx="5" presStyleCnt="6"/>
      <dgm:spPr/>
    </dgm:pt>
    <dgm:pt modelId="{3B1B9F21-E7D3-4878-A746-7C02AFB2B80B}" type="pres">
      <dgm:prSet presAssocID="{01F124D2-010D-4F89-AB8F-DDE48F409A0E}" presName="vertSpace2b" presStyleCnt="0"/>
      <dgm:spPr/>
    </dgm:pt>
  </dgm:ptLst>
  <dgm:cxnLst>
    <dgm:cxn modelId="{7D3A0C0C-2F92-4309-B04F-0044B5AA8536}" type="presOf" srcId="{F2321D73-D38F-4444-86DD-EB8EA5026FB4}" destId="{CDADA27A-5D3E-4AD0-85AF-B0BD0DE0C0B3}" srcOrd="0" destOrd="0" presId="urn:microsoft.com/office/officeart/2008/layout/LinedList"/>
    <dgm:cxn modelId="{E0D0C71A-A7CD-4324-AD52-E8E0B33B1211}" srcId="{D33C2222-D713-4BA6-8CAF-22E09509C746}" destId="{31E25DDE-9D37-471B-AF70-011EF6FC9BC4}" srcOrd="3" destOrd="0" parTransId="{A4406B56-4E0A-4F06-A20D-3134F294FB61}" sibTransId="{F8E675E0-876B-4D00-91D8-E9C09005E9E2}"/>
    <dgm:cxn modelId="{CC7DDF1E-5595-4006-9A88-0518EC93F5CA}" type="presOf" srcId="{56C924A2-F46A-4B46-948F-133D00C3020A}" destId="{0C3CE3C6-32C4-4BD7-A9DE-80E781898130}" srcOrd="0" destOrd="0" presId="urn:microsoft.com/office/officeart/2008/layout/LinedList"/>
    <dgm:cxn modelId="{DB15A52B-A736-4EDE-96C4-C087BE4D120F}" type="presOf" srcId="{01F124D2-010D-4F89-AB8F-DDE48F409A0E}" destId="{29B9C9D3-EFE9-4AC0-AD5F-BCD2541F2B0B}"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039FCA62-D8FF-4372-B744-ECF30C498BF9}" srcId="{D33C2222-D713-4BA6-8CAF-22E09509C746}" destId="{26766483-1339-41F3-91C4-999411BED4A0}" srcOrd="4" destOrd="0" parTransId="{8BC98C7B-744D-4A10-9AC7-DA412EAC96FB}" sibTransId="{E134FD1D-4CA0-4EDC-A6CF-4F9F96887262}"/>
    <dgm:cxn modelId="{59241A6B-DCAC-47C8-B364-4A25BA9710CB}" type="presOf" srcId="{26604EA9-AB4F-4CF9-A7DE-4C5FE4BA9CA8}" destId="{174C5C92-7F60-486A-A3CE-1066DD8DAAE9}" srcOrd="0" destOrd="0" presId="urn:microsoft.com/office/officeart/2008/layout/LinedList"/>
    <dgm:cxn modelId="{CEE2FD50-7688-4913-B3AF-894378A40227}" srcId="{D33C2222-D713-4BA6-8CAF-22E09509C746}" destId="{56C924A2-F46A-4B46-948F-133D00C3020A}" srcOrd="1" destOrd="0" parTransId="{CC306B32-EE16-4909-B5E8-580C93B56C9C}" sibTransId="{172C8A0E-80C8-42FD-8527-7EBDB85FCC53}"/>
    <dgm:cxn modelId="{79425179-69E6-414C-A7D2-096E648CD82E}" srcId="{D33C2222-D713-4BA6-8CAF-22E09509C746}" destId="{26604EA9-AB4F-4CF9-A7DE-4C5FE4BA9CA8}" srcOrd="2" destOrd="0" parTransId="{DEBDACBB-826F-428A-B8BC-56C590FE5125}" sibTransId="{870751D1-29F2-4AAC-9653-7E0913F8E6D7}"/>
    <dgm:cxn modelId="{7F158AA8-7FF5-4201-81D5-C2DA3B68F254}" type="presOf" srcId="{D33C2222-D713-4BA6-8CAF-22E09509C746}" destId="{B2DAECDF-5FA9-41C0-A43D-FEBDDD0635B6}" srcOrd="0" destOrd="0" presId="urn:microsoft.com/office/officeart/2008/layout/LinedList"/>
    <dgm:cxn modelId="{BBAA37B3-9439-4DFD-9893-FF062D86576D}" type="presOf" srcId="{31E25DDE-9D37-471B-AF70-011EF6FC9BC4}" destId="{5C0C2DF9-E0E0-47F5-A88B-3B781AE46F5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0" destOrd="0" parTransId="{A9CCB704-7939-4115-9821-ACFD3F9CBF39}" sibTransId="{BE75F145-C8CD-42AB-82CC-0DA9A2C72A3D}"/>
    <dgm:cxn modelId="{7BE3E3CD-6F52-4155-B9D1-AFE8588CBB9D}" srcId="{D33C2222-D713-4BA6-8CAF-22E09509C746}" destId="{01F124D2-010D-4F89-AB8F-DDE48F409A0E}" srcOrd="5" destOrd="0" parTransId="{12FF9110-9282-4A8D-85A2-D775D0BC9DBC}" sibTransId="{4C229CA6-5983-4642-AECA-16471CAACEC7}"/>
    <dgm:cxn modelId="{80C325D8-B47A-4C5F-97B9-9F456A246EDF}" type="presOf" srcId="{26766483-1339-41F3-91C4-999411BED4A0}" destId="{73C0AEE9-6968-4EAF-9828-7A76A741E089}"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3F03C307-6300-4B7A-A078-CEBDEB6AFF1E}" type="presParOf" srcId="{C28654C9-90C0-4781-A4BB-68B694A772DC}" destId="{173AC32A-004C-48BF-8C2E-4FA914CA3699}" srcOrd="0" destOrd="0" presId="urn:microsoft.com/office/officeart/2008/layout/LinedList"/>
    <dgm:cxn modelId="{52E135AE-A198-47DF-BEB6-19656518AC9E}" type="presParOf" srcId="{C28654C9-90C0-4781-A4BB-68B694A772DC}" destId="{DFE39F01-B2BF-4BED-9D39-2A0086EE6BCA}" srcOrd="1" destOrd="0" presId="urn:microsoft.com/office/officeart/2008/layout/LinedList"/>
    <dgm:cxn modelId="{9FA56E4C-BC9F-4967-AD00-D7632441907F}" type="presParOf" srcId="{DFE39F01-B2BF-4BED-9D39-2A0086EE6BCA}" destId="{60A9640B-5597-45E3-8C86-722A10E9DBE7}" srcOrd="0" destOrd="0" presId="urn:microsoft.com/office/officeart/2008/layout/LinedList"/>
    <dgm:cxn modelId="{1A9D8A61-8500-47EE-AEAF-F297C1B7540F}" type="presParOf" srcId="{DFE39F01-B2BF-4BED-9D39-2A0086EE6BCA}" destId="{CDADA27A-5D3E-4AD0-85AF-B0BD0DE0C0B3}" srcOrd="1" destOrd="0" presId="urn:microsoft.com/office/officeart/2008/layout/LinedList"/>
    <dgm:cxn modelId="{EFA8630D-D1BA-473D-8DF2-6D24D0AE1141}" type="presParOf" srcId="{DFE39F01-B2BF-4BED-9D39-2A0086EE6BCA}" destId="{345F0FBF-1AAC-432A-BE09-95BAC1C05407}" srcOrd="2" destOrd="0" presId="urn:microsoft.com/office/officeart/2008/layout/LinedList"/>
    <dgm:cxn modelId="{83CA6B6D-3B4C-49AA-BD34-5CB4B81B4F1D}" type="presParOf" srcId="{C28654C9-90C0-4781-A4BB-68B694A772DC}" destId="{6DA8042E-B6DF-4CEF-8FB1-425DDB24EE2A}" srcOrd="2" destOrd="0" presId="urn:microsoft.com/office/officeart/2008/layout/LinedList"/>
    <dgm:cxn modelId="{7F028DA0-C439-491C-9BEE-D003DECDE8C2}" type="presParOf" srcId="{C28654C9-90C0-4781-A4BB-68B694A772DC}" destId="{346A3DCD-7F6A-4FD0-B18E-D302A8F7EA49}" srcOrd="3" destOrd="0" presId="urn:microsoft.com/office/officeart/2008/layout/LinedList"/>
    <dgm:cxn modelId="{1000DB89-D1EC-402F-9683-7875AA05BC70}" type="presParOf" srcId="{C28654C9-90C0-4781-A4BB-68B694A772DC}" destId="{9A09A154-2B65-46E3-93C6-EFA7B3181B56}" srcOrd="4" destOrd="0" presId="urn:microsoft.com/office/officeart/2008/layout/LinedList"/>
    <dgm:cxn modelId="{E2BC508E-3915-454A-8015-44A7CC2387EC}" type="presParOf" srcId="{9A09A154-2B65-46E3-93C6-EFA7B3181B56}" destId="{9AABC558-A1A7-4F88-8E97-40CF836057B0}" srcOrd="0" destOrd="0" presId="urn:microsoft.com/office/officeart/2008/layout/LinedList"/>
    <dgm:cxn modelId="{C10DF829-88FB-41F0-A066-90032CC6DBFE}" type="presParOf" srcId="{9A09A154-2B65-46E3-93C6-EFA7B3181B56}" destId="{0C3CE3C6-32C4-4BD7-A9DE-80E781898130}" srcOrd="1" destOrd="0" presId="urn:microsoft.com/office/officeart/2008/layout/LinedList"/>
    <dgm:cxn modelId="{F2E083AC-099C-4472-96AA-4FBB5B1B5F52}" type="presParOf" srcId="{9A09A154-2B65-46E3-93C6-EFA7B3181B56}" destId="{EF5E8FD8-2044-4831-B9D0-EFEB9F15F4AE}" srcOrd="2" destOrd="0" presId="urn:microsoft.com/office/officeart/2008/layout/LinedList"/>
    <dgm:cxn modelId="{8AFBFEB0-08E7-417F-B0C0-98F86E490D8A}" type="presParOf" srcId="{C28654C9-90C0-4781-A4BB-68B694A772DC}" destId="{7FDCA38F-6A97-4A71-8705-A6D0E812BAC0}" srcOrd="5" destOrd="0" presId="urn:microsoft.com/office/officeart/2008/layout/LinedList"/>
    <dgm:cxn modelId="{4F237514-2D04-42E0-BADB-9BB6F87E68BF}" type="presParOf" srcId="{C28654C9-90C0-4781-A4BB-68B694A772DC}" destId="{912CB45E-276A-4E64-92E1-58E3666061BD}" srcOrd="6" destOrd="0" presId="urn:microsoft.com/office/officeart/2008/layout/LinedList"/>
    <dgm:cxn modelId="{2E625D3B-7D73-468A-8D4E-F5C1C8242469}" type="presParOf" srcId="{C28654C9-90C0-4781-A4BB-68B694A772DC}" destId="{A64C9526-4AF8-40F6-A21A-85D947ECFC66}" srcOrd="7" destOrd="0" presId="urn:microsoft.com/office/officeart/2008/layout/LinedList"/>
    <dgm:cxn modelId="{7DA1805C-4A26-4287-90F5-5C23266A35E9}" type="presParOf" srcId="{A64C9526-4AF8-40F6-A21A-85D947ECFC66}" destId="{73046727-EFD0-488D-AEF1-9B771652D195}" srcOrd="0" destOrd="0" presId="urn:microsoft.com/office/officeart/2008/layout/LinedList"/>
    <dgm:cxn modelId="{D78CB21C-CBB3-44A0-851D-43FEECA73E7C}" type="presParOf" srcId="{A64C9526-4AF8-40F6-A21A-85D947ECFC66}" destId="{174C5C92-7F60-486A-A3CE-1066DD8DAAE9}" srcOrd="1" destOrd="0" presId="urn:microsoft.com/office/officeart/2008/layout/LinedList"/>
    <dgm:cxn modelId="{3C6B1757-C61A-4185-BEAA-D71BF718D684}" type="presParOf" srcId="{A64C9526-4AF8-40F6-A21A-85D947ECFC66}" destId="{DF80F80A-6C9B-4464-9BBB-C2BF0805CE3D}" srcOrd="2" destOrd="0" presId="urn:microsoft.com/office/officeart/2008/layout/LinedList"/>
    <dgm:cxn modelId="{F4B78B75-B542-4771-AB14-F7A146593999}" type="presParOf" srcId="{C28654C9-90C0-4781-A4BB-68B694A772DC}" destId="{643E0A71-0E39-4859-97EB-50F278D900AE}" srcOrd="8" destOrd="0" presId="urn:microsoft.com/office/officeart/2008/layout/LinedList"/>
    <dgm:cxn modelId="{1DA758EF-7F52-4337-B11D-2D84B1CC5FCA}" type="presParOf" srcId="{C28654C9-90C0-4781-A4BB-68B694A772DC}" destId="{C0AC1B84-943F-4378-8FD8-8070DA0E535A}" srcOrd="9" destOrd="0" presId="urn:microsoft.com/office/officeart/2008/layout/LinedList"/>
    <dgm:cxn modelId="{A51F90AA-93FF-47C1-8C3A-F6C852D67B08}" type="presParOf" srcId="{C28654C9-90C0-4781-A4BB-68B694A772DC}" destId="{81C3B0B4-7E60-4E2B-ADEA-056972801211}" srcOrd="10" destOrd="0" presId="urn:microsoft.com/office/officeart/2008/layout/LinedList"/>
    <dgm:cxn modelId="{FDA6C6C7-2CB2-40A0-A953-E7DD3495C8F0}" type="presParOf" srcId="{81C3B0B4-7E60-4E2B-ADEA-056972801211}" destId="{C4B78710-38DD-4F90-BE51-5554FC2AFCF7}" srcOrd="0" destOrd="0" presId="urn:microsoft.com/office/officeart/2008/layout/LinedList"/>
    <dgm:cxn modelId="{85DCF329-024E-45F8-A57C-53AD7E021921}" type="presParOf" srcId="{81C3B0B4-7E60-4E2B-ADEA-056972801211}" destId="{5C0C2DF9-E0E0-47F5-A88B-3B781AE46F56}" srcOrd="1" destOrd="0" presId="urn:microsoft.com/office/officeart/2008/layout/LinedList"/>
    <dgm:cxn modelId="{6123B9E4-4385-4024-9F9A-EDDF25036D30}" type="presParOf" srcId="{81C3B0B4-7E60-4E2B-ADEA-056972801211}" destId="{E0C36039-7F67-4D98-97DA-FCB30CF83894}" srcOrd="2" destOrd="0" presId="urn:microsoft.com/office/officeart/2008/layout/LinedList"/>
    <dgm:cxn modelId="{0DEF34D1-1333-4B7F-8D70-BC2F26D962B4}" type="presParOf" srcId="{C28654C9-90C0-4781-A4BB-68B694A772DC}" destId="{C6F4078B-A8A9-4C59-94F2-76C1E2B49B14}" srcOrd="11" destOrd="0" presId="urn:microsoft.com/office/officeart/2008/layout/LinedList"/>
    <dgm:cxn modelId="{F1283CC3-5520-4FAE-9844-F69294D5EECA}" type="presParOf" srcId="{C28654C9-90C0-4781-A4BB-68B694A772DC}" destId="{9B0C8C3A-A6FC-4FAD-BBE2-E71E8161AB0C}" srcOrd="12" destOrd="0" presId="urn:microsoft.com/office/officeart/2008/layout/LinedList"/>
    <dgm:cxn modelId="{74AFA62F-A8A7-4921-8446-106FC428A51F}" type="presParOf" srcId="{C28654C9-90C0-4781-A4BB-68B694A772DC}" destId="{873E8CF1-F2A7-4DE5-84F8-0E33A60D6442}" srcOrd="13" destOrd="0" presId="urn:microsoft.com/office/officeart/2008/layout/LinedList"/>
    <dgm:cxn modelId="{9C2B80D1-4E87-4FA0-935E-F155E833BAE4}" type="presParOf" srcId="{873E8CF1-F2A7-4DE5-84F8-0E33A60D6442}" destId="{A3B2C27F-15EE-40EA-88D1-FECBA1E1E821}" srcOrd="0" destOrd="0" presId="urn:microsoft.com/office/officeart/2008/layout/LinedList"/>
    <dgm:cxn modelId="{5F4EA1C5-341A-42C6-8110-654A448C4544}" type="presParOf" srcId="{873E8CF1-F2A7-4DE5-84F8-0E33A60D6442}" destId="{73C0AEE9-6968-4EAF-9828-7A76A741E089}" srcOrd="1" destOrd="0" presId="urn:microsoft.com/office/officeart/2008/layout/LinedList"/>
    <dgm:cxn modelId="{4A8BB02B-4546-4B55-9395-576493CEDF3D}" type="presParOf" srcId="{873E8CF1-F2A7-4DE5-84F8-0E33A60D6442}" destId="{209DC5F5-E682-4EC3-B457-0C7659B43614}" srcOrd="2" destOrd="0" presId="urn:microsoft.com/office/officeart/2008/layout/LinedList"/>
    <dgm:cxn modelId="{584FD00F-A474-4A75-A129-83995D15CB95}" type="presParOf" srcId="{C28654C9-90C0-4781-A4BB-68B694A772DC}" destId="{A25F9C77-73E8-4F84-B4D7-3D4BEF06CDC9}" srcOrd="14" destOrd="0" presId="urn:microsoft.com/office/officeart/2008/layout/LinedList"/>
    <dgm:cxn modelId="{22F87313-9815-4769-A6A7-43C9EBA3F850}" type="presParOf" srcId="{C28654C9-90C0-4781-A4BB-68B694A772DC}" destId="{CCED7B2D-DB93-4B0D-A172-C1F8934C775B}" srcOrd="15" destOrd="0" presId="urn:microsoft.com/office/officeart/2008/layout/LinedList"/>
    <dgm:cxn modelId="{EE07514F-A1ED-474B-BD19-AF9D6DED3AD7}" type="presParOf" srcId="{C28654C9-90C0-4781-A4BB-68B694A772DC}" destId="{16B32551-349F-4D58-B767-F05FF4A43550}" srcOrd="16" destOrd="0" presId="urn:microsoft.com/office/officeart/2008/layout/LinedList"/>
    <dgm:cxn modelId="{5D14EF68-9382-4C13-A81E-0CDF158C167D}" type="presParOf" srcId="{16B32551-349F-4D58-B767-F05FF4A43550}" destId="{20099A6C-1B33-430B-BD96-38D48B40DF0A}" srcOrd="0" destOrd="0" presId="urn:microsoft.com/office/officeart/2008/layout/LinedList"/>
    <dgm:cxn modelId="{5AC4956C-2709-4889-AB2D-FFAA4F6F993B}" type="presParOf" srcId="{16B32551-349F-4D58-B767-F05FF4A43550}" destId="{29B9C9D3-EFE9-4AC0-AD5F-BCD2541F2B0B}" srcOrd="1" destOrd="0" presId="urn:microsoft.com/office/officeart/2008/layout/LinedList"/>
    <dgm:cxn modelId="{4867CA0E-0F94-4310-977F-8A1778EEA8CA}" type="presParOf" srcId="{16B32551-349F-4D58-B767-F05FF4A43550}" destId="{8963CC03-3FE0-41AE-99E7-E728217B9BE8}" srcOrd="2" destOrd="0" presId="urn:microsoft.com/office/officeart/2008/layout/LinedList"/>
    <dgm:cxn modelId="{CEF418DC-ACD2-4473-BAD3-59CE008E4DF0}" type="presParOf" srcId="{C28654C9-90C0-4781-A4BB-68B694A772DC}" destId="{2C16EAE0-52CC-4474-B844-4985A976DC55}" srcOrd="17" destOrd="0" presId="urn:microsoft.com/office/officeart/2008/layout/LinedList"/>
    <dgm:cxn modelId="{1680DAA9-C48B-4C7A-A0EA-D18BEFE6918F}" type="presParOf" srcId="{C28654C9-90C0-4781-A4BB-68B694A772DC}" destId="{3B1B9F21-E7D3-4878-A746-7C02AFB2B80B}" srcOrd="18"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just"/>
          <a:r>
            <a:rPr lang="tr-TR" sz="2400" b="1" dirty="0">
              <a:solidFill>
                <a:srgbClr val="FF0000"/>
              </a:solidFill>
              <a:effectLst>
                <a:outerShdw blurRad="38100" dist="38100" dir="2700000" algn="tl">
                  <a:srgbClr val="000000">
                    <a:alpha val="43137"/>
                  </a:srgbClr>
                </a:outerShdw>
              </a:effectLst>
            </a:rPr>
            <a:t>Enerji Performans Sözleşmeleri (EPS)</a:t>
          </a:r>
          <a:endParaRPr lang="tr-TR" sz="2000" dirty="0">
            <a:solidFill>
              <a:srgbClr val="FF0000"/>
            </a:solidFill>
            <a:effectLst>
              <a:outerShdw blurRad="38100" dist="38100" dir="2700000" algn="tl">
                <a:srgbClr val="000000">
                  <a:alpha val="43137"/>
                </a:srgbClr>
              </a:outerShdw>
            </a:effectLst>
          </a:endParaRPr>
        </a:p>
      </dgm:t>
    </dgm:pt>
    <dgm:pt modelId="{F0735F63-7D92-4D3E-B38A-7B74BCDD1DB4}" type="parTrans" cxnId="{BBF5D2B8-C29D-43BF-A22C-87335BFA2400}">
      <dgm:prSet/>
      <dgm:spPr/>
      <dgm:t>
        <a:bodyPr/>
        <a:lstStyle/>
        <a:p>
          <a:pPr algn="just"/>
          <a:endParaRPr lang="tr-TR" sz="1600"/>
        </a:p>
      </dgm:t>
    </dgm:pt>
    <dgm:pt modelId="{E367712E-A236-4655-8D05-9367B4FF4DE0}" type="sibTrans" cxnId="{BBF5D2B8-C29D-43BF-A22C-87335BFA2400}">
      <dgm:prSet/>
      <dgm:spPr/>
      <dgm:t>
        <a:bodyPr/>
        <a:lstStyle/>
        <a:p>
          <a:pPr algn="just"/>
          <a:endParaRPr lang="tr-TR" sz="1600"/>
        </a:p>
      </dgm:t>
    </dgm:pt>
    <dgm:pt modelId="{01F124D2-010D-4F89-AB8F-DDE48F409A0E}">
      <dgm:prSet phldrT="[Metin]" custT="1"/>
      <dgm:spPr/>
      <dgm:t>
        <a:bodyPr/>
        <a:lstStyle/>
        <a:p>
          <a:pPr algn="just"/>
          <a:r>
            <a:rPr lang="tr-TR" sz="1600" u="none" kern="1200" dirty="0">
              <a:solidFill>
                <a:schemeClr val="tx1"/>
              </a:solidFill>
            </a:rPr>
            <a:t>EPS ile; kamu binalarında yapılan etütler sonucunda belirlenen önlemlerden,  yatırım bedeli en az 2 milyon TL olan projelere, ihale usulüyle belirlenen yüklenici şirketler tarafından yatırım yapılır ve doğrulanan yıllık tasarruf miktarından sözleşmede belirlenen oranda şirketlere ödeme yapılır, sözleşme sonrası dönemde tasarruflar ilgili kamu kurumuna kalır.</a:t>
          </a:r>
          <a:endParaRPr lang="tr-TR" sz="1600" u="none" kern="1200" dirty="0">
            <a:solidFill>
              <a:schemeClr val="tx1"/>
            </a:solidFill>
            <a:latin typeface="+mj-lt"/>
          </a:endParaRPr>
        </a:p>
      </dgm:t>
    </dgm:pt>
    <dgm:pt modelId="{12FF9110-9282-4A8D-85A2-D775D0BC9DBC}" type="parTrans" cxnId="{7BE3E3CD-6F52-4155-B9D1-AFE8588CBB9D}">
      <dgm:prSet/>
      <dgm:spPr/>
      <dgm:t>
        <a:bodyPr/>
        <a:lstStyle/>
        <a:p>
          <a:pPr algn="just"/>
          <a:endParaRPr lang="tr-TR"/>
        </a:p>
      </dgm:t>
    </dgm:pt>
    <dgm:pt modelId="{4C229CA6-5983-4642-AECA-16471CAACEC7}" type="sibTrans" cxnId="{7BE3E3CD-6F52-4155-B9D1-AFE8588CBB9D}">
      <dgm:prSet/>
      <dgm:spPr/>
      <dgm:t>
        <a:bodyPr/>
        <a:lstStyle/>
        <a:p>
          <a:pPr algn="just"/>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2" custScaleX="100753"/>
      <dgm:spPr/>
    </dgm:pt>
    <dgm:pt modelId="{C28654C9-90C0-4781-A4BB-68B694A772DC}" type="pres">
      <dgm:prSet presAssocID="{D33C2222-D713-4BA6-8CAF-22E09509C746}" presName="vert1" presStyleCnt="0"/>
      <dgm:spPr/>
    </dgm:pt>
    <dgm:pt modelId="{8DFE3F45-0AA9-4A2F-9DFB-CE78C9314753}" type="pres">
      <dgm:prSet presAssocID="{01F124D2-010D-4F89-AB8F-DDE48F409A0E}" presName="vertSpace2a" presStyleCnt="0"/>
      <dgm:spPr/>
    </dgm:pt>
    <dgm:pt modelId="{16B32551-349F-4D58-B767-F05FF4A43550}" type="pres">
      <dgm:prSet presAssocID="{01F124D2-010D-4F89-AB8F-DDE48F409A0E}" presName="horz2" presStyleCnt="0"/>
      <dgm:spPr/>
    </dgm:pt>
    <dgm:pt modelId="{20099A6C-1B33-430B-BD96-38D48B40DF0A}" type="pres">
      <dgm:prSet presAssocID="{01F124D2-010D-4F89-AB8F-DDE48F409A0E}" presName="horzSpace2" presStyleCnt="0"/>
      <dgm:spPr/>
    </dgm:pt>
    <dgm:pt modelId="{29B9C9D3-EFE9-4AC0-AD5F-BCD2541F2B0B}" type="pres">
      <dgm:prSet presAssocID="{01F124D2-010D-4F89-AB8F-DDE48F409A0E}" presName="tx2" presStyleLbl="revTx" presStyleIdx="1" presStyleCnt="2" custScaleY="107050" custLinFactNeighborX="-12" custLinFactNeighborY="1086"/>
      <dgm:spPr/>
    </dgm:pt>
    <dgm:pt modelId="{8963CC03-3FE0-41AE-99E7-E728217B9BE8}" type="pres">
      <dgm:prSet presAssocID="{01F124D2-010D-4F89-AB8F-DDE48F409A0E}" presName="vert2" presStyleCnt="0"/>
      <dgm:spPr/>
    </dgm:pt>
    <dgm:pt modelId="{2C16EAE0-52CC-4474-B844-4985A976DC55}" type="pres">
      <dgm:prSet presAssocID="{01F124D2-010D-4F89-AB8F-DDE48F409A0E}" presName="thinLine2b" presStyleLbl="callout" presStyleIdx="0" presStyleCnt="1"/>
      <dgm:spPr/>
    </dgm:pt>
    <dgm:pt modelId="{3B1B9F21-E7D3-4878-A746-7C02AFB2B80B}" type="pres">
      <dgm:prSet presAssocID="{01F124D2-010D-4F89-AB8F-DDE48F409A0E}" presName="vertSpace2b" presStyleCnt="0"/>
      <dgm:spPr/>
    </dgm:pt>
  </dgm:ptLst>
  <dgm:cxnLst>
    <dgm:cxn modelId="{DB15A52B-A736-4EDE-96C4-C087BE4D120F}" type="presOf" srcId="{01F124D2-010D-4F89-AB8F-DDE48F409A0E}" destId="{29B9C9D3-EFE9-4AC0-AD5F-BCD2541F2B0B}"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7BE3E3CD-6F52-4155-B9D1-AFE8588CBB9D}" srcId="{D33C2222-D713-4BA6-8CAF-22E09509C746}" destId="{01F124D2-010D-4F89-AB8F-DDE48F409A0E}" srcOrd="0" destOrd="0" parTransId="{12FF9110-9282-4A8D-85A2-D775D0BC9DBC}" sibTransId="{4C229CA6-5983-4642-AECA-16471CAACEC7}"/>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3197A50B-DF21-4601-B813-9ABC5F1827E5}" type="presParOf" srcId="{C28654C9-90C0-4781-A4BB-68B694A772DC}" destId="{8DFE3F45-0AA9-4A2F-9DFB-CE78C9314753}" srcOrd="0" destOrd="0" presId="urn:microsoft.com/office/officeart/2008/layout/LinedList"/>
    <dgm:cxn modelId="{EE07514F-A1ED-474B-BD19-AF9D6DED3AD7}" type="presParOf" srcId="{C28654C9-90C0-4781-A4BB-68B694A772DC}" destId="{16B32551-349F-4D58-B767-F05FF4A43550}" srcOrd="1" destOrd="0" presId="urn:microsoft.com/office/officeart/2008/layout/LinedList"/>
    <dgm:cxn modelId="{5D14EF68-9382-4C13-A81E-0CDF158C167D}" type="presParOf" srcId="{16B32551-349F-4D58-B767-F05FF4A43550}" destId="{20099A6C-1B33-430B-BD96-38D48B40DF0A}" srcOrd="0" destOrd="0" presId="urn:microsoft.com/office/officeart/2008/layout/LinedList"/>
    <dgm:cxn modelId="{5AC4956C-2709-4889-AB2D-FFAA4F6F993B}" type="presParOf" srcId="{16B32551-349F-4D58-B767-F05FF4A43550}" destId="{29B9C9D3-EFE9-4AC0-AD5F-BCD2541F2B0B}" srcOrd="1" destOrd="0" presId="urn:microsoft.com/office/officeart/2008/layout/LinedList"/>
    <dgm:cxn modelId="{4867CA0E-0F94-4310-977F-8A1778EEA8CA}" type="presParOf" srcId="{16B32551-349F-4D58-B767-F05FF4A43550}" destId="{8963CC03-3FE0-41AE-99E7-E728217B9BE8}" srcOrd="2" destOrd="0" presId="urn:microsoft.com/office/officeart/2008/layout/LinedList"/>
    <dgm:cxn modelId="{CEF418DC-ACD2-4473-BAD3-59CE008E4DF0}" type="presParOf" srcId="{C28654C9-90C0-4781-A4BB-68B694A772DC}" destId="{2C16EAE0-52CC-4474-B844-4985A976DC55}" srcOrd="2" destOrd="0" presId="urn:microsoft.com/office/officeart/2008/layout/LinedList"/>
    <dgm:cxn modelId="{1680DAA9-C48B-4C7A-A0EA-D18BEFE6918F}" type="presParOf" srcId="{C28654C9-90C0-4781-A4BB-68B694A772DC}" destId="{3B1B9F21-E7D3-4878-A746-7C02AFB2B80B}"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Enerji Yönetim Sistemi</a:t>
          </a:r>
        </a:p>
        <a:p>
          <a:pPr algn="l"/>
          <a:r>
            <a:rPr lang="tr-TR" sz="2800" b="1" dirty="0">
              <a:solidFill>
                <a:srgbClr val="FF0000"/>
              </a:solidFill>
              <a:effectLst>
                <a:outerShdw blurRad="38100" dist="38100" dir="2700000" algn="tl">
                  <a:srgbClr val="000000">
                    <a:alpha val="43137"/>
                  </a:srgbClr>
                </a:outerShdw>
              </a:effectLst>
            </a:rPr>
            <a:t>(</a:t>
          </a:r>
          <a:r>
            <a:rPr lang="tr-TR" sz="2800" b="1" dirty="0" err="1">
              <a:solidFill>
                <a:srgbClr val="FF0000"/>
              </a:solidFill>
              <a:effectLst>
                <a:outerShdw blurRad="38100" dist="38100" dir="2700000" algn="tl">
                  <a:srgbClr val="000000">
                    <a:alpha val="43137"/>
                  </a:srgbClr>
                </a:outerShdw>
              </a:effectLst>
            </a:rPr>
            <a:t>EnYS</a:t>
          </a:r>
          <a:r>
            <a:rPr lang="tr-TR" sz="2800" b="1" dirty="0">
              <a:solidFill>
                <a:srgbClr val="FF0000"/>
              </a:solidFill>
              <a:effectLst>
                <a:outerShdw blurRad="38100" dist="38100" dir="2700000" algn="tl">
                  <a:srgbClr val="000000">
                    <a:alpha val="43137"/>
                  </a:srgbClr>
                </a:outerShdw>
              </a:effectLst>
            </a:rPr>
            <a:t>)</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custT="1"/>
      <dgm:spPr/>
      <dgm:t>
        <a:bodyPr/>
        <a:lstStyle/>
        <a:p>
          <a:pPr algn="just">
            <a:buClrTx/>
            <a:buSzTx/>
            <a:buFont typeface="Wingdings" panose="05000000000000000000" pitchFamily="2" charset="2"/>
            <a:buChar char="Ø"/>
          </a:pPr>
          <a:r>
            <a:rPr lang="tr-TR" sz="1600" kern="1200" dirty="0">
              <a:solidFill>
                <a:schemeClr val="tx1"/>
              </a:solidFill>
            </a:rPr>
            <a:t>Enerji yöneticisi görevlendirmekle yükümlü kamu binaları, ticari ve hizmet binaları, elektrik üretim tesisleri ile endüstriyel işletmeler,</a:t>
          </a:r>
        </a:p>
        <a:p>
          <a:pPr algn="just">
            <a:buClrTx/>
            <a:buSzTx/>
            <a:buFont typeface="Wingdings" panose="05000000000000000000" pitchFamily="2" charset="2"/>
            <a:buChar char="Ø"/>
          </a:pPr>
          <a:r>
            <a:rPr lang="tr-TR" sz="1600" kern="1200" dirty="0">
              <a:solidFill>
                <a:schemeClr val="tx1"/>
              </a:solidFill>
            </a:rPr>
            <a:t>Enerji yönetim birimi kurmakla yükümlü organize sanayi bölgeleri ile endüstriyel işletmeler,</a:t>
          </a:r>
        </a:p>
        <a:p>
          <a:pPr algn="just">
            <a:buClrTx/>
            <a:buSzTx/>
            <a:buFont typeface="Wingdings" panose="05000000000000000000" pitchFamily="2" charset="2"/>
            <a:buChar char="Ø"/>
          </a:pPr>
          <a:r>
            <a:rPr lang="tr-TR" sz="1600" b="1" kern="1200" dirty="0">
              <a:solidFill>
                <a:schemeClr val="tx1"/>
              </a:solidFill>
            </a:rPr>
            <a:t>TS EN ISO 50.001 Enerji Yönetim Sistemini kurarak belgelendirecektir.</a:t>
          </a:r>
          <a:endParaRPr lang="tr-TR" sz="1600" b="1" kern="1200" dirty="0">
            <a:solidFill>
              <a:prstClr val="black">
                <a:hueOff val="0"/>
                <a:satOff val="0"/>
                <a:lumOff val="0"/>
                <a:alphaOff val="0"/>
              </a:prstClr>
            </a:solidFill>
            <a:latin typeface="Calibri"/>
            <a:ea typeface="+mn-ea"/>
            <a:cs typeface="+mn-cs"/>
          </a:endParaRPr>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7BB5200B-C313-4264-8A24-FA5DF05A44C2}">
      <dgm:prSet phldrT="[Metin]" custT="1"/>
      <dgm:spPr/>
      <dgm:t>
        <a:bodyPr/>
        <a:lstStyle/>
        <a:p>
          <a:pPr algn="just"/>
          <a:endParaRPr lang="tr-TR" sz="1600" kern="1200" dirty="0">
            <a:solidFill>
              <a:schemeClr val="tx1"/>
            </a:solidFill>
          </a:endParaRPr>
        </a:p>
        <a:p>
          <a:pPr algn="just"/>
          <a:r>
            <a:rPr lang="tr-TR" sz="1600" kern="1200" dirty="0">
              <a:solidFill>
                <a:schemeClr val="tx1"/>
              </a:solidFill>
            </a:rPr>
            <a:t>Enerji Yönetim Sistemini kurarak belgelendirecektir. Enerji yönetim sisteminin güncel tutulmasından ilgili kurum, kuruluş ve işletmeler sorumludur.</a:t>
          </a:r>
          <a:endParaRPr lang="tr-TR" sz="1600" kern="1200" dirty="0">
            <a:solidFill>
              <a:prstClr val="black">
                <a:hueOff val="0"/>
                <a:satOff val="0"/>
                <a:lumOff val="0"/>
                <a:alphaOff val="0"/>
              </a:prstClr>
            </a:solidFill>
            <a:latin typeface="Calibri"/>
            <a:ea typeface="+mn-ea"/>
            <a:cs typeface="+mn-cs"/>
          </a:endParaRPr>
        </a:p>
      </dgm:t>
    </dgm:pt>
    <dgm:pt modelId="{6AABFD70-2859-4BAE-80B9-CAC7F7157D61}" type="parTrans" cxnId="{F7F0008B-F347-4EC0-9FC4-F5B2A0FBD8EE}">
      <dgm:prSet/>
      <dgm:spPr/>
      <dgm:t>
        <a:bodyPr/>
        <a:lstStyle/>
        <a:p>
          <a:endParaRPr lang="tr-TR"/>
        </a:p>
      </dgm:t>
    </dgm:pt>
    <dgm:pt modelId="{071C0C51-5D63-43D9-9920-41580E27533C}" type="sibTrans" cxnId="{F7F0008B-F347-4EC0-9FC4-F5B2A0FBD8EE}">
      <dgm:prSet/>
      <dgm:spPr/>
      <dgm:t>
        <a:bodyPr/>
        <a:lstStyle/>
        <a:p>
          <a:endParaRPr lang="tr-TR"/>
        </a:p>
      </dgm:t>
    </dgm:pt>
    <dgm:pt modelId="{D3CB523B-DAF0-4956-84C6-E1E94EED4E10}">
      <dgm:prSet phldrT="[Metin]" custT="1"/>
      <dgm:spPr/>
      <dgm:t>
        <a:bodyPr/>
        <a:lstStyle/>
        <a:p>
          <a:pPr algn="just"/>
          <a:endParaRPr lang="tr-TR" sz="1600" kern="1200" dirty="0">
            <a:solidFill>
              <a:prstClr val="black">
                <a:hueOff val="0"/>
                <a:satOff val="0"/>
                <a:lumOff val="0"/>
                <a:alphaOff val="0"/>
              </a:prstClr>
            </a:solidFill>
            <a:latin typeface="Calibri"/>
            <a:ea typeface="+mn-ea"/>
            <a:cs typeface="+mn-cs"/>
          </a:endParaRPr>
        </a:p>
        <a:p>
          <a:pPr algn="just"/>
          <a:r>
            <a:rPr lang="tr-TR" sz="1600" kern="1200" dirty="0">
              <a:solidFill>
                <a:prstClr val="black">
                  <a:hueOff val="0"/>
                  <a:satOff val="0"/>
                  <a:lumOff val="0"/>
                  <a:alphaOff val="0"/>
                </a:prstClr>
              </a:solidFill>
              <a:latin typeface="Calibri"/>
              <a:ea typeface="+mn-ea"/>
              <a:cs typeface="+mn-cs"/>
            </a:rPr>
            <a:t>Yükümlülük </a:t>
          </a:r>
          <a:r>
            <a:rPr lang="tr-TR" sz="1600" b="1" kern="1200" dirty="0">
              <a:solidFill>
                <a:prstClr val="black">
                  <a:hueOff val="0"/>
                  <a:satOff val="0"/>
                  <a:lumOff val="0"/>
                  <a:alphaOff val="0"/>
                </a:prstClr>
              </a:solidFill>
              <a:latin typeface="Calibri"/>
              <a:ea typeface="+mn-ea"/>
              <a:cs typeface="+mn-cs"/>
            </a:rPr>
            <a:t>en geç 2023 yılı sonuna kadar </a:t>
          </a:r>
          <a:r>
            <a:rPr lang="tr-TR" sz="1600" kern="1200" dirty="0">
              <a:solidFill>
                <a:prstClr val="black">
                  <a:hueOff val="0"/>
                  <a:satOff val="0"/>
                  <a:lumOff val="0"/>
                  <a:alphaOff val="0"/>
                </a:prstClr>
              </a:solidFill>
              <a:latin typeface="Calibri"/>
              <a:ea typeface="+mn-ea"/>
              <a:cs typeface="+mn-cs"/>
            </a:rPr>
            <a:t>yerine getirilmesi gerekmektedir.</a:t>
          </a:r>
        </a:p>
      </dgm:t>
    </dgm:pt>
    <dgm:pt modelId="{16383D2F-092B-4569-997B-C2FB07D57A96}" type="parTrans" cxnId="{7A583888-2685-4500-B655-149C77278346}">
      <dgm:prSet/>
      <dgm:spPr/>
      <dgm:t>
        <a:bodyPr/>
        <a:lstStyle/>
        <a:p>
          <a:endParaRPr lang="tr-TR"/>
        </a:p>
      </dgm:t>
    </dgm:pt>
    <dgm:pt modelId="{A75F923F-C2E0-4AA2-BAF4-7D9B42DB44EC}" type="sibTrans" cxnId="{7A583888-2685-4500-B655-149C77278346}">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4" custScaleX="85004"/>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4"/>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3"/>
      <dgm:spPr/>
    </dgm:pt>
    <dgm:pt modelId="{6EFC8269-0FDF-4D62-AC17-EC60695B9F63}" type="pres">
      <dgm:prSet presAssocID="{2E54FC73-D93E-45DA-B6F3-4222B431C158}" presName="vertSpace2b" presStyleCnt="0"/>
      <dgm:spPr/>
    </dgm:pt>
    <dgm:pt modelId="{61EEE5BE-AAA9-4E49-81B3-0F6CC87569E7}" type="pres">
      <dgm:prSet presAssocID="{7BB5200B-C313-4264-8A24-FA5DF05A44C2}" presName="horz2" presStyleCnt="0"/>
      <dgm:spPr/>
    </dgm:pt>
    <dgm:pt modelId="{2F058BC5-207A-431A-8D2A-941FB142091D}" type="pres">
      <dgm:prSet presAssocID="{7BB5200B-C313-4264-8A24-FA5DF05A44C2}" presName="horzSpace2" presStyleCnt="0"/>
      <dgm:spPr/>
    </dgm:pt>
    <dgm:pt modelId="{CEDAC74C-B5EC-43EE-AEE6-50F7FAA64492}" type="pres">
      <dgm:prSet presAssocID="{7BB5200B-C313-4264-8A24-FA5DF05A44C2}" presName="tx2" presStyleLbl="revTx" presStyleIdx="2" presStyleCnt="4"/>
      <dgm:spPr/>
    </dgm:pt>
    <dgm:pt modelId="{79449018-7805-41DA-8672-0BF8F7580DC1}" type="pres">
      <dgm:prSet presAssocID="{7BB5200B-C313-4264-8A24-FA5DF05A44C2}" presName="vert2" presStyleCnt="0"/>
      <dgm:spPr/>
    </dgm:pt>
    <dgm:pt modelId="{0A439BEB-2BC5-4089-A0BF-3D67BA48337F}" type="pres">
      <dgm:prSet presAssocID="{7BB5200B-C313-4264-8A24-FA5DF05A44C2}" presName="thinLine2b" presStyleLbl="callout" presStyleIdx="1" presStyleCnt="3"/>
      <dgm:spPr/>
    </dgm:pt>
    <dgm:pt modelId="{507A1A8C-7B65-462C-9F9D-F4D0DF4D0691}" type="pres">
      <dgm:prSet presAssocID="{7BB5200B-C313-4264-8A24-FA5DF05A44C2}" presName="vertSpace2b" presStyleCnt="0"/>
      <dgm:spPr/>
    </dgm:pt>
    <dgm:pt modelId="{083B16C0-B4F7-42AC-859C-CDE8E90B54B0}" type="pres">
      <dgm:prSet presAssocID="{D3CB523B-DAF0-4956-84C6-E1E94EED4E10}" presName="horz2" presStyleCnt="0"/>
      <dgm:spPr/>
    </dgm:pt>
    <dgm:pt modelId="{EFA1343A-4FBD-45A2-9E68-EDD19247D3C2}" type="pres">
      <dgm:prSet presAssocID="{D3CB523B-DAF0-4956-84C6-E1E94EED4E10}" presName="horzSpace2" presStyleCnt="0"/>
      <dgm:spPr/>
    </dgm:pt>
    <dgm:pt modelId="{788538AC-1999-4411-BAC8-7F222C32C7EF}" type="pres">
      <dgm:prSet presAssocID="{D3CB523B-DAF0-4956-84C6-E1E94EED4E10}" presName="tx2" presStyleLbl="revTx" presStyleIdx="3" presStyleCnt="4"/>
      <dgm:spPr/>
    </dgm:pt>
    <dgm:pt modelId="{96E7024B-702D-49EA-8F2C-FB7498D3DE35}" type="pres">
      <dgm:prSet presAssocID="{D3CB523B-DAF0-4956-84C6-E1E94EED4E10}" presName="vert2" presStyleCnt="0"/>
      <dgm:spPr/>
    </dgm:pt>
    <dgm:pt modelId="{010C5BC9-A487-4EE4-B827-D02D240DA137}" type="pres">
      <dgm:prSet presAssocID="{D3CB523B-DAF0-4956-84C6-E1E94EED4E10}" presName="thinLine2b" presStyleLbl="callout" presStyleIdx="2" presStyleCnt="3"/>
      <dgm:spPr/>
    </dgm:pt>
    <dgm:pt modelId="{4922E698-E020-48CA-B22C-E660A01D006D}" type="pres">
      <dgm:prSet presAssocID="{D3CB523B-DAF0-4956-84C6-E1E94EED4E10}"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420F7B6A-723F-426D-8EDE-C1B2C7295C26}" type="presOf" srcId="{D3CB523B-DAF0-4956-84C6-E1E94EED4E10}" destId="{788538AC-1999-4411-BAC8-7F222C32C7EF}"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A583888-2685-4500-B655-149C77278346}" srcId="{D33C2222-D713-4BA6-8CAF-22E09509C746}" destId="{D3CB523B-DAF0-4956-84C6-E1E94EED4E10}" srcOrd="2" destOrd="0" parTransId="{16383D2F-092B-4569-997B-C2FB07D57A96}" sibTransId="{A75F923F-C2E0-4AA2-BAF4-7D9B42DB44EC}"/>
    <dgm:cxn modelId="{F7F0008B-F347-4EC0-9FC4-F5B2A0FBD8EE}" srcId="{D33C2222-D713-4BA6-8CAF-22E09509C746}" destId="{7BB5200B-C313-4264-8A24-FA5DF05A44C2}" srcOrd="1" destOrd="0" parTransId="{6AABFD70-2859-4BAE-80B9-CAC7F7157D61}" sibTransId="{071C0C51-5D63-43D9-9920-41580E27533C}"/>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226CC9CF-F494-4966-9B2F-3029E2E1AC02}" type="presOf" srcId="{7BB5200B-C313-4264-8A24-FA5DF05A44C2}" destId="{CEDAC74C-B5EC-43EE-AEE6-50F7FAA64492}"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DAA66A8F-F0EB-482D-AF83-265DA1C784C5}" type="presParOf" srcId="{C28654C9-90C0-4781-A4BB-68B694A772DC}" destId="{61EEE5BE-AAA9-4E49-81B3-0F6CC87569E7}" srcOrd="4" destOrd="0" presId="urn:microsoft.com/office/officeart/2008/layout/LinedList"/>
    <dgm:cxn modelId="{6E733A84-2425-4E0D-9EB9-52F1F399BC4A}" type="presParOf" srcId="{61EEE5BE-AAA9-4E49-81B3-0F6CC87569E7}" destId="{2F058BC5-207A-431A-8D2A-941FB142091D}" srcOrd="0" destOrd="0" presId="urn:microsoft.com/office/officeart/2008/layout/LinedList"/>
    <dgm:cxn modelId="{84F3DD80-8DB7-4028-B375-91995E299DF1}" type="presParOf" srcId="{61EEE5BE-AAA9-4E49-81B3-0F6CC87569E7}" destId="{CEDAC74C-B5EC-43EE-AEE6-50F7FAA64492}" srcOrd="1" destOrd="0" presId="urn:microsoft.com/office/officeart/2008/layout/LinedList"/>
    <dgm:cxn modelId="{FD69E5C2-1C1E-4889-BFDF-7967BF114BD3}" type="presParOf" srcId="{61EEE5BE-AAA9-4E49-81B3-0F6CC87569E7}" destId="{79449018-7805-41DA-8672-0BF8F7580DC1}" srcOrd="2" destOrd="0" presId="urn:microsoft.com/office/officeart/2008/layout/LinedList"/>
    <dgm:cxn modelId="{F5578D4C-2871-4132-8091-2B1706522522}" type="presParOf" srcId="{C28654C9-90C0-4781-A4BB-68B694A772DC}" destId="{0A439BEB-2BC5-4089-A0BF-3D67BA48337F}" srcOrd="5" destOrd="0" presId="urn:microsoft.com/office/officeart/2008/layout/LinedList"/>
    <dgm:cxn modelId="{A4EF9272-CB42-4437-8B48-09B79A47288E}" type="presParOf" srcId="{C28654C9-90C0-4781-A4BB-68B694A772DC}" destId="{507A1A8C-7B65-462C-9F9D-F4D0DF4D0691}" srcOrd="6" destOrd="0" presId="urn:microsoft.com/office/officeart/2008/layout/LinedList"/>
    <dgm:cxn modelId="{24A1D563-E9EC-4140-B82C-103BC4B5028B}" type="presParOf" srcId="{C28654C9-90C0-4781-A4BB-68B694A772DC}" destId="{083B16C0-B4F7-42AC-859C-CDE8E90B54B0}" srcOrd="7" destOrd="0" presId="urn:microsoft.com/office/officeart/2008/layout/LinedList"/>
    <dgm:cxn modelId="{DD98BA86-BD3D-4414-BCCD-7C71872963EB}" type="presParOf" srcId="{083B16C0-B4F7-42AC-859C-CDE8E90B54B0}" destId="{EFA1343A-4FBD-45A2-9E68-EDD19247D3C2}" srcOrd="0" destOrd="0" presId="urn:microsoft.com/office/officeart/2008/layout/LinedList"/>
    <dgm:cxn modelId="{D9113EEF-114D-4F6F-AC2D-5B7C2BB2D170}" type="presParOf" srcId="{083B16C0-B4F7-42AC-859C-CDE8E90B54B0}" destId="{788538AC-1999-4411-BAC8-7F222C32C7EF}" srcOrd="1" destOrd="0" presId="urn:microsoft.com/office/officeart/2008/layout/LinedList"/>
    <dgm:cxn modelId="{AEAC3D58-F2E5-4BFA-9635-F801BA0C1010}" type="presParOf" srcId="{083B16C0-B4F7-42AC-859C-CDE8E90B54B0}" destId="{96E7024B-702D-49EA-8F2C-FB7498D3DE35}" srcOrd="2" destOrd="0" presId="urn:microsoft.com/office/officeart/2008/layout/LinedList"/>
    <dgm:cxn modelId="{B7E24978-9FDC-4C21-BD63-CE9DF9705F92}" type="presParOf" srcId="{C28654C9-90C0-4781-A4BB-68B694A772DC}" destId="{010C5BC9-A487-4EE4-B827-D02D240DA137}" srcOrd="8" destOrd="0" presId="urn:microsoft.com/office/officeart/2008/layout/LinedList"/>
    <dgm:cxn modelId="{AF34FD1D-96E2-41B5-935F-EAFE0A4033ED}" type="presParOf" srcId="{C28654C9-90C0-4781-A4BB-68B694A772DC}" destId="{4922E698-E020-48CA-B22C-E660A01D006D}"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400" b="1" dirty="0">
              <a:solidFill>
                <a:srgbClr val="FF0000"/>
              </a:solidFill>
              <a:effectLst>
                <a:outerShdw blurRad="38100" dist="38100" dir="2700000" algn="tl">
                  <a:srgbClr val="000000">
                    <a:alpha val="43137"/>
                  </a:srgbClr>
                </a:outerShdw>
              </a:effectLst>
            </a:rPr>
            <a:t>Denetim</a:t>
          </a:r>
        </a:p>
        <a:p>
          <a:pPr algn="l"/>
          <a:r>
            <a:rPr lang="tr-TR" sz="2400" b="1" dirty="0">
              <a:solidFill>
                <a:srgbClr val="FF0000"/>
              </a:solidFill>
              <a:effectLst>
                <a:outerShdw blurRad="38100" dist="38100" dir="2700000" algn="tl">
                  <a:srgbClr val="000000">
                    <a:alpha val="43137"/>
                  </a:srgbClr>
                </a:outerShdw>
              </a:effectLst>
            </a:rPr>
            <a:t>ve</a:t>
          </a:r>
        </a:p>
        <a:p>
          <a:pPr algn="l"/>
          <a:r>
            <a:rPr lang="tr-TR" sz="2400" b="1" dirty="0">
              <a:solidFill>
                <a:srgbClr val="FF0000"/>
              </a:solidFill>
              <a:effectLst>
                <a:outerShdw blurRad="38100" dist="38100" dir="2700000" algn="tl">
                  <a:srgbClr val="000000">
                    <a:alpha val="43137"/>
                  </a:srgbClr>
                </a:outerShdw>
              </a:effectLst>
            </a:rPr>
            <a:t>İdari Yaptırımlar</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custT="1"/>
      <dgm:spPr/>
      <dgm:t>
        <a:bodyPr/>
        <a:lstStyle/>
        <a:p>
          <a:pPr algn="just"/>
          <a:r>
            <a:rPr lang="tr-TR" sz="1800" b="0" i="0" kern="1200" dirty="0"/>
            <a:t>6/7/2018 tarihli ve 30470 sayılı </a:t>
          </a:r>
          <a:r>
            <a:rPr lang="tr-TR" sz="1800" b="1" i="0" kern="1200" dirty="0"/>
            <a:t>Enerji Verimliliği Denetim Yönetmeliği</a:t>
          </a:r>
          <a:r>
            <a:rPr lang="tr-TR" sz="1800" b="0" i="0" kern="1200" dirty="0"/>
            <a:t> </a:t>
          </a:r>
          <a:endParaRPr lang="tr-TR" sz="1800" kern="1200" dirty="0">
            <a:hlinkClick xmlns:r="http://schemas.openxmlformats.org/officeDocument/2006/relationships" r:id="rId1"/>
          </a:endParaRPr>
        </a:p>
        <a:p>
          <a:pPr algn="just"/>
          <a:r>
            <a:rPr lang="tr-TR" sz="1800" b="0" i="0" kern="1200" dirty="0">
              <a:solidFill>
                <a:schemeClr val="tx1"/>
              </a:solidFill>
            </a:rPr>
            <a:t>Bina, endüstriyel işletme, OSB, EVD ve </a:t>
          </a:r>
          <a:r>
            <a:rPr lang="tr-TR" sz="1800" b="0" i="0" kern="1200" dirty="0" err="1">
              <a:solidFill>
                <a:schemeClr val="tx1"/>
              </a:solidFill>
            </a:rPr>
            <a:t>EÜT’ler</a:t>
          </a:r>
          <a:r>
            <a:rPr lang="tr-TR" sz="1800" b="0" i="0" kern="1200" dirty="0">
              <a:solidFill>
                <a:schemeClr val="tx1"/>
              </a:solidFill>
            </a:rPr>
            <a:t>; kontrol listeleri, ENVER </a:t>
          </a:r>
          <a:r>
            <a:rPr lang="tr-TR" sz="1800" b="0" i="0" kern="1200" dirty="0" err="1">
              <a:solidFill>
                <a:schemeClr val="tx1"/>
              </a:solidFill>
            </a:rPr>
            <a:t>portalı</a:t>
          </a:r>
          <a:r>
            <a:rPr lang="tr-TR" sz="1800" b="0" i="0" kern="1200" dirty="0">
              <a:solidFill>
                <a:schemeClr val="tx1"/>
              </a:solidFill>
            </a:rPr>
            <a:t> bilgileri ve yükümlüler tarafından gönderilen bilgi ve belgeler ile yerinde yapılan incelenme kapsamında denetlenir.</a:t>
          </a:r>
        </a:p>
        <a:p>
          <a:pPr algn="just"/>
          <a:endParaRPr lang="tr-TR" sz="1400" b="0" i="0" kern="1200" dirty="0">
            <a:solidFill>
              <a:schemeClr val="tx1"/>
            </a:solidFill>
          </a:endParaRPr>
        </a:p>
        <a:p>
          <a:pPr algn="just"/>
          <a:r>
            <a:rPr lang="tr-TR" sz="1400" b="0" i="0" kern="1200" dirty="0">
              <a:solidFill>
                <a:schemeClr val="tx1"/>
              </a:solidFill>
            </a:rPr>
            <a:t>Kontrol Listesi:</a:t>
          </a:r>
        </a:p>
        <a:p>
          <a:pPr algn="just"/>
          <a:r>
            <a:rPr lang="tr-TR" sz="1400" kern="1200" dirty="0">
              <a:hlinkClick xmlns:r="http://schemas.openxmlformats.org/officeDocument/2006/relationships" r:id="rId1"/>
            </a:rPr>
            <a:t>https://enerji.gov.tr/evced-enerji-verimliligi-denetim</a:t>
          </a:r>
          <a:r>
            <a:rPr lang="tr-TR" sz="1400" kern="1200" dirty="0"/>
            <a:t> </a:t>
          </a:r>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F2321D73-D38F-4444-86DD-EB8EA5026FB4}">
      <dgm:prSet phldrT="[Metin]" custT="1"/>
      <dgm:spPr/>
      <dgm:t>
        <a:bodyPr/>
        <a:lstStyle/>
        <a:p>
          <a:pPr>
            <a:buClrTx/>
            <a:buSzTx/>
            <a:buFont typeface="Wingdings" panose="05000000000000000000" pitchFamily="2" charset="2"/>
            <a:buChar char="Ø"/>
          </a:pPr>
          <a:r>
            <a:rPr lang="tr-TR" sz="1500" b="0" i="0" kern="1200" dirty="0"/>
            <a:t>Yönetimin, enerji yöneticisi görevlendirmesi / hizmet alınması yükümlülüğü </a:t>
          </a:r>
        </a:p>
        <a:p>
          <a:pPr>
            <a:buClrTx/>
            <a:buSzTx/>
            <a:buFont typeface="Wingdings" panose="05000000000000000000" pitchFamily="2" charset="2"/>
            <a:buChar char="Ø"/>
          </a:pPr>
          <a:r>
            <a:rPr lang="tr-TR" sz="1500" b="0" i="0" kern="1200" dirty="0"/>
            <a:t>Yönetimin, bünyesindeki enerji yönetim sistemi ile ilgili uygulamaları</a:t>
          </a:r>
        </a:p>
        <a:p>
          <a:pPr>
            <a:buFont typeface="Arial" panose="020B0604020202020204" pitchFamily="34" charset="0"/>
            <a:buChar char="•"/>
          </a:pPr>
          <a:r>
            <a:rPr lang="tr-TR" sz="1500" b="0" i="0" kern="1200" dirty="0"/>
            <a:t>Enerji yöneticisinin enerji tüketim bildirimleri ile ilgili yükümlülükleri</a:t>
          </a:r>
        </a:p>
        <a:p>
          <a:pPr>
            <a:buFont typeface="Arial" panose="020B0604020202020204" pitchFamily="34" charset="0"/>
            <a:buChar char="•"/>
          </a:pPr>
          <a:r>
            <a:rPr lang="tr-TR" sz="1500" b="0" i="0" kern="1200" dirty="0"/>
            <a:t>Yönetimin etüt yaptırılmasına yönelik yükümlülüğü</a:t>
          </a:r>
        </a:p>
        <a:p>
          <a:pPr>
            <a:buFont typeface="Arial" panose="020B0604020202020204" pitchFamily="34" charset="0"/>
            <a:buChar char="•"/>
          </a:pPr>
          <a:r>
            <a:rPr lang="tr-TR" sz="1500" b="0" i="0" kern="1200" dirty="0"/>
            <a:t>Yönetimin enerji verimliliği faaliyetleri ile ilgili sorumlulukları</a:t>
          </a:r>
        </a:p>
        <a:p>
          <a:pPr>
            <a:buFont typeface="Arial" panose="020B0604020202020204" pitchFamily="34" charset="0"/>
            <a:buChar char="•"/>
          </a:pPr>
          <a:r>
            <a:rPr lang="tr-TR" sz="1500" b="0" i="0" kern="1200" dirty="0"/>
            <a:t>Enerji yöneticisinin enerji verimliliği faaliyetleri ile ilgili sorumlulukları</a:t>
          </a:r>
        </a:p>
        <a:p>
          <a:pPr>
            <a:buFont typeface="Arial" panose="020B0604020202020204" pitchFamily="34" charset="0"/>
            <a:buChar char="•"/>
          </a:pPr>
          <a:r>
            <a:rPr lang="tr-TR" sz="1500" b="0" i="0" kern="1200" dirty="0"/>
            <a:t>Enerji Verimliliği veri giriş yükümlülüğü</a:t>
          </a:r>
          <a:endParaRPr lang="tr-TR" sz="1500" kern="1200" dirty="0">
            <a:hlinkClick xmlns:r="http://schemas.openxmlformats.org/officeDocument/2006/relationships" r:id="rId1"/>
          </a:endParaRPr>
        </a:p>
      </dgm:t>
    </dgm:pt>
    <dgm:pt modelId="{A9CCB704-7939-4115-9821-ACFD3F9CBF39}" type="parTrans" cxnId="{3023ECC9-AE1A-40EF-922C-1CA4A817E043}">
      <dgm:prSet/>
      <dgm:spPr/>
      <dgm:t>
        <a:bodyPr/>
        <a:lstStyle/>
        <a:p>
          <a:endParaRPr lang="tr-TR"/>
        </a:p>
      </dgm:t>
    </dgm:pt>
    <dgm:pt modelId="{BE75F145-C8CD-42AB-82CC-0DA9A2C72A3D}" type="sibTrans" cxnId="{3023ECC9-AE1A-40EF-922C-1CA4A817E043}">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100753"/>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3"/>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2"/>
      <dgm:spPr/>
    </dgm:pt>
    <dgm:pt modelId="{6EFC8269-0FDF-4D62-AC17-EC60695B9F63}" type="pres">
      <dgm:prSet presAssocID="{2E54FC73-D93E-45DA-B6F3-4222B431C158}" presName="vertSpace2b" presStyleCnt="0"/>
      <dgm:spPr/>
    </dgm:pt>
    <dgm:pt modelId="{037DA256-BF3A-450C-9E91-5BC85EAA9733}" type="pres">
      <dgm:prSet presAssocID="{F2321D73-D38F-4444-86DD-EB8EA5026FB4}" presName="horz2" presStyleCnt="0"/>
      <dgm:spPr/>
    </dgm:pt>
    <dgm:pt modelId="{B702DDF7-DBF5-4E25-A6D3-918C0E2C032A}" type="pres">
      <dgm:prSet presAssocID="{F2321D73-D38F-4444-86DD-EB8EA5026FB4}" presName="horzSpace2" presStyleCnt="0"/>
      <dgm:spPr/>
    </dgm:pt>
    <dgm:pt modelId="{A0F80BDF-B99F-4AA7-AB8E-1CD278550184}" type="pres">
      <dgm:prSet presAssocID="{F2321D73-D38F-4444-86DD-EB8EA5026FB4}" presName="tx2" presStyleLbl="revTx" presStyleIdx="2" presStyleCnt="3"/>
      <dgm:spPr/>
    </dgm:pt>
    <dgm:pt modelId="{9F02F530-ABE4-437C-95BC-A13EF7E3D530}" type="pres">
      <dgm:prSet presAssocID="{F2321D73-D38F-4444-86DD-EB8EA5026FB4}" presName="vert2" presStyleCnt="0"/>
      <dgm:spPr/>
    </dgm:pt>
    <dgm:pt modelId="{E6E86A59-151F-4FD2-84D5-258C834297E5}" type="pres">
      <dgm:prSet presAssocID="{F2321D73-D38F-4444-86DD-EB8EA5026FB4}" presName="thinLine2b" presStyleLbl="callout" presStyleIdx="1" presStyleCnt="2"/>
      <dgm:spPr/>
    </dgm:pt>
    <dgm:pt modelId="{408478EF-C5B8-4ED0-A6FE-CA7B0CE0F735}" type="pres">
      <dgm:prSet presAssocID="{F2321D73-D38F-4444-86DD-EB8EA5026FB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1" destOrd="0" parTransId="{A9CCB704-7939-4115-9821-ACFD3F9CBF39}" sibTransId="{BE75F145-C8CD-42AB-82CC-0DA9A2C72A3D}"/>
    <dgm:cxn modelId="{1D7013F6-671A-4408-B87B-B5D7DFCDE5AD}" type="presOf" srcId="{F2321D73-D38F-4444-86DD-EB8EA5026FB4}" destId="{A0F80BDF-B99F-4AA7-AB8E-1CD278550184}"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566EB72D-9E30-4FD1-BE82-382BDAC7D7D7}" type="presParOf" srcId="{C28654C9-90C0-4781-A4BB-68B694A772DC}" destId="{037DA256-BF3A-450C-9E91-5BC85EAA9733}" srcOrd="4" destOrd="0" presId="urn:microsoft.com/office/officeart/2008/layout/LinedList"/>
    <dgm:cxn modelId="{51EC651E-ADC5-4A0A-8BF0-DACC8B383CAC}" type="presParOf" srcId="{037DA256-BF3A-450C-9E91-5BC85EAA9733}" destId="{B702DDF7-DBF5-4E25-A6D3-918C0E2C032A}" srcOrd="0" destOrd="0" presId="urn:microsoft.com/office/officeart/2008/layout/LinedList"/>
    <dgm:cxn modelId="{D9209BB1-85D3-4DA7-ADB4-0300D0A9D245}" type="presParOf" srcId="{037DA256-BF3A-450C-9E91-5BC85EAA9733}" destId="{A0F80BDF-B99F-4AA7-AB8E-1CD278550184}" srcOrd="1" destOrd="0" presId="urn:microsoft.com/office/officeart/2008/layout/LinedList"/>
    <dgm:cxn modelId="{21525178-3170-4126-8C6F-373EEF2E09D3}" type="presParOf" srcId="{037DA256-BF3A-450C-9E91-5BC85EAA9733}" destId="{9F02F530-ABE4-437C-95BC-A13EF7E3D530}" srcOrd="2" destOrd="0" presId="urn:microsoft.com/office/officeart/2008/layout/LinedList"/>
    <dgm:cxn modelId="{A072739F-23F6-4864-BF17-49542615FBF8}" type="presParOf" srcId="{C28654C9-90C0-4781-A4BB-68B694A772DC}" destId="{E6E86A59-151F-4FD2-84D5-258C834297E5}" srcOrd="5" destOrd="0" presId="urn:microsoft.com/office/officeart/2008/layout/LinedList"/>
    <dgm:cxn modelId="{CFEF79A0-3208-454B-A95C-5965C9659683}" type="presParOf" srcId="{C28654C9-90C0-4781-A4BB-68B694A772DC}" destId="{408478EF-C5B8-4ED0-A6FE-CA7B0CE0F735}"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400" b="1" dirty="0">
              <a:solidFill>
                <a:srgbClr val="FF0000"/>
              </a:solidFill>
              <a:effectLst>
                <a:outerShdw blurRad="38100" dist="38100" dir="2700000" algn="tl">
                  <a:srgbClr val="000000">
                    <a:alpha val="43137"/>
                  </a:srgbClr>
                </a:outerShdw>
              </a:effectLst>
            </a:rPr>
            <a:t>Denetim</a:t>
          </a:r>
        </a:p>
        <a:p>
          <a:pPr algn="l"/>
          <a:r>
            <a:rPr lang="tr-TR" sz="2400" b="1" dirty="0">
              <a:solidFill>
                <a:srgbClr val="FF0000"/>
              </a:solidFill>
              <a:effectLst>
                <a:outerShdw blurRad="38100" dist="38100" dir="2700000" algn="tl">
                  <a:srgbClr val="000000">
                    <a:alpha val="43137"/>
                  </a:srgbClr>
                </a:outerShdw>
              </a:effectLst>
            </a:rPr>
            <a:t>ve</a:t>
          </a:r>
        </a:p>
        <a:p>
          <a:pPr algn="l"/>
          <a:r>
            <a:rPr lang="tr-TR" sz="2400" b="1" dirty="0">
              <a:solidFill>
                <a:srgbClr val="FF0000"/>
              </a:solidFill>
              <a:effectLst>
                <a:outerShdw blurRad="38100" dist="38100" dir="2700000" algn="tl">
                  <a:srgbClr val="000000">
                    <a:alpha val="43137"/>
                  </a:srgbClr>
                </a:outerShdw>
              </a:effectLst>
            </a:rPr>
            <a:t>İdari Yaptırımlar</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2E54FC73-D93E-45DA-B6F3-4222B431C158}">
      <dgm:prSet phldrT="[Metin]"/>
      <dgm:spPr/>
      <dgm:t>
        <a:bodyPr/>
        <a:lstStyle/>
        <a:p>
          <a:pPr algn="just">
            <a:buClrTx/>
            <a:buSzTx/>
            <a:buFont typeface="Wingdings" panose="05000000000000000000" pitchFamily="2" charset="2"/>
            <a:buChar char="Ø"/>
          </a:pPr>
          <a:r>
            <a:rPr lang="tr-TR" dirty="0"/>
            <a:t>Mevzuat Kapsamında;</a:t>
          </a:r>
        </a:p>
        <a:p>
          <a:pPr algn="just">
            <a:buClrTx/>
            <a:buSzTx/>
            <a:buFont typeface="Wingdings" panose="05000000000000000000" pitchFamily="2" charset="2"/>
            <a:buChar char="Ø"/>
          </a:pPr>
          <a:r>
            <a:rPr lang="tr-TR" dirty="0"/>
            <a:t>İstenilen Bilgiler ve İnceleme Yapma İmkanı Verilmezse, Bilgi veya İzin Verilmesi için </a:t>
          </a:r>
          <a:r>
            <a:rPr lang="tr-TR" b="1" dirty="0"/>
            <a:t>30 Gün Süre Verilir</a:t>
          </a:r>
        </a:p>
        <a:p>
          <a:pPr algn="just">
            <a:buClrTx/>
            <a:buSzTx/>
            <a:buFont typeface="Wingdings" panose="05000000000000000000" pitchFamily="2" charset="2"/>
            <a:buChar char="Ø"/>
          </a:pPr>
          <a:r>
            <a:rPr lang="tr-TR" dirty="0"/>
            <a:t>İstenen Bilgilerin Yanlış veya Noksan Bildirilmesi Durumunda </a:t>
          </a:r>
          <a:r>
            <a:rPr lang="tr-TR" b="1" dirty="0"/>
            <a:t>37.316,00 TL </a:t>
          </a:r>
          <a:r>
            <a:rPr lang="tr-TR" b="0" dirty="0"/>
            <a:t>İ</a:t>
          </a:r>
          <a:r>
            <a:rPr lang="tr-TR" dirty="0"/>
            <a:t>dari Para Cezası</a:t>
          </a:r>
        </a:p>
        <a:p>
          <a:pPr algn="just">
            <a:buClrTx/>
            <a:buSzTx/>
            <a:buFont typeface="Wingdings" panose="05000000000000000000" pitchFamily="2" charset="2"/>
            <a:buChar char="Ø"/>
          </a:pPr>
          <a:r>
            <a:rPr lang="tr-TR" dirty="0"/>
            <a:t>Hiçbir Bilgi Verilmemesi ve Yerinde İnceleme İmkanı Tanınmaması Durumunda </a:t>
          </a:r>
          <a:r>
            <a:rPr lang="tr-TR" b="1" dirty="0"/>
            <a:t>186.632,00 TL </a:t>
          </a:r>
          <a:r>
            <a:rPr lang="tr-TR" b="0" dirty="0"/>
            <a:t>İ</a:t>
          </a:r>
          <a:r>
            <a:rPr lang="tr-TR" dirty="0"/>
            <a:t>dari Para Cezası</a:t>
          </a:r>
        </a:p>
      </dgm:t>
    </dgm:pt>
    <dgm:pt modelId="{CCAA90FC-F771-4ACE-BB73-C3B1BAF135CC}" type="parTrans" cxnId="{3B90EA51-226A-45D8-8C44-73B42E76F2DB}">
      <dgm:prSet/>
      <dgm:spPr/>
      <dgm:t>
        <a:bodyPr/>
        <a:lstStyle/>
        <a:p>
          <a:endParaRPr lang="tr-TR"/>
        </a:p>
      </dgm:t>
    </dgm:pt>
    <dgm:pt modelId="{5E2E45B1-9A5F-475C-A829-B091A2EA7FF0}" type="sibTrans" cxnId="{3B90EA51-226A-45D8-8C44-73B42E76F2DB}">
      <dgm:prSet/>
      <dgm:spPr/>
      <dgm:t>
        <a:bodyPr/>
        <a:lstStyle/>
        <a:p>
          <a:endParaRPr lang="tr-TR"/>
        </a:p>
      </dgm:t>
    </dgm:pt>
    <dgm:pt modelId="{F2321D73-D38F-4444-86DD-EB8EA5026FB4}">
      <dgm:prSet phldrT="[Metin]" custT="1"/>
      <dgm:spPr/>
      <dgm:t>
        <a:bodyPr/>
        <a:lstStyle/>
        <a:p>
          <a:pPr>
            <a:buClrTx/>
            <a:buSzTx/>
            <a:buFont typeface="Wingdings" panose="05000000000000000000" pitchFamily="2" charset="2"/>
            <a:buChar char="Ø"/>
          </a:pPr>
          <a:r>
            <a:rPr lang="tr-TR" sz="1800" kern="1200" dirty="0"/>
            <a:t>Enerji Yöneticisi Görevlendirmek veya Enerji Yönetim Birimi Oluşturmakla Yükümlü Endüstriyel İşletmeler, Binalar ve Elektrik Üretim Tesisleri ile Organize Sanayi Bölgeleri Yükümlülüklerini Yerine Getirmemesi Durumunda;</a:t>
          </a:r>
        </a:p>
        <a:p>
          <a:pPr>
            <a:buClrTx/>
            <a:buSzTx/>
            <a:buFont typeface="Wingdings" panose="05000000000000000000" pitchFamily="2" charset="2"/>
            <a:buChar char="Ø"/>
          </a:pPr>
          <a:endParaRPr lang="tr-TR" sz="900" kern="1200" dirty="0"/>
        </a:p>
        <a:p>
          <a:pPr>
            <a:buClrTx/>
            <a:buSzTx/>
            <a:buFont typeface="Wingdings" panose="05000000000000000000" pitchFamily="2" charset="2"/>
            <a:buChar char="Ø"/>
          </a:pPr>
          <a:r>
            <a:rPr lang="tr-TR" sz="1800" kern="1200" dirty="0"/>
            <a:t>Aykırılıkların Giderilmesi için </a:t>
          </a:r>
          <a:r>
            <a:rPr lang="tr-TR" sz="1800" b="1" kern="1200" dirty="0"/>
            <a:t>İhtar</a:t>
          </a:r>
          <a:r>
            <a:rPr lang="tr-TR" sz="1800" kern="1200" dirty="0"/>
            <a:t> Verilir</a:t>
          </a:r>
        </a:p>
        <a:p>
          <a:pPr>
            <a:buClrTx/>
            <a:buSzTx/>
            <a:buFont typeface="Wingdings" panose="05000000000000000000" pitchFamily="2" charset="2"/>
            <a:buChar char="Ø"/>
          </a:pPr>
          <a:r>
            <a:rPr lang="tr-TR" sz="1800" kern="1200" dirty="0"/>
            <a:t>Aykırılığın </a:t>
          </a:r>
          <a:r>
            <a:rPr lang="tr-TR" sz="1800" b="1" kern="1200" dirty="0"/>
            <a:t>30 Gün İçerisinde </a:t>
          </a:r>
          <a:r>
            <a:rPr lang="tr-TR" sz="1800" kern="1200" dirty="0"/>
            <a:t>Giderilmesi İstenir</a:t>
          </a:r>
        </a:p>
        <a:p>
          <a:pPr>
            <a:buClrTx/>
            <a:buSzTx/>
            <a:buFont typeface="Wingdings" panose="05000000000000000000" pitchFamily="2" charset="2"/>
            <a:buChar char="Ø"/>
          </a:pPr>
          <a:r>
            <a:rPr lang="tr-TR" sz="1800" kern="1200" dirty="0"/>
            <a:t>Giderilmemesi Durumunda </a:t>
          </a:r>
          <a:r>
            <a:rPr lang="tr-TR" sz="1800" b="1" kern="1200" dirty="0"/>
            <a:t>76.641,00 TL </a:t>
          </a:r>
          <a:r>
            <a:rPr lang="tr-TR" sz="1800" b="0" kern="1200" dirty="0"/>
            <a:t>İ</a:t>
          </a:r>
          <a:r>
            <a:rPr lang="tr-TR" sz="1800" kern="1200" dirty="0"/>
            <a:t>dari Para Cezası</a:t>
          </a:r>
        </a:p>
      </dgm:t>
    </dgm:pt>
    <dgm:pt modelId="{A9CCB704-7939-4115-9821-ACFD3F9CBF39}" type="parTrans" cxnId="{3023ECC9-AE1A-40EF-922C-1CA4A817E043}">
      <dgm:prSet/>
      <dgm:spPr/>
      <dgm:t>
        <a:bodyPr/>
        <a:lstStyle/>
        <a:p>
          <a:endParaRPr lang="tr-TR"/>
        </a:p>
      </dgm:t>
    </dgm:pt>
    <dgm:pt modelId="{BE75F145-C8CD-42AB-82CC-0DA9A2C72A3D}" type="sibTrans" cxnId="{3023ECC9-AE1A-40EF-922C-1CA4A817E043}">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92126"/>
      <dgm:spPr/>
    </dgm:pt>
    <dgm:pt modelId="{C28654C9-90C0-4781-A4BB-68B694A772DC}" type="pres">
      <dgm:prSet presAssocID="{D33C2222-D713-4BA6-8CAF-22E09509C746}" presName="vert1" presStyleCnt="0"/>
      <dgm:spPr/>
    </dgm:pt>
    <dgm:pt modelId="{3EBC1D94-28F4-4759-A7A9-5691F03B9AD4}" type="pres">
      <dgm:prSet presAssocID="{2E54FC73-D93E-45DA-B6F3-4222B431C158}" presName="vertSpace2a" presStyleCnt="0"/>
      <dgm:spPr/>
    </dgm:pt>
    <dgm:pt modelId="{DE4B11FF-4317-4A68-9BF4-6FA864854696}" type="pres">
      <dgm:prSet presAssocID="{2E54FC73-D93E-45DA-B6F3-4222B431C158}" presName="horz2" presStyleCnt="0"/>
      <dgm:spPr/>
    </dgm:pt>
    <dgm:pt modelId="{07A06504-B621-4144-84DB-232FBD0FB4A3}" type="pres">
      <dgm:prSet presAssocID="{2E54FC73-D93E-45DA-B6F3-4222B431C158}" presName="horzSpace2" presStyleCnt="0"/>
      <dgm:spPr/>
    </dgm:pt>
    <dgm:pt modelId="{1A777F6D-536B-4688-9018-378B58E2EE0E}" type="pres">
      <dgm:prSet presAssocID="{2E54FC73-D93E-45DA-B6F3-4222B431C158}" presName="tx2" presStyleLbl="revTx" presStyleIdx="1" presStyleCnt="3"/>
      <dgm:spPr/>
    </dgm:pt>
    <dgm:pt modelId="{61185B9D-D055-4579-BC20-8AF9575DC4B8}" type="pres">
      <dgm:prSet presAssocID="{2E54FC73-D93E-45DA-B6F3-4222B431C158}" presName="vert2" presStyleCnt="0"/>
      <dgm:spPr/>
    </dgm:pt>
    <dgm:pt modelId="{AC9808CF-C1A9-4A1C-A0C3-3F7D3550C4C1}" type="pres">
      <dgm:prSet presAssocID="{2E54FC73-D93E-45DA-B6F3-4222B431C158}" presName="thinLine2b" presStyleLbl="callout" presStyleIdx="0" presStyleCnt="2"/>
      <dgm:spPr/>
    </dgm:pt>
    <dgm:pt modelId="{6EFC8269-0FDF-4D62-AC17-EC60695B9F63}" type="pres">
      <dgm:prSet presAssocID="{2E54FC73-D93E-45DA-B6F3-4222B431C158}" presName="vertSpace2b" presStyleCnt="0"/>
      <dgm:spPr/>
    </dgm:pt>
    <dgm:pt modelId="{037DA256-BF3A-450C-9E91-5BC85EAA9733}" type="pres">
      <dgm:prSet presAssocID="{F2321D73-D38F-4444-86DD-EB8EA5026FB4}" presName="horz2" presStyleCnt="0"/>
      <dgm:spPr/>
    </dgm:pt>
    <dgm:pt modelId="{B702DDF7-DBF5-4E25-A6D3-918C0E2C032A}" type="pres">
      <dgm:prSet presAssocID="{F2321D73-D38F-4444-86DD-EB8EA5026FB4}" presName="horzSpace2" presStyleCnt="0"/>
      <dgm:spPr/>
    </dgm:pt>
    <dgm:pt modelId="{A0F80BDF-B99F-4AA7-AB8E-1CD278550184}" type="pres">
      <dgm:prSet presAssocID="{F2321D73-D38F-4444-86DD-EB8EA5026FB4}" presName="tx2" presStyleLbl="revTx" presStyleIdx="2" presStyleCnt="3"/>
      <dgm:spPr/>
    </dgm:pt>
    <dgm:pt modelId="{9F02F530-ABE4-437C-95BC-A13EF7E3D530}" type="pres">
      <dgm:prSet presAssocID="{F2321D73-D38F-4444-86DD-EB8EA5026FB4}" presName="vert2" presStyleCnt="0"/>
      <dgm:spPr/>
    </dgm:pt>
    <dgm:pt modelId="{E6E86A59-151F-4FD2-84D5-258C834297E5}" type="pres">
      <dgm:prSet presAssocID="{F2321D73-D38F-4444-86DD-EB8EA5026FB4}" presName="thinLine2b" presStyleLbl="callout" presStyleIdx="1" presStyleCnt="2"/>
      <dgm:spPr/>
    </dgm:pt>
    <dgm:pt modelId="{408478EF-C5B8-4ED0-A6FE-CA7B0CE0F735}" type="pres">
      <dgm:prSet presAssocID="{F2321D73-D38F-4444-86DD-EB8EA5026FB4}" presName="vertSpace2b" presStyleCnt="0"/>
      <dgm:spPr/>
    </dgm:pt>
  </dgm:ptLst>
  <dgm:cxnLst>
    <dgm:cxn modelId="{2861B110-3B2C-470D-A56E-31ECBF217553}" type="presOf" srcId="{2E54FC73-D93E-45DA-B6F3-4222B431C158}" destId="{1A777F6D-536B-4688-9018-378B58E2EE0E}"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3B90EA51-226A-45D8-8C44-73B42E76F2DB}" srcId="{D33C2222-D713-4BA6-8CAF-22E09509C746}" destId="{2E54FC73-D93E-45DA-B6F3-4222B431C158}" srcOrd="0" destOrd="0" parTransId="{CCAA90FC-F771-4ACE-BB73-C3B1BAF135CC}" sibTransId="{5E2E45B1-9A5F-475C-A829-B091A2EA7FF0}"/>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3023ECC9-AE1A-40EF-922C-1CA4A817E043}" srcId="{D33C2222-D713-4BA6-8CAF-22E09509C746}" destId="{F2321D73-D38F-4444-86DD-EB8EA5026FB4}" srcOrd="1" destOrd="0" parTransId="{A9CCB704-7939-4115-9821-ACFD3F9CBF39}" sibTransId="{BE75F145-C8CD-42AB-82CC-0DA9A2C72A3D}"/>
    <dgm:cxn modelId="{1D7013F6-671A-4408-B87B-B5D7DFCDE5AD}" type="presOf" srcId="{F2321D73-D38F-4444-86DD-EB8EA5026FB4}" destId="{A0F80BDF-B99F-4AA7-AB8E-1CD278550184}"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EB23956-A6B8-4543-8131-2C5A4954C6ED}" type="presParOf" srcId="{C28654C9-90C0-4781-A4BB-68B694A772DC}" destId="{3EBC1D94-28F4-4759-A7A9-5691F03B9AD4}" srcOrd="0" destOrd="0" presId="urn:microsoft.com/office/officeart/2008/layout/LinedList"/>
    <dgm:cxn modelId="{BC55E76B-19CE-4B57-BA38-0D5804FC3233}" type="presParOf" srcId="{C28654C9-90C0-4781-A4BB-68B694A772DC}" destId="{DE4B11FF-4317-4A68-9BF4-6FA864854696}" srcOrd="1" destOrd="0" presId="urn:microsoft.com/office/officeart/2008/layout/LinedList"/>
    <dgm:cxn modelId="{6DCDC4F4-E06B-4F15-9AD1-6F9C5403820A}" type="presParOf" srcId="{DE4B11FF-4317-4A68-9BF4-6FA864854696}" destId="{07A06504-B621-4144-84DB-232FBD0FB4A3}" srcOrd="0" destOrd="0" presId="urn:microsoft.com/office/officeart/2008/layout/LinedList"/>
    <dgm:cxn modelId="{6BAC28CC-9ECF-4D9B-8443-57C0936B18A6}" type="presParOf" srcId="{DE4B11FF-4317-4A68-9BF4-6FA864854696}" destId="{1A777F6D-536B-4688-9018-378B58E2EE0E}" srcOrd="1" destOrd="0" presId="urn:microsoft.com/office/officeart/2008/layout/LinedList"/>
    <dgm:cxn modelId="{14028AC8-5E4A-40D1-8A99-A6ED48F1209A}" type="presParOf" srcId="{DE4B11FF-4317-4A68-9BF4-6FA864854696}" destId="{61185B9D-D055-4579-BC20-8AF9575DC4B8}" srcOrd="2" destOrd="0" presId="urn:microsoft.com/office/officeart/2008/layout/LinedList"/>
    <dgm:cxn modelId="{70D7A7B1-2595-4414-9B7C-5DF207C3FB6B}" type="presParOf" srcId="{C28654C9-90C0-4781-A4BB-68B694A772DC}" destId="{AC9808CF-C1A9-4A1C-A0C3-3F7D3550C4C1}" srcOrd="2" destOrd="0" presId="urn:microsoft.com/office/officeart/2008/layout/LinedList"/>
    <dgm:cxn modelId="{7327D322-BBC9-4F77-B694-AB01DFD8FC18}" type="presParOf" srcId="{C28654C9-90C0-4781-A4BB-68B694A772DC}" destId="{6EFC8269-0FDF-4D62-AC17-EC60695B9F63}" srcOrd="3" destOrd="0" presId="urn:microsoft.com/office/officeart/2008/layout/LinedList"/>
    <dgm:cxn modelId="{566EB72D-9E30-4FD1-BE82-382BDAC7D7D7}" type="presParOf" srcId="{C28654C9-90C0-4781-A4BB-68B694A772DC}" destId="{037DA256-BF3A-450C-9E91-5BC85EAA9733}" srcOrd="4" destOrd="0" presId="urn:microsoft.com/office/officeart/2008/layout/LinedList"/>
    <dgm:cxn modelId="{51EC651E-ADC5-4A0A-8BF0-DACC8B383CAC}" type="presParOf" srcId="{037DA256-BF3A-450C-9E91-5BC85EAA9733}" destId="{B702DDF7-DBF5-4E25-A6D3-918C0E2C032A}" srcOrd="0" destOrd="0" presId="urn:microsoft.com/office/officeart/2008/layout/LinedList"/>
    <dgm:cxn modelId="{D9209BB1-85D3-4DA7-ADB4-0300D0A9D245}" type="presParOf" srcId="{037DA256-BF3A-450C-9E91-5BC85EAA9733}" destId="{A0F80BDF-B99F-4AA7-AB8E-1CD278550184}" srcOrd="1" destOrd="0" presId="urn:microsoft.com/office/officeart/2008/layout/LinedList"/>
    <dgm:cxn modelId="{21525178-3170-4126-8C6F-373EEF2E09D3}" type="presParOf" srcId="{037DA256-BF3A-450C-9E91-5BC85EAA9733}" destId="{9F02F530-ABE4-437C-95BC-A13EF7E3D530}" srcOrd="2" destOrd="0" presId="urn:microsoft.com/office/officeart/2008/layout/LinedList"/>
    <dgm:cxn modelId="{A072739F-23F6-4864-BF17-49542615FBF8}" type="presParOf" srcId="{C28654C9-90C0-4781-A4BB-68B694A772DC}" destId="{E6E86A59-151F-4FD2-84D5-258C834297E5}" srcOrd="5" destOrd="0" presId="urn:microsoft.com/office/officeart/2008/layout/LinedList"/>
    <dgm:cxn modelId="{CFEF79A0-3208-454B-A95C-5965C9659683}" type="presParOf" srcId="{C28654C9-90C0-4781-A4BB-68B694A772DC}" destId="{408478EF-C5B8-4ED0-A6FE-CA7B0CE0F735}"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FFC464-9422-4E7C-A36B-FF0F4574DCE2}"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tr-TR"/>
        </a:p>
      </dgm:t>
    </dgm:pt>
    <dgm:pt modelId="{B6710993-FE4A-4A4C-99A5-620661C9A1BA}">
      <dgm:prSet phldrT="[Metin]" custT="1"/>
      <dgm:spPr/>
      <dgm:t>
        <a:bodyPr/>
        <a:lstStyle/>
        <a:p>
          <a:r>
            <a:rPr lang="tr-TR" sz="2000" b="1" dirty="0"/>
            <a:t>ORGANİZE SANAYİ BÖLGELERİ</a:t>
          </a:r>
        </a:p>
        <a:p>
          <a:r>
            <a:rPr lang="tr-TR" sz="1600" i="0" dirty="0"/>
            <a:t>Faal İşletme Sayısı </a:t>
          </a:r>
          <a:r>
            <a:rPr lang="tr-TR" sz="1800" dirty="0"/>
            <a:t>≥ 50</a:t>
          </a:r>
        </a:p>
      </dgm:t>
    </dgm:pt>
    <dgm:pt modelId="{658606B9-4BF4-4A1A-8116-EDB0C3530187}" type="parTrans" cxnId="{5C7CE8E9-4FAC-4B8B-8C15-218AB74E33AA}">
      <dgm:prSet/>
      <dgm:spPr/>
      <dgm:t>
        <a:bodyPr/>
        <a:lstStyle/>
        <a:p>
          <a:endParaRPr lang="tr-TR" sz="1600"/>
        </a:p>
      </dgm:t>
    </dgm:pt>
    <dgm:pt modelId="{CAD9DE10-14B4-4F4E-9C30-33AB73458F56}" type="sibTrans" cxnId="{5C7CE8E9-4FAC-4B8B-8C15-218AB74E33AA}">
      <dgm:prSet/>
      <dgm:spPr/>
      <dgm:t>
        <a:bodyPr/>
        <a:lstStyle/>
        <a:p>
          <a:endParaRPr lang="tr-TR" sz="1600"/>
        </a:p>
      </dgm:t>
    </dgm:pt>
    <dgm:pt modelId="{4A9E7375-B458-4059-9633-A535BA1558CB}">
      <dgm:prSet phldrT="[Metin]" custT="1"/>
      <dgm:spPr/>
      <dgm:t>
        <a:bodyPr/>
        <a:lstStyle/>
        <a:p>
          <a:r>
            <a:rPr lang="tr-TR" sz="2000" b="1"/>
            <a:t>ENDÜSTRİYEL İŞLETMELER </a:t>
          </a:r>
        </a:p>
        <a:p>
          <a:r>
            <a:rPr lang="tr-TR" sz="1600" i="0"/>
            <a:t>Son 3 Yıl</a:t>
          </a:r>
          <a:r>
            <a:rPr lang="tr-TR" sz="1600" i="1"/>
            <a:t> </a:t>
          </a:r>
          <a:r>
            <a:rPr lang="tr-TR" sz="1600"/>
            <a:t>Ort. Enj. Tük. ≥ 50.000 TEP</a:t>
          </a:r>
          <a:endParaRPr lang="tr-TR" sz="1600" dirty="0"/>
        </a:p>
      </dgm:t>
    </dgm:pt>
    <dgm:pt modelId="{C6428EEF-E410-4201-9B6E-0190E5F4A4EB}" type="parTrans" cxnId="{A86641CF-4762-4EE2-A4F5-5826E9AA9299}">
      <dgm:prSet/>
      <dgm:spPr/>
      <dgm:t>
        <a:bodyPr/>
        <a:lstStyle/>
        <a:p>
          <a:endParaRPr lang="tr-TR" sz="1600"/>
        </a:p>
      </dgm:t>
    </dgm:pt>
    <dgm:pt modelId="{6A8AEE81-631B-41BF-929F-7AD15E6B30FC}" type="sibTrans" cxnId="{A86641CF-4762-4EE2-A4F5-5826E9AA9299}">
      <dgm:prSet/>
      <dgm:spPr/>
      <dgm:t>
        <a:bodyPr/>
        <a:lstStyle/>
        <a:p>
          <a:endParaRPr lang="tr-TR" sz="1600"/>
        </a:p>
      </dgm:t>
    </dgm:pt>
    <dgm:pt modelId="{98481C49-8D0B-4C24-AC73-A0C8434A6D35}" type="pres">
      <dgm:prSet presAssocID="{47FFC464-9422-4E7C-A36B-FF0F4574DCE2}" presName="Name0" presStyleCnt="0">
        <dgm:presLayoutVars>
          <dgm:chMax val="7"/>
          <dgm:chPref val="7"/>
          <dgm:dir/>
        </dgm:presLayoutVars>
      </dgm:prSet>
      <dgm:spPr/>
    </dgm:pt>
    <dgm:pt modelId="{42BA2D5A-BDAE-4830-97C2-0936EBF78A7C}" type="pres">
      <dgm:prSet presAssocID="{47FFC464-9422-4E7C-A36B-FF0F4574DCE2}" presName="Name1" presStyleCnt="0"/>
      <dgm:spPr/>
    </dgm:pt>
    <dgm:pt modelId="{785BF058-2C28-41F4-943C-24D8455C263C}" type="pres">
      <dgm:prSet presAssocID="{47FFC464-9422-4E7C-A36B-FF0F4574DCE2}" presName="cycle" presStyleCnt="0"/>
      <dgm:spPr/>
    </dgm:pt>
    <dgm:pt modelId="{A0DD6B90-0DA6-4240-AB94-29BE74788B58}" type="pres">
      <dgm:prSet presAssocID="{47FFC464-9422-4E7C-A36B-FF0F4574DCE2}" presName="srcNode" presStyleLbl="node1" presStyleIdx="0" presStyleCnt="2"/>
      <dgm:spPr/>
    </dgm:pt>
    <dgm:pt modelId="{F2F952BC-4D07-45FE-B7C4-264DE9E867C9}" type="pres">
      <dgm:prSet presAssocID="{47FFC464-9422-4E7C-A36B-FF0F4574DCE2}" presName="conn" presStyleLbl="parChTrans1D2" presStyleIdx="0" presStyleCnt="1"/>
      <dgm:spPr/>
    </dgm:pt>
    <dgm:pt modelId="{12CFBD0B-DB4E-457B-B6E0-0B506234CF44}" type="pres">
      <dgm:prSet presAssocID="{47FFC464-9422-4E7C-A36B-FF0F4574DCE2}" presName="extraNode" presStyleLbl="node1" presStyleIdx="0" presStyleCnt="2"/>
      <dgm:spPr/>
    </dgm:pt>
    <dgm:pt modelId="{64234AA6-E652-4311-9106-19C5FE20C1E6}" type="pres">
      <dgm:prSet presAssocID="{47FFC464-9422-4E7C-A36B-FF0F4574DCE2}" presName="dstNode" presStyleLbl="node1" presStyleIdx="0" presStyleCnt="2"/>
      <dgm:spPr/>
    </dgm:pt>
    <dgm:pt modelId="{45F39663-AEDE-4A1D-AF48-19F4C82AC9D8}" type="pres">
      <dgm:prSet presAssocID="{B6710993-FE4A-4A4C-99A5-620661C9A1BA}" presName="text_1" presStyleLbl="node1" presStyleIdx="0" presStyleCnt="2">
        <dgm:presLayoutVars>
          <dgm:bulletEnabled val="1"/>
        </dgm:presLayoutVars>
      </dgm:prSet>
      <dgm:spPr/>
    </dgm:pt>
    <dgm:pt modelId="{58DCB2B9-F478-4995-B515-4412B0C54015}" type="pres">
      <dgm:prSet presAssocID="{B6710993-FE4A-4A4C-99A5-620661C9A1BA}" presName="accent_1" presStyleCnt="0"/>
      <dgm:spPr/>
    </dgm:pt>
    <dgm:pt modelId="{135B244F-FA70-4B7B-917D-3B28DCE2CCE6}" type="pres">
      <dgm:prSet presAssocID="{B6710993-FE4A-4A4C-99A5-620661C9A1BA}" presName="accentRepeatNode" presStyleLbl="solidFgAcc1" presStyleIdx="0" presStyleCnt="2" custLinFactNeighborX="26" custLinFactNeighborY="4999"/>
      <dgm:spPr>
        <a:blipFill rotWithShape="0">
          <a:blip xmlns:r="http://schemas.openxmlformats.org/officeDocument/2006/relationships" r:embed="rId1"/>
          <a:stretch>
            <a:fillRect/>
          </a:stretch>
        </a:blipFill>
      </dgm:spPr>
    </dgm:pt>
    <dgm:pt modelId="{FC7E5AE7-75B0-43DC-B0B4-FC30DC45ED9F}" type="pres">
      <dgm:prSet presAssocID="{4A9E7375-B458-4059-9633-A535BA1558CB}" presName="text_2" presStyleLbl="node1" presStyleIdx="1" presStyleCnt="2">
        <dgm:presLayoutVars>
          <dgm:bulletEnabled val="1"/>
        </dgm:presLayoutVars>
      </dgm:prSet>
      <dgm:spPr/>
    </dgm:pt>
    <dgm:pt modelId="{77784DBA-370F-4573-B7B4-DF83D1E7CD34}" type="pres">
      <dgm:prSet presAssocID="{4A9E7375-B458-4059-9633-A535BA1558CB}" presName="accent_2" presStyleCnt="0"/>
      <dgm:spPr/>
    </dgm:pt>
    <dgm:pt modelId="{034F962E-F105-4D95-9D01-BFB4577C68C5}" type="pres">
      <dgm:prSet presAssocID="{4A9E7375-B458-4059-9633-A535BA1558CB}" presName="accentRepeatNode" presStyleLbl="solidFgAcc1" presStyleIdx="1" presStyleCnt="2"/>
      <dgm:spPr>
        <a:blipFill rotWithShape="0">
          <a:blip xmlns:r="http://schemas.openxmlformats.org/officeDocument/2006/relationships" r:embed="rId2"/>
          <a:stretch>
            <a:fillRect/>
          </a:stretch>
        </a:blipFill>
      </dgm:spPr>
    </dgm:pt>
  </dgm:ptLst>
  <dgm:cxnLst>
    <dgm:cxn modelId="{8EF08911-7FCF-4A0A-ACB5-13784BC92C79}" type="presOf" srcId="{47FFC464-9422-4E7C-A36B-FF0F4574DCE2}" destId="{98481C49-8D0B-4C24-AC73-A0C8434A6D35}" srcOrd="0" destOrd="0" presId="urn:microsoft.com/office/officeart/2008/layout/VerticalCurvedList"/>
    <dgm:cxn modelId="{D8B18B6B-955C-4776-88EC-EDC871EA0F84}" type="presOf" srcId="{4A9E7375-B458-4059-9633-A535BA1558CB}" destId="{FC7E5AE7-75B0-43DC-B0B4-FC30DC45ED9F}" srcOrd="0" destOrd="0" presId="urn:microsoft.com/office/officeart/2008/layout/VerticalCurvedList"/>
    <dgm:cxn modelId="{1C7FFDC3-4F35-4F62-BEBC-EABE675A05F2}" type="presOf" srcId="{CAD9DE10-14B4-4F4E-9C30-33AB73458F56}" destId="{F2F952BC-4D07-45FE-B7C4-264DE9E867C9}" srcOrd="0" destOrd="0" presId="urn:microsoft.com/office/officeart/2008/layout/VerticalCurvedList"/>
    <dgm:cxn modelId="{79557EC7-73B2-47D1-983B-D9198F1F9A14}" type="presOf" srcId="{B6710993-FE4A-4A4C-99A5-620661C9A1BA}" destId="{45F39663-AEDE-4A1D-AF48-19F4C82AC9D8}" srcOrd="0" destOrd="0" presId="urn:microsoft.com/office/officeart/2008/layout/VerticalCurvedList"/>
    <dgm:cxn modelId="{A86641CF-4762-4EE2-A4F5-5826E9AA9299}" srcId="{47FFC464-9422-4E7C-A36B-FF0F4574DCE2}" destId="{4A9E7375-B458-4059-9633-A535BA1558CB}" srcOrd="1" destOrd="0" parTransId="{C6428EEF-E410-4201-9B6E-0190E5F4A4EB}" sibTransId="{6A8AEE81-631B-41BF-929F-7AD15E6B30FC}"/>
    <dgm:cxn modelId="{5C7CE8E9-4FAC-4B8B-8C15-218AB74E33AA}" srcId="{47FFC464-9422-4E7C-A36B-FF0F4574DCE2}" destId="{B6710993-FE4A-4A4C-99A5-620661C9A1BA}" srcOrd="0" destOrd="0" parTransId="{658606B9-4BF4-4A1A-8116-EDB0C3530187}" sibTransId="{CAD9DE10-14B4-4F4E-9C30-33AB73458F56}"/>
    <dgm:cxn modelId="{978C7B95-145E-4BCD-AF61-037E68887FE4}" type="presParOf" srcId="{98481C49-8D0B-4C24-AC73-A0C8434A6D35}" destId="{42BA2D5A-BDAE-4830-97C2-0936EBF78A7C}" srcOrd="0" destOrd="0" presId="urn:microsoft.com/office/officeart/2008/layout/VerticalCurvedList"/>
    <dgm:cxn modelId="{2B596596-4D82-471A-A3CC-6033CB0C03BD}" type="presParOf" srcId="{42BA2D5A-BDAE-4830-97C2-0936EBF78A7C}" destId="{785BF058-2C28-41F4-943C-24D8455C263C}" srcOrd="0" destOrd="0" presId="urn:microsoft.com/office/officeart/2008/layout/VerticalCurvedList"/>
    <dgm:cxn modelId="{82F53788-BFBC-46B7-98F9-476DB39869A2}" type="presParOf" srcId="{785BF058-2C28-41F4-943C-24D8455C263C}" destId="{A0DD6B90-0DA6-4240-AB94-29BE74788B58}" srcOrd="0" destOrd="0" presId="urn:microsoft.com/office/officeart/2008/layout/VerticalCurvedList"/>
    <dgm:cxn modelId="{8B4B9947-F398-4787-807B-C8F872D9B3A3}" type="presParOf" srcId="{785BF058-2C28-41F4-943C-24D8455C263C}" destId="{F2F952BC-4D07-45FE-B7C4-264DE9E867C9}" srcOrd="1" destOrd="0" presId="urn:microsoft.com/office/officeart/2008/layout/VerticalCurvedList"/>
    <dgm:cxn modelId="{BBF1AD6C-FD98-4FC9-9C22-9A938E600E40}" type="presParOf" srcId="{785BF058-2C28-41F4-943C-24D8455C263C}" destId="{12CFBD0B-DB4E-457B-B6E0-0B506234CF44}" srcOrd="2" destOrd="0" presId="urn:microsoft.com/office/officeart/2008/layout/VerticalCurvedList"/>
    <dgm:cxn modelId="{F803A8F1-05A8-4252-ADA0-372A0551CC7F}" type="presParOf" srcId="{785BF058-2C28-41F4-943C-24D8455C263C}" destId="{64234AA6-E652-4311-9106-19C5FE20C1E6}" srcOrd="3" destOrd="0" presId="urn:microsoft.com/office/officeart/2008/layout/VerticalCurvedList"/>
    <dgm:cxn modelId="{2ABFE933-B666-4092-AE7F-C0067D897360}" type="presParOf" srcId="{42BA2D5A-BDAE-4830-97C2-0936EBF78A7C}" destId="{45F39663-AEDE-4A1D-AF48-19F4C82AC9D8}" srcOrd="1" destOrd="0" presId="urn:microsoft.com/office/officeart/2008/layout/VerticalCurvedList"/>
    <dgm:cxn modelId="{EE6176C8-6B05-4BBB-A9FD-2E4AD61E90C8}" type="presParOf" srcId="{42BA2D5A-BDAE-4830-97C2-0936EBF78A7C}" destId="{58DCB2B9-F478-4995-B515-4412B0C54015}" srcOrd="2" destOrd="0" presId="urn:microsoft.com/office/officeart/2008/layout/VerticalCurvedList"/>
    <dgm:cxn modelId="{C4B8C3D3-DD73-4D88-814A-B429CC180E54}" type="presParOf" srcId="{58DCB2B9-F478-4995-B515-4412B0C54015}" destId="{135B244F-FA70-4B7B-917D-3B28DCE2CCE6}" srcOrd="0" destOrd="0" presId="urn:microsoft.com/office/officeart/2008/layout/VerticalCurvedList"/>
    <dgm:cxn modelId="{5BCD83B4-3B48-4D68-AE4D-EA76785B8B1E}" type="presParOf" srcId="{42BA2D5A-BDAE-4830-97C2-0936EBF78A7C}" destId="{FC7E5AE7-75B0-43DC-B0B4-FC30DC45ED9F}" srcOrd="3" destOrd="0" presId="urn:microsoft.com/office/officeart/2008/layout/VerticalCurvedList"/>
    <dgm:cxn modelId="{1156000E-DFEE-4B49-A888-78EFD91A4C28}" type="presParOf" srcId="{42BA2D5A-BDAE-4830-97C2-0936EBF78A7C}" destId="{77784DBA-370F-4573-B7B4-DF83D1E7CD34}" srcOrd="4" destOrd="0" presId="urn:microsoft.com/office/officeart/2008/layout/VerticalCurvedList"/>
    <dgm:cxn modelId="{7A2254EA-D4CE-4C69-B412-18E863800CE8}" type="presParOf" srcId="{77784DBA-370F-4573-B7B4-DF83D1E7CD34}" destId="{034F962E-F105-4D95-9D01-BFB4577C68C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FD9E90-B9FC-4B38-87FE-023A7FC2C9F1}"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tr-TR"/>
        </a:p>
      </dgm:t>
    </dgm:pt>
    <dgm:pt modelId="{0816688C-1F4D-4538-9C1F-EDD16F56ABAC}">
      <dgm:prSet phldrT="[Metin]" custT="1"/>
      <dgm:spPr/>
      <dgm:t>
        <a:bodyPr/>
        <a:lstStyle/>
        <a:p>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r>
            <a:rPr lang="tr-TR" sz="2400" b="1" kern="1200" dirty="0">
              <a:solidFill>
                <a:srgbClr val="FF0000"/>
              </a:solidFill>
              <a:effectLst>
                <a:outerShdw blurRad="38100" dist="38100" dir="2700000" algn="tl">
                  <a:srgbClr val="000000">
                    <a:alpha val="43137"/>
                  </a:srgbClr>
                </a:outerShdw>
              </a:effectLst>
              <a:latin typeface="+mn-lt"/>
              <a:ea typeface="+mn-ea"/>
              <a:cs typeface="+mn-cs"/>
            </a:rPr>
            <a:t>Enerji</a:t>
          </a:r>
        </a:p>
        <a:p>
          <a:r>
            <a:rPr lang="tr-TR" sz="2400" b="1" kern="1200" dirty="0">
              <a:solidFill>
                <a:srgbClr val="FF0000"/>
              </a:solidFill>
              <a:effectLst>
                <a:outerShdw blurRad="38100" dist="38100" dir="2700000" algn="tl">
                  <a:srgbClr val="000000">
                    <a:alpha val="43137"/>
                  </a:srgbClr>
                </a:outerShdw>
              </a:effectLst>
              <a:latin typeface="+mn-lt"/>
              <a:ea typeface="+mn-ea"/>
              <a:cs typeface="+mn-cs"/>
            </a:rPr>
            <a:t>Yönetimi</a:t>
          </a:r>
        </a:p>
        <a:p>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r>
            <a:rPr lang="tr-TR" sz="2000" b="0" u="sng" kern="1200" dirty="0">
              <a:solidFill>
                <a:srgbClr val="FF0000"/>
              </a:solidFill>
              <a:effectLst>
                <a:outerShdw blurRad="38100" dist="38100" dir="2700000" algn="tl">
                  <a:srgbClr val="000000">
                    <a:alpha val="43137"/>
                  </a:srgbClr>
                </a:outerShdw>
              </a:effectLst>
              <a:latin typeface="+mn-lt"/>
              <a:ea typeface="+mn-ea"/>
              <a:cs typeface="+mn-cs"/>
            </a:rPr>
            <a:t>Yeni Kurulan</a:t>
          </a:r>
        </a:p>
        <a:p>
          <a:r>
            <a:rPr lang="tr-TR" sz="2000" b="0" kern="1200" dirty="0">
              <a:solidFill>
                <a:srgbClr val="FF0000"/>
              </a:solidFill>
              <a:effectLst>
                <a:outerShdw blurRad="38100" dist="38100" dir="2700000" algn="tl">
                  <a:srgbClr val="000000">
                    <a:alpha val="43137"/>
                  </a:srgbClr>
                </a:outerShdw>
              </a:effectLst>
              <a:latin typeface="+mn-lt"/>
              <a:ea typeface="+mn-ea"/>
              <a:cs typeface="+mn-cs"/>
            </a:rPr>
            <a:t>Endüstriyel İşletmelerde</a:t>
          </a:r>
        </a:p>
        <a:p>
          <a:r>
            <a:rPr lang="tr-TR" sz="2000" b="0" kern="1200" dirty="0">
              <a:solidFill>
                <a:srgbClr val="FF0000"/>
              </a:solidFill>
              <a:effectLst>
                <a:outerShdw blurRad="38100" dist="38100" dir="2700000" algn="tl">
                  <a:srgbClr val="000000">
                    <a:alpha val="43137"/>
                  </a:srgbClr>
                </a:outerShdw>
              </a:effectLst>
              <a:latin typeface="+mn-lt"/>
              <a:ea typeface="+mn-ea"/>
              <a:cs typeface="+mn-cs"/>
            </a:rPr>
            <a:t>Enerji Yöneticisi</a:t>
          </a:r>
        </a:p>
        <a:p>
          <a:r>
            <a:rPr lang="tr-TR" sz="2000" b="0" kern="1200" dirty="0">
              <a:solidFill>
                <a:srgbClr val="FF0000"/>
              </a:solidFill>
              <a:effectLst>
                <a:outerShdw blurRad="38100" dist="38100" dir="2700000" algn="tl">
                  <a:srgbClr val="000000">
                    <a:alpha val="43137"/>
                  </a:srgbClr>
                </a:outerShdw>
              </a:effectLst>
              <a:latin typeface="+mn-lt"/>
              <a:ea typeface="+mn-ea"/>
              <a:cs typeface="+mn-cs"/>
            </a:rPr>
            <a:t>veya</a:t>
          </a:r>
        </a:p>
        <a:p>
          <a:r>
            <a:rPr lang="tr-TR" sz="2000" b="0" kern="1200" dirty="0">
              <a:solidFill>
                <a:srgbClr val="FF0000"/>
              </a:solidFill>
              <a:effectLst>
                <a:outerShdw blurRad="38100" dist="38100" dir="2700000" algn="tl">
                  <a:srgbClr val="000000">
                    <a:alpha val="43137"/>
                  </a:srgbClr>
                </a:outerShdw>
              </a:effectLst>
              <a:latin typeface="+mn-lt"/>
              <a:ea typeface="+mn-ea"/>
              <a:cs typeface="+mn-cs"/>
            </a:rPr>
            <a:t>Enerji Yönetim Birimi</a:t>
          </a:r>
        </a:p>
      </dgm:t>
    </dgm:pt>
    <dgm:pt modelId="{D85F0182-19FC-4CA0-9087-5E82863B27BB}" type="parTrans" cxnId="{95F7473B-83F1-4DFD-B630-9E9381079B00}">
      <dgm:prSet/>
      <dgm:spPr/>
      <dgm:t>
        <a:bodyPr/>
        <a:lstStyle/>
        <a:p>
          <a:endParaRPr lang="tr-TR"/>
        </a:p>
      </dgm:t>
    </dgm:pt>
    <dgm:pt modelId="{ECE3C964-5317-4BD4-8C6F-B4F0ED0F03BB}" type="sibTrans" cxnId="{95F7473B-83F1-4DFD-B630-9E9381079B00}">
      <dgm:prSet/>
      <dgm:spPr/>
      <dgm:t>
        <a:bodyPr/>
        <a:lstStyle/>
        <a:p>
          <a:endParaRPr lang="tr-TR"/>
        </a:p>
      </dgm:t>
    </dgm:pt>
    <dgm:pt modelId="{C78BA5E3-7F6F-416B-97DB-E0339053CE78}">
      <dgm:prSet phldrT="[Metin]"/>
      <dgm:spPr/>
      <dgm:t>
        <a:bodyPr/>
        <a:lstStyle/>
        <a:p>
          <a:endParaRPr lang="tr-TR" dirty="0"/>
        </a:p>
        <a:p>
          <a:r>
            <a:rPr lang="tr-TR" dirty="0"/>
            <a:t>3 Yıllık Enerji Tüketim Verilerini Takip Eder</a:t>
          </a:r>
        </a:p>
      </dgm:t>
    </dgm:pt>
    <dgm:pt modelId="{8A9217F4-57EA-4E63-B0F1-C18C1B2863A3}" type="parTrans" cxnId="{EFF76C0D-29DA-4E0C-B040-CD1AB40311E7}">
      <dgm:prSet/>
      <dgm:spPr/>
      <dgm:t>
        <a:bodyPr/>
        <a:lstStyle/>
        <a:p>
          <a:endParaRPr lang="tr-TR"/>
        </a:p>
      </dgm:t>
    </dgm:pt>
    <dgm:pt modelId="{22190932-88CD-4EEC-9E5D-32B3AC625199}" type="sibTrans" cxnId="{EFF76C0D-29DA-4E0C-B040-CD1AB40311E7}">
      <dgm:prSet/>
      <dgm:spPr/>
      <dgm:t>
        <a:bodyPr/>
        <a:lstStyle/>
        <a:p>
          <a:endParaRPr lang="tr-TR"/>
        </a:p>
      </dgm:t>
    </dgm:pt>
    <dgm:pt modelId="{B0542BE8-301C-46A1-ACDF-953D87C3E1CC}">
      <dgm:prSet phldrT="[Metin]"/>
      <dgm:spPr/>
      <dgm:t>
        <a:bodyPr/>
        <a:lstStyle/>
        <a:p>
          <a:endParaRPr lang="tr-TR" i="0" dirty="0"/>
        </a:p>
        <a:p>
          <a:r>
            <a:rPr lang="tr-TR" i="0" dirty="0"/>
            <a:t>Son 3 Yıl</a:t>
          </a:r>
          <a:r>
            <a:rPr lang="tr-TR" i="1" dirty="0"/>
            <a:t> </a:t>
          </a:r>
          <a:r>
            <a:rPr lang="tr-TR" dirty="0"/>
            <a:t>Ort. </a:t>
          </a:r>
          <a:r>
            <a:rPr lang="tr-TR" dirty="0" err="1"/>
            <a:t>Enj</a:t>
          </a:r>
          <a:r>
            <a:rPr lang="tr-TR" dirty="0"/>
            <a:t>. Tük. ≥ 1.000 TEP ise </a:t>
          </a:r>
          <a:r>
            <a:rPr lang="tr-TR" b="1" dirty="0"/>
            <a:t>EY Görevlendirir</a:t>
          </a:r>
        </a:p>
      </dgm:t>
    </dgm:pt>
    <dgm:pt modelId="{1762BAC7-DB00-4716-A7FD-7A0D5DDD9FEC}" type="parTrans" cxnId="{88FA15C4-F517-43FF-8C75-6265F2B9EF94}">
      <dgm:prSet/>
      <dgm:spPr/>
      <dgm:t>
        <a:bodyPr/>
        <a:lstStyle/>
        <a:p>
          <a:endParaRPr lang="tr-TR"/>
        </a:p>
      </dgm:t>
    </dgm:pt>
    <dgm:pt modelId="{D425ADD1-6EDB-4377-998F-2E6CE5517B85}" type="sibTrans" cxnId="{88FA15C4-F517-43FF-8C75-6265F2B9EF94}">
      <dgm:prSet/>
      <dgm:spPr/>
      <dgm:t>
        <a:bodyPr/>
        <a:lstStyle/>
        <a:p>
          <a:endParaRPr lang="tr-TR"/>
        </a:p>
      </dgm:t>
    </dgm:pt>
    <dgm:pt modelId="{0B9927A2-E474-41D1-8FF2-6546B54A7E72}">
      <dgm:prSet phldrT="[Metin]"/>
      <dgm:spPr/>
      <dgm:t>
        <a:bodyPr/>
        <a:lstStyle/>
        <a:p>
          <a:endParaRPr lang="tr-TR" i="0" dirty="0"/>
        </a:p>
        <a:p>
          <a:r>
            <a:rPr lang="tr-TR" i="0" dirty="0"/>
            <a:t>Son 3 Yıl</a:t>
          </a:r>
          <a:r>
            <a:rPr lang="tr-TR" i="1" dirty="0"/>
            <a:t> </a:t>
          </a:r>
          <a:r>
            <a:rPr lang="tr-TR" dirty="0"/>
            <a:t>Ort. </a:t>
          </a:r>
          <a:r>
            <a:rPr lang="tr-TR" dirty="0" err="1"/>
            <a:t>Enj</a:t>
          </a:r>
          <a:r>
            <a:rPr lang="tr-TR" dirty="0"/>
            <a:t>. Tük. ≥ 50.000 TEP ise </a:t>
          </a:r>
          <a:r>
            <a:rPr lang="tr-TR" b="1" dirty="0"/>
            <a:t>EYB Oluşturur</a:t>
          </a:r>
        </a:p>
      </dgm:t>
    </dgm:pt>
    <dgm:pt modelId="{6F6474A8-9246-42EA-BD20-11C3D30F6C92}" type="parTrans" cxnId="{C5E0157C-E3FA-44E3-978F-FD186832379A}">
      <dgm:prSet/>
      <dgm:spPr/>
      <dgm:t>
        <a:bodyPr/>
        <a:lstStyle/>
        <a:p>
          <a:endParaRPr lang="tr-TR"/>
        </a:p>
      </dgm:t>
    </dgm:pt>
    <dgm:pt modelId="{A5C3DE99-A547-4B2B-BB8F-E0BBF9CF0286}" type="sibTrans" cxnId="{C5E0157C-E3FA-44E3-978F-FD186832379A}">
      <dgm:prSet/>
      <dgm:spPr/>
      <dgm:t>
        <a:bodyPr/>
        <a:lstStyle/>
        <a:p>
          <a:endParaRPr lang="tr-TR"/>
        </a:p>
      </dgm:t>
    </dgm:pt>
    <dgm:pt modelId="{6F4E74A7-8D3D-4414-AEA0-6EFF0B1EE1CF}">
      <dgm:prSet phldrT="[Metin]"/>
      <dgm:spPr/>
      <dgm:t>
        <a:bodyPr/>
        <a:lstStyle/>
        <a:p>
          <a:pPr algn="just"/>
          <a:r>
            <a:rPr lang="tr-TR" b="0" i="0" dirty="0"/>
            <a:t>Yeni kurulan endüstriyel işletmelerde </a:t>
          </a:r>
          <a:r>
            <a:rPr lang="tr-TR" b="1" i="0" dirty="0"/>
            <a:t>ilk yıla ait toplam enerji tüketiminin sınır değerlerin iki mislini aşması halinde</a:t>
          </a:r>
          <a:r>
            <a:rPr lang="tr-TR" b="0" i="0" dirty="0"/>
            <a:t>, </a:t>
          </a:r>
          <a:r>
            <a:rPr lang="tr-TR" b="0" i="0" u="sng" dirty="0"/>
            <a:t>üç yıllık ortalamaya bakılmaksızın</a:t>
          </a:r>
          <a:r>
            <a:rPr lang="tr-TR" b="0" i="0" dirty="0"/>
            <a:t>, enerji yöneticisi görevlendirilir veya enerji yönetim birimi kurulur.</a:t>
          </a:r>
          <a:endParaRPr lang="tr-TR" dirty="0"/>
        </a:p>
      </dgm:t>
    </dgm:pt>
    <dgm:pt modelId="{0CA8F1B3-6898-4AA3-AC99-877EDBF46686}" type="parTrans" cxnId="{78C676EB-F446-4F69-93D9-B0540F9DA3ED}">
      <dgm:prSet/>
      <dgm:spPr/>
      <dgm:t>
        <a:bodyPr/>
        <a:lstStyle/>
        <a:p>
          <a:endParaRPr lang="tr-TR"/>
        </a:p>
      </dgm:t>
    </dgm:pt>
    <dgm:pt modelId="{141DEF98-DBA1-43BC-9780-3A42E7AA2BE2}" type="sibTrans" cxnId="{78C676EB-F446-4F69-93D9-B0540F9DA3ED}">
      <dgm:prSet/>
      <dgm:spPr/>
      <dgm:t>
        <a:bodyPr/>
        <a:lstStyle/>
        <a:p>
          <a:endParaRPr lang="tr-TR"/>
        </a:p>
      </dgm:t>
    </dgm:pt>
    <dgm:pt modelId="{25B64673-E9CE-46BE-9FCE-911A894A31F5}" type="pres">
      <dgm:prSet presAssocID="{D2FD9E90-B9FC-4B38-87FE-023A7FC2C9F1}" presName="vert0" presStyleCnt="0">
        <dgm:presLayoutVars>
          <dgm:dir/>
          <dgm:animOne val="branch"/>
          <dgm:animLvl val="lvl"/>
        </dgm:presLayoutVars>
      </dgm:prSet>
      <dgm:spPr/>
    </dgm:pt>
    <dgm:pt modelId="{A91FAE15-CC25-43AE-9364-25C66E511CC0}" type="pres">
      <dgm:prSet presAssocID="{0816688C-1F4D-4538-9C1F-EDD16F56ABAC}" presName="thickLine" presStyleLbl="alignNode1" presStyleIdx="0" presStyleCnt="1"/>
      <dgm:spPr/>
    </dgm:pt>
    <dgm:pt modelId="{3920D7FF-25FE-4137-ABF7-A515EFDF03D4}" type="pres">
      <dgm:prSet presAssocID="{0816688C-1F4D-4538-9C1F-EDD16F56ABAC}" presName="horz1" presStyleCnt="0"/>
      <dgm:spPr/>
    </dgm:pt>
    <dgm:pt modelId="{9304EB9A-ED3F-4BFC-A95C-536677C16E3C}" type="pres">
      <dgm:prSet presAssocID="{0816688C-1F4D-4538-9C1F-EDD16F56ABAC}" presName="tx1" presStyleLbl="revTx" presStyleIdx="0" presStyleCnt="5" custScaleX="131873"/>
      <dgm:spPr/>
    </dgm:pt>
    <dgm:pt modelId="{4B838069-C382-4A76-95EE-D6791EBAE88F}" type="pres">
      <dgm:prSet presAssocID="{0816688C-1F4D-4538-9C1F-EDD16F56ABAC}" presName="vert1" presStyleCnt="0"/>
      <dgm:spPr/>
    </dgm:pt>
    <dgm:pt modelId="{E30DC610-010C-4B4D-8AFF-DA365105A660}" type="pres">
      <dgm:prSet presAssocID="{C78BA5E3-7F6F-416B-97DB-E0339053CE78}" presName="vertSpace2a" presStyleCnt="0"/>
      <dgm:spPr/>
    </dgm:pt>
    <dgm:pt modelId="{E23CBBE7-FEF3-47C8-9F9C-44493C65C347}" type="pres">
      <dgm:prSet presAssocID="{C78BA5E3-7F6F-416B-97DB-E0339053CE78}" presName="horz2" presStyleCnt="0"/>
      <dgm:spPr/>
    </dgm:pt>
    <dgm:pt modelId="{7236CB67-8506-4CDC-A1AB-A65EBF6E0500}" type="pres">
      <dgm:prSet presAssocID="{C78BA5E3-7F6F-416B-97DB-E0339053CE78}" presName="horzSpace2" presStyleCnt="0"/>
      <dgm:spPr/>
    </dgm:pt>
    <dgm:pt modelId="{6DB10E41-6506-4243-8F95-9F973E6E0B3A}" type="pres">
      <dgm:prSet presAssocID="{C78BA5E3-7F6F-416B-97DB-E0339053CE78}" presName="tx2" presStyleLbl="revTx" presStyleIdx="1" presStyleCnt="5"/>
      <dgm:spPr/>
    </dgm:pt>
    <dgm:pt modelId="{86A8FC2F-17CC-4062-B162-22F3B62777A8}" type="pres">
      <dgm:prSet presAssocID="{C78BA5E3-7F6F-416B-97DB-E0339053CE78}" presName="vert2" presStyleCnt="0"/>
      <dgm:spPr/>
    </dgm:pt>
    <dgm:pt modelId="{CF50F196-52F1-496F-835C-42E52EBB0EAE}" type="pres">
      <dgm:prSet presAssocID="{C78BA5E3-7F6F-416B-97DB-E0339053CE78}" presName="thinLine2b" presStyleLbl="callout" presStyleIdx="0" presStyleCnt="4"/>
      <dgm:spPr/>
    </dgm:pt>
    <dgm:pt modelId="{46F28B23-13AE-4A0B-9403-2C48F0384D43}" type="pres">
      <dgm:prSet presAssocID="{C78BA5E3-7F6F-416B-97DB-E0339053CE78}" presName="vertSpace2b" presStyleCnt="0"/>
      <dgm:spPr/>
    </dgm:pt>
    <dgm:pt modelId="{60A8FC3C-5641-489B-A30D-6693BB39E266}" type="pres">
      <dgm:prSet presAssocID="{B0542BE8-301C-46A1-ACDF-953D87C3E1CC}" presName="horz2" presStyleCnt="0"/>
      <dgm:spPr/>
    </dgm:pt>
    <dgm:pt modelId="{05FC5A35-F7BF-4AE3-B8ED-8CD84183FD31}" type="pres">
      <dgm:prSet presAssocID="{B0542BE8-301C-46A1-ACDF-953D87C3E1CC}" presName="horzSpace2" presStyleCnt="0"/>
      <dgm:spPr/>
    </dgm:pt>
    <dgm:pt modelId="{3A7FA305-99CD-4533-B803-539A4DACB6B8}" type="pres">
      <dgm:prSet presAssocID="{B0542BE8-301C-46A1-ACDF-953D87C3E1CC}" presName="tx2" presStyleLbl="revTx" presStyleIdx="2" presStyleCnt="5"/>
      <dgm:spPr/>
    </dgm:pt>
    <dgm:pt modelId="{492DB6B8-59FE-4605-AD99-237394F88C00}" type="pres">
      <dgm:prSet presAssocID="{B0542BE8-301C-46A1-ACDF-953D87C3E1CC}" presName="vert2" presStyleCnt="0"/>
      <dgm:spPr/>
    </dgm:pt>
    <dgm:pt modelId="{0F1A7588-B055-4F22-9C6E-D8F7C6D7F0D7}" type="pres">
      <dgm:prSet presAssocID="{B0542BE8-301C-46A1-ACDF-953D87C3E1CC}" presName="thinLine2b" presStyleLbl="callout" presStyleIdx="1" presStyleCnt="4"/>
      <dgm:spPr/>
    </dgm:pt>
    <dgm:pt modelId="{613562D6-5A1D-4806-B589-092B3E11CB29}" type="pres">
      <dgm:prSet presAssocID="{B0542BE8-301C-46A1-ACDF-953D87C3E1CC}" presName="vertSpace2b" presStyleCnt="0"/>
      <dgm:spPr/>
    </dgm:pt>
    <dgm:pt modelId="{6D0BD3D3-881E-4A4C-9AEB-15F8F6C2A0EF}" type="pres">
      <dgm:prSet presAssocID="{0B9927A2-E474-41D1-8FF2-6546B54A7E72}" presName="horz2" presStyleCnt="0"/>
      <dgm:spPr/>
    </dgm:pt>
    <dgm:pt modelId="{44EDC1C5-5006-4F50-9325-8EA93A449B44}" type="pres">
      <dgm:prSet presAssocID="{0B9927A2-E474-41D1-8FF2-6546B54A7E72}" presName="horzSpace2" presStyleCnt="0"/>
      <dgm:spPr/>
    </dgm:pt>
    <dgm:pt modelId="{A883C423-7C5F-4BB2-ADDA-A27394A46540}" type="pres">
      <dgm:prSet presAssocID="{0B9927A2-E474-41D1-8FF2-6546B54A7E72}" presName="tx2" presStyleLbl="revTx" presStyleIdx="3" presStyleCnt="5"/>
      <dgm:spPr/>
    </dgm:pt>
    <dgm:pt modelId="{827E6A21-CFB9-4A54-BAF5-FC66B75EE9D9}" type="pres">
      <dgm:prSet presAssocID="{0B9927A2-E474-41D1-8FF2-6546B54A7E72}" presName="vert2" presStyleCnt="0"/>
      <dgm:spPr/>
    </dgm:pt>
    <dgm:pt modelId="{FFA267D6-337E-41B1-8832-556646B2656E}" type="pres">
      <dgm:prSet presAssocID="{0B9927A2-E474-41D1-8FF2-6546B54A7E72}" presName="thinLine2b" presStyleLbl="callout" presStyleIdx="2" presStyleCnt="4"/>
      <dgm:spPr/>
    </dgm:pt>
    <dgm:pt modelId="{FD13AE94-F3FE-4780-92A9-8695134D3590}" type="pres">
      <dgm:prSet presAssocID="{0B9927A2-E474-41D1-8FF2-6546B54A7E72}" presName="vertSpace2b" presStyleCnt="0"/>
      <dgm:spPr/>
    </dgm:pt>
    <dgm:pt modelId="{DEF5A37F-9CB1-4A7A-A9FB-C52082E568FB}" type="pres">
      <dgm:prSet presAssocID="{6F4E74A7-8D3D-4414-AEA0-6EFF0B1EE1CF}" presName="horz2" presStyleCnt="0"/>
      <dgm:spPr/>
    </dgm:pt>
    <dgm:pt modelId="{DBD159FF-89E7-478B-A1D6-2CAE7BC9CD8B}" type="pres">
      <dgm:prSet presAssocID="{6F4E74A7-8D3D-4414-AEA0-6EFF0B1EE1CF}" presName="horzSpace2" presStyleCnt="0"/>
      <dgm:spPr/>
    </dgm:pt>
    <dgm:pt modelId="{1A3BA069-3B92-422A-BFE4-E78352C214F5}" type="pres">
      <dgm:prSet presAssocID="{6F4E74A7-8D3D-4414-AEA0-6EFF0B1EE1CF}" presName="tx2" presStyleLbl="revTx" presStyleIdx="4" presStyleCnt="5"/>
      <dgm:spPr/>
    </dgm:pt>
    <dgm:pt modelId="{EFD4F791-EFEB-4CF9-A800-8BAE293C2C26}" type="pres">
      <dgm:prSet presAssocID="{6F4E74A7-8D3D-4414-AEA0-6EFF0B1EE1CF}" presName="vert2" presStyleCnt="0"/>
      <dgm:spPr/>
    </dgm:pt>
    <dgm:pt modelId="{AB899002-388E-41DC-B7FF-B99B40EAB315}" type="pres">
      <dgm:prSet presAssocID="{6F4E74A7-8D3D-4414-AEA0-6EFF0B1EE1CF}" presName="thinLine2b" presStyleLbl="callout" presStyleIdx="3" presStyleCnt="4"/>
      <dgm:spPr/>
    </dgm:pt>
    <dgm:pt modelId="{972F49FB-EC3E-452F-A77C-555E49DE7E22}" type="pres">
      <dgm:prSet presAssocID="{6F4E74A7-8D3D-4414-AEA0-6EFF0B1EE1CF}" presName="vertSpace2b" presStyleCnt="0"/>
      <dgm:spPr/>
    </dgm:pt>
  </dgm:ptLst>
  <dgm:cxnLst>
    <dgm:cxn modelId="{EFF76C0D-29DA-4E0C-B040-CD1AB40311E7}" srcId="{0816688C-1F4D-4538-9C1F-EDD16F56ABAC}" destId="{C78BA5E3-7F6F-416B-97DB-E0339053CE78}" srcOrd="0" destOrd="0" parTransId="{8A9217F4-57EA-4E63-B0F1-C18C1B2863A3}" sibTransId="{22190932-88CD-4EEC-9E5D-32B3AC625199}"/>
    <dgm:cxn modelId="{95F7473B-83F1-4DFD-B630-9E9381079B00}" srcId="{D2FD9E90-B9FC-4B38-87FE-023A7FC2C9F1}" destId="{0816688C-1F4D-4538-9C1F-EDD16F56ABAC}" srcOrd="0" destOrd="0" parTransId="{D85F0182-19FC-4CA0-9087-5E82863B27BB}" sibTransId="{ECE3C964-5317-4BD4-8C6F-B4F0ED0F03BB}"/>
    <dgm:cxn modelId="{A2BF076D-01D4-4B35-99E4-0D33F69D67FD}" type="presOf" srcId="{0816688C-1F4D-4538-9C1F-EDD16F56ABAC}" destId="{9304EB9A-ED3F-4BFC-A95C-536677C16E3C}" srcOrd="0" destOrd="0" presId="urn:microsoft.com/office/officeart/2008/layout/LinedList"/>
    <dgm:cxn modelId="{C8D22E55-CB03-446C-BA58-55CC08F0DFB8}" type="presOf" srcId="{0B9927A2-E474-41D1-8FF2-6546B54A7E72}" destId="{A883C423-7C5F-4BB2-ADDA-A27394A46540}" srcOrd="0" destOrd="0" presId="urn:microsoft.com/office/officeart/2008/layout/LinedList"/>
    <dgm:cxn modelId="{C5E0157C-E3FA-44E3-978F-FD186832379A}" srcId="{0816688C-1F4D-4538-9C1F-EDD16F56ABAC}" destId="{0B9927A2-E474-41D1-8FF2-6546B54A7E72}" srcOrd="2" destOrd="0" parTransId="{6F6474A8-9246-42EA-BD20-11C3D30F6C92}" sibTransId="{A5C3DE99-A547-4B2B-BB8F-E0BBF9CF0286}"/>
    <dgm:cxn modelId="{9383A8B1-8730-45EE-AA8E-F1E47CEBBD92}" type="presOf" srcId="{B0542BE8-301C-46A1-ACDF-953D87C3E1CC}" destId="{3A7FA305-99CD-4533-B803-539A4DACB6B8}" srcOrd="0" destOrd="0" presId="urn:microsoft.com/office/officeart/2008/layout/LinedList"/>
    <dgm:cxn modelId="{C8DB45B3-19A3-4854-A6E5-F1FAFD1BF86F}" type="presOf" srcId="{C78BA5E3-7F6F-416B-97DB-E0339053CE78}" destId="{6DB10E41-6506-4243-8F95-9F973E6E0B3A}" srcOrd="0" destOrd="0" presId="urn:microsoft.com/office/officeart/2008/layout/LinedList"/>
    <dgm:cxn modelId="{88FA15C4-F517-43FF-8C75-6265F2B9EF94}" srcId="{0816688C-1F4D-4538-9C1F-EDD16F56ABAC}" destId="{B0542BE8-301C-46A1-ACDF-953D87C3E1CC}" srcOrd="1" destOrd="0" parTransId="{1762BAC7-DB00-4716-A7FD-7A0D5DDD9FEC}" sibTransId="{D425ADD1-6EDB-4377-998F-2E6CE5517B85}"/>
    <dgm:cxn modelId="{AC0FA8D0-16FD-47DC-BBB8-B93DA723BF06}" type="presOf" srcId="{D2FD9E90-B9FC-4B38-87FE-023A7FC2C9F1}" destId="{25B64673-E9CE-46BE-9FCE-911A894A31F5}" srcOrd="0" destOrd="0" presId="urn:microsoft.com/office/officeart/2008/layout/LinedList"/>
    <dgm:cxn modelId="{78C676EB-F446-4F69-93D9-B0540F9DA3ED}" srcId="{0816688C-1F4D-4538-9C1F-EDD16F56ABAC}" destId="{6F4E74A7-8D3D-4414-AEA0-6EFF0B1EE1CF}" srcOrd="3" destOrd="0" parTransId="{0CA8F1B3-6898-4AA3-AC99-877EDBF46686}" sibTransId="{141DEF98-DBA1-43BC-9780-3A42E7AA2BE2}"/>
    <dgm:cxn modelId="{FD2334FA-57A0-4698-ABD2-2ACFB65A704D}" type="presOf" srcId="{6F4E74A7-8D3D-4414-AEA0-6EFF0B1EE1CF}" destId="{1A3BA069-3B92-422A-BFE4-E78352C214F5}" srcOrd="0" destOrd="0" presId="urn:microsoft.com/office/officeart/2008/layout/LinedList"/>
    <dgm:cxn modelId="{B1D1E62E-E585-4237-94C4-0E097C06257F}" type="presParOf" srcId="{25B64673-E9CE-46BE-9FCE-911A894A31F5}" destId="{A91FAE15-CC25-43AE-9364-25C66E511CC0}" srcOrd="0" destOrd="0" presId="urn:microsoft.com/office/officeart/2008/layout/LinedList"/>
    <dgm:cxn modelId="{5D4E43AE-F155-4F9C-9AC6-019A93914513}" type="presParOf" srcId="{25B64673-E9CE-46BE-9FCE-911A894A31F5}" destId="{3920D7FF-25FE-4137-ABF7-A515EFDF03D4}" srcOrd="1" destOrd="0" presId="urn:microsoft.com/office/officeart/2008/layout/LinedList"/>
    <dgm:cxn modelId="{EEA22E9C-2D38-4DBE-946D-C174A2080281}" type="presParOf" srcId="{3920D7FF-25FE-4137-ABF7-A515EFDF03D4}" destId="{9304EB9A-ED3F-4BFC-A95C-536677C16E3C}" srcOrd="0" destOrd="0" presId="urn:microsoft.com/office/officeart/2008/layout/LinedList"/>
    <dgm:cxn modelId="{8F258C7D-D821-4BBD-9D3E-775F726C82DE}" type="presParOf" srcId="{3920D7FF-25FE-4137-ABF7-A515EFDF03D4}" destId="{4B838069-C382-4A76-95EE-D6791EBAE88F}" srcOrd="1" destOrd="0" presId="urn:microsoft.com/office/officeart/2008/layout/LinedList"/>
    <dgm:cxn modelId="{D52B1B51-0FB0-4543-B27A-9450D223B155}" type="presParOf" srcId="{4B838069-C382-4A76-95EE-D6791EBAE88F}" destId="{E30DC610-010C-4B4D-8AFF-DA365105A660}" srcOrd="0" destOrd="0" presId="urn:microsoft.com/office/officeart/2008/layout/LinedList"/>
    <dgm:cxn modelId="{442B1BD6-764C-44E2-B402-F2C7EF60752A}" type="presParOf" srcId="{4B838069-C382-4A76-95EE-D6791EBAE88F}" destId="{E23CBBE7-FEF3-47C8-9F9C-44493C65C347}" srcOrd="1" destOrd="0" presId="urn:microsoft.com/office/officeart/2008/layout/LinedList"/>
    <dgm:cxn modelId="{DB4B185C-0C98-4704-AB8D-CB058CC4099F}" type="presParOf" srcId="{E23CBBE7-FEF3-47C8-9F9C-44493C65C347}" destId="{7236CB67-8506-4CDC-A1AB-A65EBF6E0500}" srcOrd="0" destOrd="0" presId="urn:microsoft.com/office/officeart/2008/layout/LinedList"/>
    <dgm:cxn modelId="{E6FD90CC-5EA3-4BD0-A61F-8F3200114B6F}" type="presParOf" srcId="{E23CBBE7-FEF3-47C8-9F9C-44493C65C347}" destId="{6DB10E41-6506-4243-8F95-9F973E6E0B3A}" srcOrd="1" destOrd="0" presId="urn:microsoft.com/office/officeart/2008/layout/LinedList"/>
    <dgm:cxn modelId="{9AB10413-EAE3-447B-A9A1-F7245AAEEBD0}" type="presParOf" srcId="{E23CBBE7-FEF3-47C8-9F9C-44493C65C347}" destId="{86A8FC2F-17CC-4062-B162-22F3B62777A8}" srcOrd="2" destOrd="0" presId="urn:microsoft.com/office/officeart/2008/layout/LinedList"/>
    <dgm:cxn modelId="{FB24E316-4632-4C60-BC1F-287EFCA7DE9E}" type="presParOf" srcId="{4B838069-C382-4A76-95EE-D6791EBAE88F}" destId="{CF50F196-52F1-496F-835C-42E52EBB0EAE}" srcOrd="2" destOrd="0" presId="urn:microsoft.com/office/officeart/2008/layout/LinedList"/>
    <dgm:cxn modelId="{FE13A93D-AE05-4322-9937-1C2E05ADE37B}" type="presParOf" srcId="{4B838069-C382-4A76-95EE-D6791EBAE88F}" destId="{46F28B23-13AE-4A0B-9403-2C48F0384D43}" srcOrd="3" destOrd="0" presId="urn:microsoft.com/office/officeart/2008/layout/LinedList"/>
    <dgm:cxn modelId="{9BAA0C7F-1164-4FFE-9668-129E796960DC}" type="presParOf" srcId="{4B838069-C382-4A76-95EE-D6791EBAE88F}" destId="{60A8FC3C-5641-489B-A30D-6693BB39E266}" srcOrd="4" destOrd="0" presId="urn:microsoft.com/office/officeart/2008/layout/LinedList"/>
    <dgm:cxn modelId="{E1A37786-FE68-4A7D-9698-1FBE77FEA9EA}" type="presParOf" srcId="{60A8FC3C-5641-489B-A30D-6693BB39E266}" destId="{05FC5A35-F7BF-4AE3-B8ED-8CD84183FD31}" srcOrd="0" destOrd="0" presId="urn:microsoft.com/office/officeart/2008/layout/LinedList"/>
    <dgm:cxn modelId="{B0C71C92-DF0C-472C-B7D3-2D118171A63A}" type="presParOf" srcId="{60A8FC3C-5641-489B-A30D-6693BB39E266}" destId="{3A7FA305-99CD-4533-B803-539A4DACB6B8}" srcOrd="1" destOrd="0" presId="urn:microsoft.com/office/officeart/2008/layout/LinedList"/>
    <dgm:cxn modelId="{7D65F7C4-4423-4A94-BCD5-E561FE65CB54}" type="presParOf" srcId="{60A8FC3C-5641-489B-A30D-6693BB39E266}" destId="{492DB6B8-59FE-4605-AD99-237394F88C00}" srcOrd="2" destOrd="0" presId="urn:microsoft.com/office/officeart/2008/layout/LinedList"/>
    <dgm:cxn modelId="{31BD524F-57AF-4219-B282-A346877BE1CC}" type="presParOf" srcId="{4B838069-C382-4A76-95EE-D6791EBAE88F}" destId="{0F1A7588-B055-4F22-9C6E-D8F7C6D7F0D7}" srcOrd="5" destOrd="0" presId="urn:microsoft.com/office/officeart/2008/layout/LinedList"/>
    <dgm:cxn modelId="{964D4BA7-93D6-45DB-BC24-B71EACAC86F8}" type="presParOf" srcId="{4B838069-C382-4A76-95EE-D6791EBAE88F}" destId="{613562D6-5A1D-4806-B589-092B3E11CB29}" srcOrd="6" destOrd="0" presId="urn:microsoft.com/office/officeart/2008/layout/LinedList"/>
    <dgm:cxn modelId="{56124438-E911-4CE7-9EBE-7B885F9230B3}" type="presParOf" srcId="{4B838069-C382-4A76-95EE-D6791EBAE88F}" destId="{6D0BD3D3-881E-4A4C-9AEB-15F8F6C2A0EF}" srcOrd="7" destOrd="0" presId="urn:microsoft.com/office/officeart/2008/layout/LinedList"/>
    <dgm:cxn modelId="{FA076A21-177D-49EB-A63C-07749DC58278}" type="presParOf" srcId="{6D0BD3D3-881E-4A4C-9AEB-15F8F6C2A0EF}" destId="{44EDC1C5-5006-4F50-9325-8EA93A449B44}" srcOrd="0" destOrd="0" presId="urn:microsoft.com/office/officeart/2008/layout/LinedList"/>
    <dgm:cxn modelId="{BEBC8A11-04C5-4831-A123-30F0616E1AF0}" type="presParOf" srcId="{6D0BD3D3-881E-4A4C-9AEB-15F8F6C2A0EF}" destId="{A883C423-7C5F-4BB2-ADDA-A27394A46540}" srcOrd="1" destOrd="0" presId="urn:microsoft.com/office/officeart/2008/layout/LinedList"/>
    <dgm:cxn modelId="{0FB83B45-5204-4BB7-B9C5-CBCE5F58FB36}" type="presParOf" srcId="{6D0BD3D3-881E-4A4C-9AEB-15F8F6C2A0EF}" destId="{827E6A21-CFB9-4A54-BAF5-FC66B75EE9D9}" srcOrd="2" destOrd="0" presId="urn:microsoft.com/office/officeart/2008/layout/LinedList"/>
    <dgm:cxn modelId="{ED9AA241-5462-4618-9796-F751A0DCA6AD}" type="presParOf" srcId="{4B838069-C382-4A76-95EE-D6791EBAE88F}" destId="{FFA267D6-337E-41B1-8832-556646B2656E}" srcOrd="8" destOrd="0" presId="urn:microsoft.com/office/officeart/2008/layout/LinedList"/>
    <dgm:cxn modelId="{E7CF8BEE-2D64-4D16-BAE7-26F679FA24CF}" type="presParOf" srcId="{4B838069-C382-4A76-95EE-D6791EBAE88F}" destId="{FD13AE94-F3FE-4780-92A9-8695134D3590}" srcOrd="9" destOrd="0" presId="urn:microsoft.com/office/officeart/2008/layout/LinedList"/>
    <dgm:cxn modelId="{D180FEF2-40DD-46F2-949C-C94CF0C22408}" type="presParOf" srcId="{4B838069-C382-4A76-95EE-D6791EBAE88F}" destId="{DEF5A37F-9CB1-4A7A-A9FB-C52082E568FB}" srcOrd="10" destOrd="0" presId="urn:microsoft.com/office/officeart/2008/layout/LinedList"/>
    <dgm:cxn modelId="{004D5229-22CA-4D54-9679-20E61CB42BCD}" type="presParOf" srcId="{DEF5A37F-9CB1-4A7A-A9FB-C52082E568FB}" destId="{DBD159FF-89E7-478B-A1D6-2CAE7BC9CD8B}" srcOrd="0" destOrd="0" presId="urn:microsoft.com/office/officeart/2008/layout/LinedList"/>
    <dgm:cxn modelId="{AB98E375-9AA7-422B-AC52-44B76FAEFB84}" type="presParOf" srcId="{DEF5A37F-9CB1-4A7A-A9FB-C52082E568FB}" destId="{1A3BA069-3B92-422A-BFE4-E78352C214F5}" srcOrd="1" destOrd="0" presId="urn:microsoft.com/office/officeart/2008/layout/LinedList"/>
    <dgm:cxn modelId="{C234878E-7B06-4804-AAC9-4794537FD126}" type="presParOf" srcId="{DEF5A37F-9CB1-4A7A-A9FB-C52082E568FB}" destId="{EFD4F791-EFEB-4CF9-A800-8BAE293C2C26}" srcOrd="2" destOrd="0" presId="urn:microsoft.com/office/officeart/2008/layout/LinedList"/>
    <dgm:cxn modelId="{64B7F03D-CCC4-46EF-BCDE-27865547F305}" type="presParOf" srcId="{4B838069-C382-4A76-95EE-D6791EBAE88F}" destId="{AB899002-388E-41DC-B7FF-B99B40EAB315}" srcOrd="11" destOrd="0" presId="urn:microsoft.com/office/officeart/2008/layout/LinedList"/>
    <dgm:cxn modelId="{FDA787D9-A764-4075-AAA6-E4CD1E15259F}" type="presParOf" srcId="{4B838069-C382-4A76-95EE-D6791EBAE88F}" destId="{972F49FB-EC3E-452F-A77C-555E49DE7E2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B22A67-A752-48D2-ADFE-BE1AC627C7F6}"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tr-TR"/>
        </a:p>
      </dgm:t>
    </dgm:pt>
    <dgm:pt modelId="{4B59A3A1-9B35-4F32-A999-085FEB9D0178}">
      <dgm:prSet phldrT="[Metin]" custT="1"/>
      <dgm:spPr/>
      <dgm:t>
        <a:bodyPr/>
        <a:lstStyle/>
        <a:p>
          <a:r>
            <a:rPr lang="tr-TR" sz="1600" b="1" dirty="0"/>
            <a:t>Endüstriyel İşletmelerin </a:t>
          </a:r>
        </a:p>
        <a:p>
          <a:r>
            <a:rPr lang="tr-TR" sz="1600" b="1" dirty="0"/>
            <a:t>EY Görevlendirmesi</a:t>
          </a:r>
        </a:p>
        <a:p>
          <a:r>
            <a:rPr lang="tr-TR" sz="1600" b="1" dirty="0">
              <a:solidFill>
                <a:schemeClr val="bg1">
                  <a:lumMod val="85000"/>
                </a:schemeClr>
              </a:solidFill>
            </a:rPr>
            <a:t>Ort. </a:t>
          </a:r>
          <a:r>
            <a:rPr lang="tr-TR" sz="1600" b="1" dirty="0" err="1">
              <a:solidFill>
                <a:schemeClr val="bg1">
                  <a:lumMod val="85000"/>
                </a:schemeClr>
              </a:solidFill>
            </a:rPr>
            <a:t>Enj</a:t>
          </a:r>
          <a:r>
            <a:rPr lang="tr-TR" sz="1600" b="1" dirty="0">
              <a:solidFill>
                <a:schemeClr val="bg1">
                  <a:lumMod val="85000"/>
                </a:schemeClr>
              </a:solidFill>
            </a:rPr>
            <a:t>. Tük. ≥ 1.000 TEP</a:t>
          </a:r>
          <a:endParaRPr lang="tr-TR" sz="1500" b="1" dirty="0">
            <a:solidFill>
              <a:schemeClr val="bg1">
                <a:lumMod val="85000"/>
              </a:schemeClr>
            </a:solidFill>
          </a:endParaRPr>
        </a:p>
      </dgm:t>
    </dgm:pt>
    <dgm:pt modelId="{3447FCC7-AC75-4B0E-B80E-9A5AA5A4F4DB}" type="parTrans" cxnId="{1C7C063A-7D1E-44B7-97E9-DF1EFC84AD02}">
      <dgm:prSet/>
      <dgm:spPr/>
      <dgm:t>
        <a:bodyPr/>
        <a:lstStyle/>
        <a:p>
          <a:endParaRPr lang="tr-TR"/>
        </a:p>
      </dgm:t>
    </dgm:pt>
    <dgm:pt modelId="{5425D6DF-D27C-475B-86A3-9D65F322487B}" type="sibTrans" cxnId="{1C7C063A-7D1E-44B7-97E9-DF1EFC84AD02}">
      <dgm:prSet/>
      <dgm:spPr/>
      <dgm:t>
        <a:bodyPr/>
        <a:lstStyle/>
        <a:p>
          <a:endParaRPr lang="tr-TR"/>
        </a:p>
      </dgm:t>
    </dgm:pt>
    <dgm:pt modelId="{7051D96B-0854-4023-9023-D46FC364B1F3}">
      <dgm:prSet phldrT="[Metin]"/>
      <dgm:spPr/>
      <dgm:t>
        <a:bodyPr/>
        <a:lstStyle/>
        <a:p>
          <a:r>
            <a:rPr lang="tr-TR" dirty="0"/>
            <a:t>Sertifikalı ve Sigortalı Çalışanını Enerji Yöneticisi Olarak Görevlendirebilir</a:t>
          </a:r>
        </a:p>
      </dgm:t>
    </dgm:pt>
    <dgm:pt modelId="{F7F28B88-9D85-4773-9111-45F6409FF28B}" type="parTrans" cxnId="{32977E7A-7C85-4400-8027-E600677CE5D1}">
      <dgm:prSet/>
      <dgm:spPr/>
      <dgm:t>
        <a:bodyPr/>
        <a:lstStyle/>
        <a:p>
          <a:endParaRPr lang="tr-TR"/>
        </a:p>
      </dgm:t>
    </dgm:pt>
    <dgm:pt modelId="{F4D75BBE-39DB-4C06-92DA-4C5075948EAF}" type="sibTrans" cxnId="{32977E7A-7C85-4400-8027-E600677CE5D1}">
      <dgm:prSet/>
      <dgm:spPr/>
      <dgm:t>
        <a:bodyPr/>
        <a:lstStyle/>
        <a:p>
          <a:endParaRPr lang="tr-TR"/>
        </a:p>
      </dgm:t>
    </dgm:pt>
    <dgm:pt modelId="{B856E5D3-960D-442D-A7BF-6685339B181B}">
      <dgm:prSet phldrT="[Metin]" custT="1"/>
      <dgm:spPr/>
      <dgm:t>
        <a:bodyPr/>
        <a:lstStyle/>
        <a:p>
          <a:r>
            <a:rPr lang="tr-TR" sz="1600" b="1" dirty="0"/>
            <a:t>Endüstriyel İşletmelerin </a:t>
          </a:r>
        </a:p>
        <a:p>
          <a:r>
            <a:rPr lang="tr-TR" sz="1600" b="1" dirty="0"/>
            <a:t>EYB Oluşturması</a:t>
          </a:r>
        </a:p>
        <a:p>
          <a:r>
            <a:rPr lang="tr-TR" sz="1600" b="1" dirty="0">
              <a:solidFill>
                <a:schemeClr val="bg1">
                  <a:lumMod val="85000"/>
                </a:schemeClr>
              </a:solidFill>
            </a:rPr>
            <a:t>Ort. </a:t>
          </a:r>
          <a:r>
            <a:rPr lang="tr-TR" sz="1600" b="1" dirty="0" err="1">
              <a:solidFill>
                <a:schemeClr val="bg1">
                  <a:lumMod val="85000"/>
                </a:schemeClr>
              </a:solidFill>
            </a:rPr>
            <a:t>Enj</a:t>
          </a:r>
          <a:r>
            <a:rPr lang="tr-TR" sz="1600" b="1" dirty="0">
              <a:solidFill>
                <a:schemeClr val="bg1">
                  <a:lumMod val="85000"/>
                </a:schemeClr>
              </a:solidFill>
            </a:rPr>
            <a:t>. Tük. ≥ 50.000 TEP</a:t>
          </a:r>
        </a:p>
      </dgm:t>
    </dgm:pt>
    <dgm:pt modelId="{4425C8AC-5DCF-4A40-9661-C78E97796496}" type="parTrans" cxnId="{29C6640C-50DA-4951-BC69-00D6F6982FE0}">
      <dgm:prSet/>
      <dgm:spPr/>
      <dgm:t>
        <a:bodyPr/>
        <a:lstStyle/>
        <a:p>
          <a:endParaRPr lang="tr-TR"/>
        </a:p>
      </dgm:t>
    </dgm:pt>
    <dgm:pt modelId="{F1F55338-7D03-45DC-A699-7FBD2BB24DE9}" type="sibTrans" cxnId="{29C6640C-50DA-4951-BC69-00D6F6982FE0}">
      <dgm:prSet/>
      <dgm:spPr/>
      <dgm:t>
        <a:bodyPr/>
        <a:lstStyle/>
        <a:p>
          <a:endParaRPr lang="tr-TR"/>
        </a:p>
      </dgm:t>
    </dgm:pt>
    <dgm:pt modelId="{CEF5A79E-FF8C-4D79-9E06-213772DB0062}">
      <dgm:prSet phldrT="[Metin]"/>
      <dgm:spPr/>
      <dgm:t>
        <a:bodyPr/>
        <a:lstStyle/>
        <a:p>
          <a:pPr algn="l">
            <a:lnSpc>
              <a:spcPct val="100000"/>
            </a:lnSpc>
          </a:pPr>
          <a:r>
            <a:rPr lang="tr-TR" dirty="0"/>
            <a:t>EVD Şirketinden Enerji Yöneticisi Hizmeti Alabilir</a:t>
          </a:r>
        </a:p>
      </dgm:t>
    </dgm:pt>
    <dgm:pt modelId="{2E78914B-AB71-40D6-9D21-2A98FF4EDD66}" type="parTrans" cxnId="{6DC2D8F1-E608-48D8-87E7-7AB21316D898}">
      <dgm:prSet/>
      <dgm:spPr/>
      <dgm:t>
        <a:bodyPr/>
        <a:lstStyle/>
        <a:p>
          <a:endParaRPr lang="tr-TR"/>
        </a:p>
      </dgm:t>
    </dgm:pt>
    <dgm:pt modelId="{99FDDC5A-46EC-4397-A6EB-D3BB495B7E12}" type="sibTrans" cxnId="{6DC2D8F1-E608-48D8-87E7-7AB21316D898}">
      <dgm:prSet/>
      <dgm:spPr/>
      <dgm:t>
        <a:bodyPr/>
        <a:lstStyle/>
        <a:p>
          <a:endParaRPr lang="tr-TR"/>
        </a:p>
      </dgm:t>
    </dgm:pt>
    <dgm:pt modelId="{D334C8D2-4D87-49F2-A2F3-AF29332BE2EA}">
      <dgm:prSet phldrT="[Metin]" custT="1"/>
      <dgm:spPr/>
      <dgm:t>
        <a:bodyPr/>
        <a:lstStyle/>
        <a:p>
          <a:r>
            <a:rPr lang="tr-TR" sz="1600" b="1" dirty="0"/>
            <a:t>OSB’lerin </a:t>
          </a:r>
        </a:p>
        <a:p>
          <a:r>
            <a:rPr lang="tr-TR" sz="1600" b="1" dirty="0"/>
            <a:t>EYB Oluşturması</a:t>
          </a:r>
        </a:p>
        <a:p>
          <a:r>
            <a:rPr lang="tr-TR" sz="1600" b="1" dirty="0">
              <a:solidFill>
                <a:schemeClr val="bg1">
                  <a:lumMod val="85000"/>
                </a:schemeClr>
              </a:solidFill>
            </a:rPr>
            <a:t>Faal İşletme Sayısı ≥ 50</a:t>
          </a:r>
          <a:endParaRPr lang="tr-TR" sz="1500" b="1" dirty="0">
            <a:solidFill>
              <a:schemeClr val="bg1">
                <a:lumMod val="85000"/>
              </a:schemeClr>
            </a:solidFill>
          </a:endParaRPr>
        </a:p>
      </dgm:t>
    </dgm:pt>
    <dgm:pt modelId="{20E4E2F2-3325-4910-9618-97F3E00FAFFC}" type="parTrans" cxnId="{55177CF1-76B4-460F-B8BC-10CB1554B611}">
      <dgm:prSet/>
      <dgm:spPr/>
      <dgm:t>
        <a:bodyPr/>
        <a:lstStyle/>
        <a:p>
          <a:endParaRPr lang="tr-TR"/>
        </a:p>
      </dgm:t>
    </dgm:pt>
    <dgm:pt modelId="{7103226D-A40D-44B9-BBEB-828C16983576}" type="sibTrans" cxnId="{55177CF1-76B4-460F-B8BC-10CB1554B611}">
      <dgm:prSet/>
      <dgm:spPr/>
      <dgm:t>
        <a:bodyPr/>
        <a:lstStyle/>
        <a:p>
          <a:endParaRPr lang="tr-TR"/>
        </a:p>
      </dgm:t>
    </dgm:pt>
    <dgm:pt modelId="{6403FC26-7389-4345-9546-B3770B1AB7B0}">
      <dgm:prSet phldrT="[Metin]"/>
      <dgm:spPr/>
      <dgm:t>
        <a:bodyPr/>
        <a:lstStyle/>
        <a:p>
          <a:pPr>
            <a:lnSpc>
              <a:spcPct val="100000"/>
            </a:lnSpc>
          </a:pPr>
          <a:r>
            <a:rPr lang="tr-TR" dirty="0"/>
            <a:t>Sertifikalı ve Sigortalı Çalışanını Görevlendirebilir</a:t>
          </a:r>
        </a:p>
      </dgm:t>
    </dgm:pt>
    <dgm:pt modelId="{5DDD7B70-C509-4213-800A-9CF20C368BC8}" type="parTrans" cxnId="{116D403D-E0B5-4441-A4EC-BBE7E05B0EBF}">
      <dgm:prSet/>
      <dgm:spPr/>
      <dgm:t>
        <a:bodyPr/>
        <a:lstStyle/>
        <a:p>
          <a:endParaRPr lang="tr-TR"/>
        </a:p>
      </dgm:t>
    </dgm:pt>
    <dgm:pt modelId="{32CB73D9-2169-43FA-81C7-29738E9DED11}" type="sibTrans" cxnId="{116D403D-E0B5-4441-A4EC-BBE7E05B0EBF}">
      <dgm:prSet/>
      <dgm:spPr/>
      <dgm:t>
        <a:bodyPr/>
        <a:lstStyle/>
        <a:p>
          <a:endParaRPr lang="tr-TR"/>
        </a:p>
      </dgm:t>
    </dgm:pt>
    <dgm:pt modelId="{EAC1371C-5E3D-4AF7-AF1B-29F6E0522540}">
      <dgm:prSet phldrT="[Metin]"/>
      <dgm:spPr/>
      <dgm:t>
        <a:bodyPr/>
        <a:lstStyle/>
        <a:p>
          <a:pPr>
            <a:lnSpc>
              <a:spcPct val="100000"/>
            </a:lnSpc>
          </a:pPr>
          <a:r>
            <a:rPr lang="tr-TR" b="0" i="0" dirty="0"/>
            <a:t>Organizasyonlarında toplam kalite çalışmalarından sorumlu olan ve bünyesinde enerji yöneticisinin de görev aldığı kalite yönetim birimi EYB olarak da görevlendirebilir.</a:t>
          </a:r>
          <a:endParaRPr lang="tr-TR" dirty="0"/>
        </a:p>
      </dgm:t>
    </dgm:pt>
    <dgm:pt modelId="{93ACCDE8-2DE9-477D-99C0-C6FF6EEA7289}" type="parTrans" cxnId="{27C65C05-D030-455D-BEED-0EBB5CADC128}">
      <dgm:prSet/>
      <dgm:spPr/>
      <dgm:t>
        <a:bodyPr/>
        <a:lstStyle/>
        <a:p>
          <a:endParaRPr lang="tr-TR"/>
        </a:p>
      </dgm:t>
    </dgm:pt>
    <dgm:pt modelId="{5963D3F5-E8AE-49D8-9169-BF2E422618C9}" type="sibTrans" cxnId="{27C65C05-D030-455D-BEED-0EBB5CADC128}">
      <dgm:prSet/>
      <dgm:spPr/>
      <dgm:t>
        <a:bodyPr/>
        <a:lstStyle/>
        <a:p>
          <a:endParaRPr lang="tr-TR"/>
        </a:p>
      </dgm:t>
    </dgm:pt>
    <dgm:pt modelId="{32AD1AF6-B11E-494E-B0AC-411216A52493}">
      <dgm:prSet phldrT="[Metin]"/>
      <dgm:spPr/>
      <dgm:t>
        <a:bodyPr/>
        <a:lstStyle/>
        <a:p>
          <a:pPr algn="l">
            <a:lnSpc>
              <a:spcPct val="100000"/>
            </a:lnSpc>
          </a:pPr>
          <a:r>
            <a:rPr lang="tr-TR" dirty="0" err="1"/>
            <a:t>EY’nin</a:t>
          </a:r>
          <a:r>
            <a:rPr lang="tr-TR" dirty="0"/>
            <a:t> Altında  Teknik Personelini </a:t>
          </a:r>
          <a:r>
            <a:rPr lang="tr-TR" dirty="0" err="1"/>
            <a:t>EYB’de</a:t>
          </a:r>
          <a:r>
            <a:rPr lang="tr-TR" dirty="0"/>
            <a:t> Görevlendirmelidir</a:t>
          </a:r>
        </a:p>
      </dgm:t>
    </dgm:pt>
    <dgm:pt modelId="{63BEA0D7-4266-4256-997D-743055BE91DB}" type="parTrans" cxnId="{349315DC-FEB8-4EDD-91BD-CDEC2B3D1F35}">
      <dgm:prSet/>
      <dgm:spPr/>
      <dgm:t>
        <a:bodyPr/>
        <a:lstStyle/>
        <a:p>
          <a:endParaRPr lang="tr-TR"/>
        </a:p>
      </dgm:t>
    </dgm:pt>
    <dgm:pt modelId="{FD9E10FD-63B2-422C-9921-44B13AEFC25C}" type="sibTrans" cxnId="{349315DC-FEB8-4EDD-91BD-CDEC2B3D1F35}">
      <dgm:prSet/>
      <dgm:spPr/>
      <dgm:t>
        <a:bodyPr/>
        <a:lstStyle/>
        <a:p>
          <a:endParaRPr lang="tr-TR"/>
        </a:p>
      </dgm:t>
    </dgm:pt>
    <dgm:pt modelId="{80A7586E-FB4B-4B00-B1D0-A21288A121DF}">
      <dgm:prSet/>
      <dgm:spPr/>
      <dgm:t>
        <a:bodyPr/>
        <a:lstStyle/>
        <a:p>
          <a:pPr>
            <a:lnSpc>
              <a:spcPct val="100000"/>
            </a:lnSpc>
          </a:pPr>
          <a:r>
            <a:rPr lang="tr-TR" dirty="0"/>
            <a:t>EVD Şirketinden Enerji Yöneticisi Hizmeti Alabilir</a:t>
          </a:r>
        </a:p>
      </dgm:t>
    </dgm:pt>
    <dgm:pt modelId="{A6A6C90D-256A-46FC-A46F-1C570EB5A5E6}" type="parTrans" cxnId="{33697EAE-2674-4A97-B1FE-36BC8481B357}">
      <dgm:prSet/>
      <dgm:spPr/>
      <dgm:t>
        <a:bodyPr/>
        <a:lstStyle/>
        <a:p>
          <a:endParaRPr lang="tr-TR"/>
        </a:p>
      </dgm:t>
    </dgm:pt>
    <dgm:pt modelId="{594AED7A-E0A3-4B78-934A-FFEF30DAF6B8}" type="sibTrans" cxnId="{33697EAE-2674-4A97-B1FE-36BC8481B357}">
      <dgm:prSet/>
      <dgm:spPr/>
      <dgm:t>
        <a:bodyPr/>
        <a:lstStyle/>
        <a:p>
          <a:endParaRPr lang="tr-TR"/>
        </a:p>
      </dgm:t>
    </dgm:pt>
    <dgm:pt modelId="{BB0094E0-AF23-4CD1-8995-EB0626D22EB2}">
      <dgm:prSet/>
      <dgm:spPr/>
      <dgm:t>
        <a:bodyPr/>
        <a:lstStyle/>
        <a:p>
          <a:pPr>
            <a:lnSpc>
              <a:spcPct val="100000"/>
            </a:lnSpc>
          </a:pPr>
          <a:r>
            <a:rPr lang="tr-TR" dirty="0" err="1"/>
            <a:t>EY’nin</a:t>
          </a:r>
          <a:r>
            <a:rPr lang="tr-TR" dirty="0"/>
            <a:t> Altında  Teknik Personelini </a:t>
          </a:r>
          <a:r>
            <a:rPr lang="tr-TR" dirty="0" err="1"/>
            <a:t>EYB’de</a:t>
          </a:r>
          <a:r>
            <a:rPr lang="tr-TR" dirty="0"/>
            <a:t> Görevlendirmelidir</a:t>
          </a:r>
        </a:p>
      </dgm:t>
    </dgm:pt>
    <dgm:pt modelId="{58D96BF8-E1FF-47F3-AAAA-D3703D4C5F8E}" type="parTrans" cxnId="{F8A89625-BC1E-444A-99BC-2A7017EE96AD}">
      <dgm:prSet/>
      <dgm:spPr/>
      <dgm:t>
        <a:bodyPr/>
        <a:lstStyle/>
        <a:p>
          <a:endParaRPr lang="tr-TR"/>
        </a:p>
      </dgm:t>
    </dgm:pt>
    <dgm:pt modelId="{630B9C14-C82C-48B9-AD87-EDF8AE4CA564}" type="sibTrans" cxnId="{F8A89625-BC1E-444A-99BC-2A7017EE96AD}">
      <dgm:prSet/>
      <dgm:spPr/>
      <dgm:t>
        <a:bodyPr/>
        <a:lstStyle/>
        <a:p>
          <a:endParaRPr lang="tr-TR"/>
        </a:p>
      </dgm:t>
    </dgm:pt>
    <dgm:pt modelId="{A5F35470-BA02-4CBA-9EA8-2ACBEE27B399}">
      <dgm:prSet phldrT="[Metin]"/>
      <dgm:spPr/>
      <dgm:t>
        <a:bodyPr/>
        <a:lstStyle/>
        <a:p>
          <a:pPr algn="l">
            <a:lnSpc>
              <a:spcPct val="100000"/>
            </a:lnSpc>
          </a:pPr>
          <a:r>
            <a:rPr lang="tr-TR" b="0" i="0" dirty="0"/>
            <a:t>Organizasyonlarında toplam kalite çalışmalarından sorumlu olan ve bünyesinde enerji yöneticisinin de görev aldığı kalite yönetim birimi EYB olarak da görevlendirebilir.</a:t>
          </a:r>
          <a:endParaRPr lang="tr-TR" dirty="0"/>
        </a:p>
      </dgm:t>
    </dgm:pt>
    <dgm:pt modelId="{30DF542D-3AC8-43F5-994C-04C967E9BF96}" type="parTrans" cxnId="{0854E607-C891-4950-9DB0-EED4AFEBA1EA}">
      <dgm:prSet/>
      <dgm:spPr/>
      <dgm:t>
        <a:bodyPr/>
        <a:lstStyle/>
        <a:p>
          <a:endParaRPr lang="tr-TR"/>
        </a:p>
      </dgm:t>
    </dgm:pt>
    <dgm:pt modelId="{8267659A-E1C4-40FE-AFE2-F44D361B39B2}" type="sibTrans" cxnId="{0854E607-C891-4950-9DB0-EED4AFEBA1EA}">
      <dgm:prSet/>
      <dgm:spPr/>
      <dgm:t>
        <a:bodyPr/>
        <a:lstStyle/>
        <a:p>
          <a:endParaRPr lang="tr-TR"/>
        </a:p>
      </dgm:t>
    </dgm:pt>
    <dgm:pt modelId="{79C98605-0FE9-4298-AA3A-2C445E8C27B1}">
      <dgm:prSet phldrT="[Metin]"/>
      <dgm:spPr/>
      <dgm:t>
        <a:bodyPr/>
        <a:lstStyle/>
        <a:p>
          <a:pPr algn="l">
            <a:lnSpc>
              <a:spcPct val="100000"/>
            </a:lnSpc>
          </a:pPr>
          <a:r>
            <a:rPr lang="tr-TR" b="1" dirty="0"/>
            <a:t>EYB = EY + Teknik Pers. (</a:t>
          </a:r>
          <a:r>
            <a:rPr lang="tr-TR" b="1" dirty="0" err="1"/>
            <a:t>min</a:t>
          </a:r>
          <a:r>
            <a:rPr lang="tr-TR" b="1" dirty="0"/>
            <a:t>) </a:t>
          </a:r>
          <a:r>
            <a:rPr lang="tr-TR" dirty="0"/>
            <a:t>Sertifikalı ve Sigortalı Çalışanını Görevlendirebilir</a:t>
          </a:r>
          <a:endParaRPr lang="tr-TR" b="1" dirty="0"/>
        </a:p>
      </dgm:t>
    </dgm:pt>
    <dgm:pt modelId="{721F29A5-0358-44FA-8244-8B1F499EC519}" type="parTrans" cxnId="{A424ABFC-8A5B-4273-A4F2-8933447371A7}">
      <dgm:prSet/>
      <dgm:spPr/>
      <dgm:t>
        <a:bodyPr/>
        <a:lstStyle/>
        <a:p>
          <a:endParaRPr lang="tr-TR"/>
        </a:p>
      </dgm:t>
    </dgm:pt>
    <dgm:pt modelId="{C8BD7941-0106-4C21-9BE2-5D8DCAC06A2E}" type="sibTrans" cxnId="{A424ABFC-8A5B-4273-A4F2-8933447371A7}">
      <dgm:prSet/>
      <dgm:spPr/>
      <dgm:t>
        <a:bodyPr/>
        <a:lstStyle/>
        <a:p>
          <a:endParaRPr lang="tr-TR"/>
        </a:p>
      </dgm:t>
    </dgm:pt>
    <dgm:pt modelId="{5312C24B-F57C-49DA-9596-DF357262B637}">
      <dgm:prSet phldrT="[Metin]"/>
      <dgm:spPr/>
      <dgm:t>
        <a:bodyPr/>
        <a:lstStyle/>
        <a:p>
          <a:pPr>
            <a:lnSpc>
              <a:spcPct val="100000"/>
            </a:lnSpc>
          </a:pPr>
          <a:r>
            <a:rPr lang="tr-TR" b="1" dirty="0"/>
            <a:t>EYB = EY + Teknik Pers. (</a:t>
          </a:r>
          <a:r>
            <a:rPr lang="tr-TR" b="1" dirty="0" err="1"/>
            <a:t>min</a:t>
          </a:r>
          <a:r>
            <a:rPr lang="tr-TR" b="1" dirty="0"/>
            <a:t>) </a:t>
          </a:r>
        </a:p>
      </dgm:t>
    </dgm:pt>
    <dgm:pt modelId="{9621F162-F265-471B-AFD7-C0117DD16237}" type="parTrans" cxnId="{E41C637B-D3E5-410C-8255-B503F2F09379}">
      <dgm:prSet/>
      <dgm:spPr/>
      <dgm:t>
        <a:bodyPr/>
        <a:lstStyle/>
        <a:p>
          <a:endParaRPr lang="tr-TR"/>
        </a:p>
      </dgm:t>
    </dgm:pt>
    <dgm:pt modelId="{189EC326-A2B3-4016-9371-1B716629D891}" type="sibTrans" cxnId="{E41C637B-D3E5-410C-8255-B503F2F09379}">
      <dgm:prSet/>
      <dgm:spPr/>
      <dgm:t>
        <a:bodyPr/>
        <a:lstStyle/>
        <a:p>
          <a:endParaRPr lang="tr-TR"/>
        </a:p>
      </dgm:t>
    </dgm:pt>
    <dgm:pt modelId="{671D9101-4907-4ABD-9A45-CBB3A8D59EA5}">
      <dgm:prSet phldrT="[Metin]"/>
      <dgm:spPr/>
      <dgm:t>
        <a:bodyPr/>
        <a:lstStyle/>
        <a:p>
          <a:r>
            <a:rPr lang="tr-TR" dirty="0"/>
            <a:t>EVD Şirketinden Enerji Yöneticiliği Hizmeti Alabilir</a:t>
          </a:r>
        </a:p>
      </dgm:t>
    </dgm:pt>
    <dgm:pt modelId="{EB168B2E-BDA0-4A7A-A6FC-1392E57D710A}" type="parTrans" cxnId="{065B870D-3BAA-4FB9-AA94-E41E3F3586AA}">
      <dgm:prSet/>
      <dgm:spPr/>
      <dgm:t>
        <a:bodyPr/>
        <a:lstStyle/>
        <a:p>
          <a:endParaRPr lang="tr-TR"/>
        </a:p>
      </dgm:t>
    </dgm:pt>
    <dgm:pt modelId="{0DDC6E84-5FC5-4F90-BAE2-642B73EDC50E}" type="sibTrans" cxnId="{065B870D-3BAA-4FB9-AA94-E41E3F3586AA}">
      <dgm:prSet/>
      <dgm:spPr/>
      <dgm:t>
        <a:bodyPr/>
        <a:lstStyle/>
        <a:p>
          <a:endParaRPr lang="tr-TR"/>
        </a:p>
      </dgm:t>
    </dgm:pt>
    <dgm:pt modelId="{85722363-D7C9-453C-9E59-58624394436D}">
      <dgm:prSet phldrT="[Metin]"/>
      <dgm:spPr/>
      <dgm:t>
        <a:bodyPr/>
        <a:lstStyle/>
        <a:p>
          <a:endParaRPr lang="tr-TR" dirty="0"/>
        </a:p>
      </dgm:t>
    </dgm:pt>
    <dgm:pt modelId="{058BBD82-B0F5-4C26-A37B-CC23A65D71CC}" type="parTrans" cxnId="{2A893339-6256-4ADF-95C6-A3EF0623D154}">
      <dgm:prSet/>
      <dgm:spPr/>
      <dgm:t>
        <a:bodyPr/>
        <a:lstStyle/>
        <a:p>
          <a:endParaRPr lang="tr-TR"/>
        </a:p>
      </dgm:t>
    </dgm:pt>
    <dgm:pt modelId="{8F23C606-8A1B-4D1E-AB96-9EEECABA1692}" type="sibTrans" cxnId="{2A893339-6256-4ADF-95C6-A3EF0623D154}">
      <dgm:prSet/>
      <dgm:spPr/>
      <dgm:t>
        <a:bodyPr/>
        <a:lstStyle/>
        <a:p>
          <a:endParaRPr lang="tr-TR"/>
        </a:p>
      </dgm:t>
    </dgm:pt>
    <dgm:pt modelId="{7503B4C5-E06B-4D94-8CCE-15E54B3D7E0D}" type="pres">
      <dgm:prSet presAssocID="{6DB22A67-A752-48D2-ADFE-BE1AC627C7F6}" presName="Name0" presStyleCnt="0">
        <dgm:presLayoutVars>
          <dgm:dir/>
          <dgm:animLvl val="lvl"/>
          <dgm:resizeHandles val="exact"/>
        </dgm:presLayoutVars>
      </dgm:prSet>
      <dgm:spPr/>
    </dgm:pt>
    <dgm:pt modelId="{66327BD3-0378-46B7-A9BE-C30C118B63A3}" type="pres">
      <dgm:prSet presAssocID="{4B59A3A1-9B35-4F32-A999-085FEB9D0178}" presName="composite" presStyleCnt="0"/>
      <dgm:spPr/>
    </dgm:pt>
    <dgm:pt modelId="{5AB64DA7-A2E7-481D-A343-67D4E9E860D1}" type="pres">
      <dgm:prSet presAssocID="{4B59A3A1-9B35-4F32-A999-085FEB9D0178}" presName="parTx" presStyleLbl="alignNode1" presStyleIdx="0" presStyleCnt="3">
        <dgm:presLayoutVars>
          <dgm:chMax val="0"/>
          <dgm:chPref val="0"/>
          <dgm:bulletEnabled val="1"/>
        </dgm:presLayoutVars>
      </dgm:prSet>
      <dgm:spPr/>
    </dgm:pt>
    <dgm:pt modelId="{8B4FE3B0-A058-44C7-8321-554D835CC0BE}" type="pres">
      <dgm:prSet presAssocID="{4B59A3A1-9B35-4F32-A999-085FEB9D0178}" presName="desTx" presStyleLbl="alignAccFollowNode1" presStyleIdx="0" presStyleCnt="3">
        <dgm:presLayoutVars>
          <dgm:bulletEnabled val="1"/>
        </dgm:presLayoutVars>
      </dgm:prSet>
      <dgm:spPr/>
    </dgm:pt>
    <dgm:pt modelId="{3D2FC1DD-8678-4E61-94B3-1B16060BB668}" type="pres">
      <dgm:prSet presAssocID="{5425D6DF-D27C-475B-86A3-9D65F322487B}" presName="space" presStyleCnt="0"/>
      <dgm:spPr/>
    </dgm:pt>
    <dgm:pt modelId="{2DC1BE4E-798A-4918-A2FF-3E56578E1475}" type="pres">
      <dgm:prSet presAssocID="{B856E5D3-960D-442D-A7BF-6685339B181B}" presName="composite" presStyleCnt="0"/>
      <dgm:spPr/>
    </dgm:pt>
    <dgm:pt modelId="{613C0525-3D58-451F-83DF-460BD6DB60F1}" type="pres">
      <dgm:prSet presAssocID="{B856E5D3-960D-442D-A7BF-6685339B181B}" presName="parTx" presStyleLbl="alignNode1" presStyleIdx="1" presStyleCnt="3">
        <dgm:presLayoutVars>
          <dgm:chMax val="0"/>
          <dgm:chPref val="0"/>
          <dgm:bulletEnabled val="1"/>
        </dgm:presLayoutVars>
      </dgm:prSet>
      <dgm:spPr/>
    </dgm:pt>
    <dgm:pt modelId="{E6A487B6-35BC-4D6D-B620-FD7360CA1EFB}" type="pres">
      <dgm:prSet presAssocID="{B856E5D3-960D-442D-A7BF-6685339B181B}" presName="desTx" presStyleLbl="alignAccFollowNode1" presStyleIdx="1" presStyleCnt="3">
        <dgm:presLayoutVars>
          <dgm:bulletEnabled val="1"/>
        </dgm:presLayoutVars>
      </dgm:prSet>
      <dgm:spPr/>
    </dgm:pt>
    <dgm:pt modelId="{1473561A-D9F2-4B74-BEDC-EEDE3030BD10}" type="pres">
      <dgm:prSet presAssocID="{F1F55338-7D03-45DC-A699-7FBD2BB24DE9}" presName="space" presStyleCnt="0"/>
      <dgm:spPr/>
    </dgm:pt>
    <dgm:pt modelId="{1AE4CEE4-0B60-494E-A521-F02FAEAF746A}" type="pres">
      <dgm:prSet presAssocID="{D334C8D2-4D87-49F2-A2F3-AF29332BE2EA}" presName="composite" presStyleCnt="0"/>
      <dgm:spPr/>
    </dgm:pt>
    <dgm:pt modelId="{DC5F0227-9031-412E-97B5-E5E7C1EE0FF8}" type="pres">
      <dgm:prSet presAssocID="{D334C8D2-4D87-49F2-A2F3-AF29332BE2EA}" presName="parTx" presStyleLbl="alignNode1" presStyleIdx="2" presStyleCnt="3">
        <dgm:presLayoutVars>
          <dgm:chMax val="0"/>
          <dgm:chPref val="0"/>
          <dgm:bulletEnabled val="1"/>
        </dgm:presLayoutVars>
      </dgm:prSet>
      <dgm:spPr/>
    </dgm:pt>
    <dgm:pt modelId="{6FEF8B62-46E0-4FDB-A49B-11EEACDFBC53}" type="pres">
      <dgm:prSet presAssocID="{D334C8D2-4D87-49F2-A2F3-AF29332BE2EA}" presName="desTx" presStyleLbl="alignAccFollowNode1" presStyleIdx="2" presStyleCnt="3">
        <dgm:presLayoutVars>
          <dgm:bulletEnabled val="1"/>
        </dgm:presLayoutVars>
      </dgm:prSet>
      <dgm:spPr/>
    </dgm:pt>
  </dgm:ptLst>
  <dgm:cxnLst>
    <dgm:cxn modelId="{41A2E304-FEA2-4C5E-9AD2-D3EB47A70556}" type="presOf" srcId="{79C98605-0FE9-4298-AA3A-2C445E8C27B1}" destId="{E6A487B6-35BC-4D6D-B620-FD7360CA1EFB}" srcOrd="0" destOrd="0" presId="urn:microsoft.com/office/officeart/2005/8/layout/hList1"/>
    <dgm:cxn modelId="{27C65C05-D030-455D-BEED-0EBB5CADC128}" srcId="{D334C8D2-4D87-49F2-A2F3-AF29332BE2EA}" destId="{EAC1371C-5E3D-4AF7-AF1B-29F6E0522540}" srcOrd="4" destOrd="0" parTransId="{93ACCDE8-2DE9-477D-99C0-C6FF6EEA7289}" sibTransId="{5963D3F5-E8AE-49D8-9169-BF2E422618C9}"/>
    <dgm:cxn modelId="{0854E607-C891-4950-9DB0-EED4AFEBA1EA}" srcId="{B856E5D3-960D-442D-A7BF-6685339B181B}" destId="{A5F35470-BA02-4CBA-9EA8-2ACBEE27B399}" srcOrd="3" destOrd="0" parTransId="{30DF542D-3AC8-43F5-994C-04C967E9BF96}" sibTransId="{8267659A-E1C4-40FE-AFE2-F44D361B39B2}"/>
    <dgm:cxn modelId="{29C6640C-50DA-4951-BC69-00D6F6982FE0}" srcId="{6DB22A67-A752-48D2-ADFE-BE1AC627C7F6}" destId="{B856E5D3-960D-442D-A7BF-6685339B181B}" srcOrd="1" destOrd="0" parTransId="{4425C8AC-5DCF-4A40-9661-C78E97796496}" sibTransId="{F1F55338-7D03-45DC-A699-7FBD2BB24DE9}"/>
    <dgm:cxn modelId="{065B870D-3BAA-4FB9-AA94-E41E3F3586AA}" srcId="{4B59A3A1-9B35-4F32-A999-085FEB9D0178}" destId="{671D9101-4907-4ABD-9A45-CBB3A8D59EA5}" srcOrd="2" destOrd="0" parTransId="{EB168B2E-BDA0-4A7A-A6FC-1392E57D710A}" sibTransId="{0DDC6E84-5FC5-4F90-BAE2-642B73EDC50E}"/>
    <dgm:cxn modelId="{E8184314-5DB6-43A4-B219-C58BE579B3CD}" type="presOf" srcId="{CEF5A79E-FF8C-4D79-9E06-213772DB0062}" destId="{E6A487B6-35BC-4D6D-B620-FD7360CA1EFB}" srcOrd="0" destOrd="1" presId="urn:microsoft.com/office/officeart/2005/8/layout/hList1"/>
    <dgm:cxn modelId="{EF4C7F1A-575E-4388-B34B-63A439DDA87E}" type="presOf" srcId="{80A7586E-FB4B-4B00-B1D0-A21288A121DF}" destId="{6FEF8B62-46E0-4FDB-A49B-11EEACDFBC53}" srcOrd="0" destOrd="2" presId="urn:microsoft.com/office/officeart/2005/8/layout/hList1"/>
    <dgm:cxn modelId="{F8A89625-BC1E-444A-99BC-2A7017EE96AD}" srcId="{D334C8D2-4D87-49F2-A2F3-AF29332BE2EA}" destId="{BB0094E0-AF23-4CD1-8995-EB0626D22EB2}" srcOrd="3" destOrd="0" parTransId="{58D96BF8-E1FF-47F3-AAAA-D3703D4C5F8E}" sibTransId="{630B9C14-C82C-48B9-AD87-EDF8AE4CA564}"/>
    <dgm:cxn modelId="{8598BB32-3390-440D-A916-DD5E52C72D5E}" type="presOf" srcId="{D334C8D2-4D87-49F2-A2F3-AF29332BE2EA}" destId="{DC5F0227-9031-412E-97B5-E5E7C1EE0FF8}" srcOrd="0" destOrd="0" presId="urn:microsoft.com/office/officeart/2005/8/layout/hList1"/>
    <dgm:cxn modelId="{5E459438-AE81-49BE-B916-27F44C815FA2}" type="presOf" srcId="{7051D96B-0854-4023-9023-D46FC364B1F3}" destId="{8B4FE3B0-A058-44C7-8321-554D835CC0BE}" srcOrd="0" destOrd="0" presId="urn:microsoft.com/office/officeart/2005/8/layout/hList1"/>
    <dgm:cxn modelId="{2A893339-6256-4ADF-95C6-A3EF0623D154}" srcId="{4B59A3A1-9B35-4F32-A999-085FEB9D0178}" destId="{85722363-D7C9-453C-9E59-58624394436D}" srcOrd="1" destOrd="0" parTransId="{058BBD82-B0F5-4C26-A37B-CC23A65D71CC}" sibTransId="{8F23C606-8A1B-4D1E-AB96-9EEECABA1692}"/>
    <dgm:cxn modelId="{1C7C063A-7D1E-44B7-97E9-DF1EFC84AD02}" srcId="{6DB22A67-A752-48D2-ADFE-BE1AC627C7F6}" destId="{4B59A3A1-9B35-4F32-A999-085FEB9D0178}" srcOrd="0" destOrd="0" parTransId="{3447FCC7-AC75-4B0E-B80E-9A5AA5A4F4DB}" sibTransId="{5425D6DF-D27C-475B-86A3-9D65F322487B}"/>
    <dgm:cxn modelId="{116D403D-E0B5-4441-A4EC-BBE7E05B0EBF}" srcId="{D334C8D2-4D87-49F2-A2F3-AF29332BE2EA}" destId="{6403FC26-7389-4345-9546-B3770B1AB7B0}" srcOrd="1" destOrd="0" parTransId="{5DDD7B70-C509-4213-800A-9CF20C368BC8}" sibTransId="{32CB73D9-2169-43FA-81C7-29738E9DED11}"/>
    <dgm:cxn modelId="{90DA6663-2703-4007-BF18-E6F066E21C0A}" type="presOf" srcId="{EAC1371C-5E3D-4AF7-AF1B-29F6E0522540}" destId="{6FEF8B62-46E0-4FDB-A49B-11EEACDFBC53}" srcOrd="0" destOrd="4" presId="urn:microsoft.com/office/officeart/2005/8/layout/hList1"/>
    <dgm:cxn modelId="{F96CBC6B-E784-4CD6-B43B-02FE2155B74C}" type="presOf" srcId="{6DB22A67-A752-48D2-ADFE-BE1AC627C7F6}" destId="{7503B4C5-E06B-4D94-8CCE-15E54B3D7E0D}" srcOrd="0" destOrd="0" presId="urn:microsoft.com/office/officeart/2005/8/layout/hList1"/>
    <dgm:cxn modelId="{9045DE4E-4A62-451E-B8E3-0F6C0345A828}" type="presOf" srcId="{BB0094E0-AF23-4CD1-8995-EB0626D22EB2}" destId="{6FEF8B62-46E0-4FDB-A49B-11EEACDFBC53}" srcOrd="0" destOrd="3" presId="urn:microsoft.com/office/officeart/2005/8/layout/hList1"/>
    <dgm:cxn modelId="{1DA33950-9CEC-4C79-92DD-9B8BF22FC455}" type="presOf" srcId="{6403FC26-7389-4345-9546-B3770B1AB7B0}" destId="{6FEF8B62-46E0-4FDB-A49B-11EEACDFBC53}" srcOrd="0" destOrd="1" presId="urn:microsoft.com/office/officeart/2005/8/layout/hList1"/>
    <dgm:cxn modelId="{32977E7A-7C85-4400-8027-E600677CE5D1}" srcId="{4B59A3A1-9B35-4F32-A999-085FEB9D0178}" destId="{7051D96B-0854-4023-9023-D46FC364B1F3}" srcOrd="0" destOrd="0" parTransId="{F7F28B88-9D85-4773-9111-45F6409FF28B}" sibTransId="{F4D75BBE-39DB-4C06-92DA-4C5075948EAF}"/>
    <dgm:cxn modelId="{E41C637B-D3E5-410C-8255-B503F2F09379}" srcId="{D334C8D2-4D87-49F2-A2F3-AF29332BE2EA}" destId="{5312C24B-F57C-49DA-9596-DF357262B637}" srcOrd="0" destOrd="0" parTransId="{9621F162-F265-471B-AFD7-C0117DD16237}" sibTransId="{189EC326-A2B3-4016-9371-1B716629D891}"/>
    <dgm:cxn modelId="{EFD8CC8F-C359-435C-AE68-5A2255DE18DB}" type="presOf" srcId="{5312C24B-F57C-49DA-9596-DF357262B637}" destId="{6FEF8B62-46E0-4FDB-A49B-11EEACDFBC53}" srcOrd="0" destOrd="0" presId="urn:microsoft.com/office/officeart/2005/8/layout/hList1"/>
    <dgm:cxn modelId="{901341A7-73F9-4C6B-9BF0-38A5DB1DC389}" type="presOf" srcId="{B856E5D3-960D-442D-A7BF-6685339B181B}" destId="{613C0525-3D58-451F-83DF-460BD6DB60F1}" srcOrd="0" destOrd="0" presId="urn:microsoft.com/office/officeart/2005/8/layout/hList1"/>
    <dgm:cxn modelId="{33697EAE-2674-4A97-B1FE-36BC8481B357}" srcId="{D334C8D2-4D87-49F2-A2F3-AF29332BE2EA}" destId="{80A7586E-FB4B-4B00-B1D0-A21288A121DF}" srcOrd="2" destOrd="0" parTransId="{A6A6C90D-256A-46FC-A46F-1C570EB5A5E6}" sibTransId="{594AED7A-E0A3-4B78-934A-FFEF30DAF6B8}"/>
    <dgm:cxn modelId="{07224DB7-C7D6-43F8-9706-6451BE651370}" type="presOf" srcId="{32AD1AF6-B11E-494E-B0AC-411216A52493}" destId="{E6A487B6-35BC-4D6D-B620-FD7360CA1EFB}" srcOrd="0" destOrd="2" presId="urn:microsoft.com/office/officeart/2005/8/layout/hList1"/>
    <dgm:cxn modelId="{5F02CCBB-7B54-4B77-B608-901E584BF045}" type="presOf" srcId="{4B59A3A1-9B35-4F32-A999-085FEB9D0178}" destId="{5AB64DA7-A2E7-481D-A343-67D4E9E860D1}" srcOrd="0" destOrd="0" presId="urn:microsoft.com/office/officeart/2005/8/layout/hList1"/>
    <dgm:cxn modelId="{7C731AC2-C3CA-438F-93AC-485E3864B905}" type="presOf" srcId="{85722363-D7C9-453C-9E59-58624394436D}" destId="{8B4FE3B0-A058-44C7-8321-554D835CC0BE}" srcOrd="0" destOrd="1" presId="urn:microsoft.com/office/officeart/2005/8/layout/hList1"/>
    <dgm:cxn modelId="{DA4E79CC-55A5-47F4-B320-8EF12C6A931E}" type="presOf" srcId="{A5F35470-BA02-4CBA-9EA8-2ACBEE27B399}" destId="{E6A487B6-35BC-4D6D-B620-FD7360CA1EFB}" srcOrd="0" destOrd="3" presId="urn:microsoft.com/office/officeart/2005/8/layout/hList1"/>
    <dgm:cxn modelId="{349315DC-FEB8-4EDD-91BD-CDEC2B3D1F35}" srcId="{B856E5D3-960D-442D-A7BF-6685339B181B}" destId="{32AD1AF6-B11E-494E-B0AC-411216A52493}" srcOrd="2" destOrd="0" parTransId="{63BEA0D7-4266-4256-997D-743055BE91DB}" sibTransId="{FD9E10FD-63B2-422C-9921-44B13AEFC25C}"/>
    <dgm:cxn modelId="{894D68E2-ABC7-4F7B-ABA7-9E949DABC3EA}" type="presOf" srcId="{671D9101-4907-4ABD-9A45-CBB3A8D59EA5}" destId="{8B4FE3B0-A058-44C7-8321-554D835CC0BE}" srcOrd="0" destOrd="2" presId="urn:microsoft.com/office/officeart/2005/8/layout/hList1"/>
    <dgm:cxn modelId="{55177CF1-76B4-460F-B8BC-10CB1554B611}" srcId="{6DB22A67-A752-48D2-ADFE-BE1AC627C7F6}" destId="{D334C8D2-4D87-49F2-A2F3-AF29332BE2EA}" srcOrd="2" destOrd="0" parTransId="{20E4E2F2-3325-4910-9618-97F3E00FAFFC}" sibTransId="{7103226D-A40D-44B9-BBEB-828C16983576}"/>
    <dgm:cxn modelId="{6DC2D8F1-E608-48D8-87E7-7AB21316D898}" srcId="{B856E5D3-960D-442D-A7BF-6685339B181B}" destId="{CEF5A79E-FF8C-4D79-9E06-213772DB0062}" srcOrd="1" destOrd="0" parTransId="{2E78914B-AB71-40D6-9D21-2A98FF4EDD66}" sibTransId="{99FDDC5A-46EC-4397-A6EB-D3BB495B7E12}"/>
    <dgm:cxn modelId="{A424ABFC-8A5B-4273-A4F2-8933447371A7}" srcId="{B856E5D3-960D-442D-A7BF-6685339B181B}" destId="{79C98605-0FE9-4298-AA3A-2C445E8C27B1}" srcOrd="0" destOrd="0" parTransId="{721F29A5-0358-44FA-8244-8B1F499EC519}" sibTransId="{C8BD7941-0106-4C21-9BE2-5D8DCAC06A2E}"/>
    <dgm:cxn modelId="{750EE727-6C4B-42C1-A477-3C4CCCF7925B}" type="presParOf" srcId="{7503B4C5-E06B-4D94-8CCE-15E54B3D7E0D}" destId="{66327BD3-0378-46B7-A9BE-C30C118B63A3}" srcOrd="0" destOrd="0" presId="urn:microsoft.com/office/officeart/2005/8/layout/hList1"/>
    <dgm:cxn modelId="{B9108985-09DF-4E09-9B3C-236B30D5A817}" type="presParOf" srcId="{66327BD3-0378-46B7-A9BE-C30C118B63A3}" destId="{5AB64DA7-A2E7-481D-A343-67D4E9E860D1}" srcOrd="0" destOrd="0" presId="urn:microsoft.com/office/officeart/2005/8/layout/hList1"/>
    <dgm:cxn modelId="{21D7EDFD-FC03-4458-8B65-5E2810359F9B}" type="presParOf" srcId="{66327BD3-0378-46B7-A9BE-C30C118B63A3}" destId="{8B4FE3B0-A058-44C7-8321-554D835CC0BE}" srcOrd="1" destOrd="0" presId="urn:microsoft.com/office/officeart/2005/8/layout/hList1"/>
    <dgm:cxn modelId="{25F88E89-7487-4DF7-B9FB-9552283C78E5}" type="presParOf" srcId="{7503B4C5-E06B-4D94-8CCE-15E54B3D7E0D}" destId="{3D2FC1DD-8678-4E61-94B3-1B16060BB668}" srcOrd="1" destOrd="0" presId="urn:microsoft.com/office/officeart/2005/8/layout/hList1"/>
    <dgm:cxn modelId="{68AD6A36-5AA2-4EE7-AAC4-C2A9228A15BE}" type="presParOf" srcId="{7503B4C5-E06B-4D94-8CCE-15E54B3D7E0D}" destId="{2DC1BE4E-798A-4918-A2FF-3E56578E1475}" srcOrd="2" destOrd="0" presId="urn:microsoft.com/office/officeart/2005/8/layout/hList1"/>
    <dgm:cxn modelId="{17B94EAC-02FF-4939-AE55-6DF89A4CDC51}" type="presParOf" srcId="{2DC1BE4E-798A-4918-A2FF-3E56578E1475}" destId="{613C0525-3D58-451F-83DF-460BD6DB60F1}" srcOrd="0" destOrd="0" presId="urn:microsoft.com/office/officeart/2005/8/layout/hList1"/>
    <dgm:cxn modelId="{2BBFFD69-6087-4FFF-9AF5-CCFDF32A0254}" type="presParOf" srcId="{2DC1BE4E-798A-4918-A2FF-3E56578E1475}" destId="{E6A487B6-35BC-4D6D-B620-FD7360CA1EFB}" srcOrd="1" destOrd="0" presId="urn:microsoft.com/office/officeart/2005/8/layout/hList1"/>
    <dgm:cxn modelId="{84127161-6B8A-4DAF-8F5F-AC6384A15BB0}" type="presParOf" srcId="{7503B4C5-E06B-4D94-8CCE-15E54B3D7E0D}" destId="{1473561A-D9F2-4B74-BEDC-EEDE3030BD10}" srcOrd="3" destOrd="0" presId="urn:microsoft.com/office/officeart/2005/8/layout/hList1"/>
    <dgm:cxn modelId="{01BE9EFB-0F90-4203-A214-A88699971ADC}" type="presParOf" srcId="{7503B4C5-E06B-4D94-8CCE-15E54B3D7E0D}" destId="{1AE4CEE4-0B60-494E-A521-F02FAEAF746A}" srcOrd="4" destOrd="0" presId="urn:microsoft.com/office/officeart/2005/8/layout/hList1"/>
    <dgm:cxn modelId="{A8AE69FA-142B-45C4-92DC-90C436F22F18}" type="presParOf" srcId="{1AE4CEE4-0B60-494E-A521-F02FAEAF746A}" destId="{DC5F0227-9031-412E-97B5-E5E7C1EE0FF8}" srcOrd="0" destOrd="0" presId="urn:microsoft.com/office/officeart/2005/8/layout/hList1"/>
    <dgm:cxn modelId="{69CFCD55-BCFB-41BB-A463-D958025D00D9}" type="presParOf" srcId="{1AE4CEE4-0B60-494E-A521-F02FAEAF746A}" destId="{6FEF8B62-46E0-4FDB-A49B-11EEACDFBC5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DCCDDB-6509-49FA-8B57-B59A9BED0D25}" type="doc">
      <dgm:prSet loTypeId="urn:microsoft.com/office/officeart/2008/layout/SquareAccentList" loCatId="list" qsTypeId="urn:microsoft.com/office/officeart/2005/8/quickstyle/simple1" qsCatId="simple" csTypeId="urn:microsoft.com/office/officeart/2005/8/colors/accent2_2" csCatId="accent2" phldr="1"/>
      <dgm:spPr/>
      <dgm:t>
        <a:bodyPr/>
        <a:lstStyle/>
        <a:p>
          <a:endParaRPr lang="tr-TR"/>
        </a:p>
      </dgm:t>
    </dgm:pt>
    <dgm:pt modelId="{C6A04E9D-2291-4983-8894-E04A1557B03A}">
      <dgm:prSet phldrT="[Metin]"/>
      <dgm:spPr/>
      <dgm:t>
        <a:bodyPr/>
        <a:lstStyle/>
        <a:p>
          <a:r>
            <a:rPr lang="tr-TR" b="1" dirty="0">
              <a:solidFill>
                <a:srgbClr val="FF0000"/>
              </a:solidFill>
              <a:effectLst>
                <a:outerShdw blurRad="38100" dist="38100" dir="2700000" algn="tl">
                  <a:srgbClr val="000000">
                    <a:alpha val="43137"/>
                  </a:srgbClr>
                </a:outerShdw>
              </a:effectLst>
            </a:rPr>
            <a:t>Kendi Çalışanını Enerji Yöneticisi </a:t>
          </a:r>
        </a:p>
        <a:p>
          <a:r>
            <a:rPr lang="tr-TR" b="1" dirty="0">
              <a:solidFill>
                <a:srgbClr val="FF0000"/>
              </a:solidFill>
              <a:effectLst>
                <a:outerShdw blurRad="38100" dist="38100" dir="2700000" algn="tl">
                  <a:srgbClr val="000000">
                    <a:alpha val="43137"/>
                  </a:srgbClr>
                </a:outerShdw>
              </a:effectLst>
            </a:rPr>
            <a:t>Olarak Görevlendirme</a:t>
          </a:r>
        </a:p>
      </dgm:t>
    </dgm:pt>
    <dgm:pt modelId="{5775C106-2F1C-4E37-A603-BC7F532CA1FC}" type="parTrans" cxnId="{73421F3E-9E01-4959-9BC4-A2E404019CE0}">
      <dgm:prSet/>
      <dgm:spPr/>
      <dgm:t>
        <a:bodyPr/>
        <a:lstStyle/>
        <a:p>
          <a:endParaRPr lang="tr-TR"/>
        </a:p>
      </dgm:t>
    </dgm:pt>
    <dgm:pt modelId="{508B9FFF-57A9-450D-9FF5-9825CDA19A91}" type="sibTrans" cxnId="{73421F3E-9E01-4959-9BC4-A2E404019CE0}">
      <dgm:prSet/>
      <dgm:spPr/>
      <dgm:t>
        <a:bodyPr/>
        <a:lstStyle/>
        <a:p>
          <a:endParaRPr lang="tr-TR"/>
        </a:p>
      </dgm:t>
    </dgm:pt>
    <dgm:pt modelId="{26E4FD9D-14F6-48E3-B743-2E7BF1DE750B}">
      <dgm:prSet phldrT="[Metin]"/>
      <dgm:spPr/>
      <dgm:t>
        <a:bodyPr/>
        <a:lstStyle/>
        <a:p>
          <a:r>
            <a:rPr lang="tr-TR" dirty="0"/>
            <a:t>Çalışanın EY Sertifikası Olmalıdır</a:t>
          </a:r>
        </a:p>
      </dgm:t>
    </dgm:pt>
    <dgm:pt modelId="{F115C9AF-AE02-4470-8AAF-079B4DF92C66}" type="parTrans" cxnId="{FD47BCC5-F480-4027-8C3F-D19C035E7520}">
      <dgm:prSet/>
      <dgm:spPr/>
      <dgm:t>
        <a:bodyPr/>
        <a:lstStyle/>
        <a:p>
          <a:endParaRPr lang="tr-TR"/>
        </a:p>
      </dgm:t>
    </dgm:pt>
    <dgm:pt modelId="{B216A753-56F0-4415-8463-641E2590DF2E}" type="sibTrans" cxnId="{FD47BCC5-F480-4027-8C3F-D19C035E7520}">
      <dgm:prSet/>
      <dgm:spPr/>
      <dgm:t>
        <a:bodyPr/>
        <a:lstStyle/>
        <a:p>
          <a:endParaRPr lang="tr-TR"/>
        </a:p>
      </dgm:t>
    </dgm:pt>
    <dgm:pt modelId="{B606F83E-68CE-4968-BD85-E9CCFBA578C8}">
      <dgm:prSet phldrT="[Metin]"/>
      <dgm:spPr/>
      <dgm:t>
        <a:bodyPr/>
        <a:lstStyle/>
        <a:p>
          <a:r>
            <a:rPr lang="tr-TR" dirty="0"/>
            <a:t>Görevlendirme </a:t>
          </a:r>
          <a:r>
            <a:rPr lang="tr-TR" dirty="0" err="1"/>
            <a:t>ETKB’ye</a:t>
          </a:r>
          <a:r>
            <a:rPr lang="tr-TR" dirty="0"/>
            <a:t> Bildirilmelidir</a:t>
          </a:r>
        </a:p>
      </dgm:t>
    </dgm:pt>
    <dgm:pt modelId="{4B5DDF78-8918-40AA-8F2C-08895E3135F3}" type="parTrans" cxnId="{C9D70C93-3AF5-4684-9A31-A17C9F30BE24}">
      <dgm:prSet/>
      <dgm:spPr/>
      <dgm:t>
        <a:bodyPr/>
        <a:lstStyle/>
        <a:p>
          <a:endParaRPr lang="tr-TR"/>
        </a:p>
      </dgm:t>
    </dgm:pt>
    <dgm:pt modelId="{FD1576BC-73F9-40B2-97F6-E6135A49A2E5}" type="sibTrans" cxnId="{C9D70C93-3AF5-4684-9A31-A17C9F30BE24}">
      <dgm:prSet/>
      <dgm:spPr/>
      <dgm:t>
        <a:bodyPr/>
        <a:lstStyle/>
        <a:p>
          <a:endParaRPr lang="tr-TR"/>
        </a:p>
      </dgm:t>
    </dgm:pt>
    <dgm:pt modelId="{91538CB5-2CEA-405C-9327-2C853D8DF631}">
      <dgm:prSet phldrT="[Metin]"/>
      <dgm:spPr/>
      <dgm:t>
        <a:bodyPr/>
        <a:lstStyle/>
        <a:p>
          <a:r>
            <a:rPr lang="tr-TR" dirty="0"/>
            <a:t>Bildirim Formu </a:t>
          </a:r>
          <a:r>
            <a:rPr lang="tr-TR" dirty="0" err="1"/>
            <a:t>ETKB’ye</a:t>
          </a:r>
          <a:r>
            <a:rPr lang="tr-TR" dirty="0"/>
            <a:t> Gönderilir</a:t>
          </a:r>
        </a:p>
      </dgm:t>
    </dgm:pt>
    <dgm:pt modelId="{ED9A107E-71B6-4F8F-904F-E8E4FA4126BE}" type="parTrans" cxnId="{CAA1370A-1154-42D9-B503-88F4C07AFACA}">
      <dgm:prSet/>
      <dgm:spPr/>
      <dgm:t>
        <a:bodyPr/>
        <a:lstStyle/>
        <a:p>
          <a:endParaRPr lang="tr-TR"/>
        </a:p>
      </dgm:t>
    </dgm:pt>
    <dgm:pt modelId="{F7B569D7-93EE-4D7B-A4C1-5A6175FB0E4C}" type="sibTrans" cxnId="{CAA1370A-1154-42D9-B503-88F4C07AFACA}">
      <dgm:prSet/>
      <dgm:spPr/>
      <dgm:t>
        <a:bodyPr/>
        <a:lstStyle/>
        <a:p>
          <a:endParaRPr lang="tr-TR"/>
        </a:p>
      </dgm:t>
    </dgm:pt>
    <dgm:pt modelId="{8C0C33CF-2D6B-4CA0-BD18-35015165A160}">
      <dgm:prSet phldrT="[Metin]"/>
      <dgm:spPr/>
      <dgm:t>
        <a:bodyPr/>
        <a:lstStyle/>
        <a:p>
          <a:r>
            <a:rPr lang="tr-TR" b="1" dirty="0">
              <a:solidFill>
                <a:srgbClr val="FF0000"/>
              </a:solidFill>
              <a:effectLst>
                <a:outerShdw blurRad="38100" dist="38100" dir="2700000" algn="tl">
                  <a:srgbClr val="000000">
                    <a:alpha val="43137"/>
                  </a:srgbClr>
                </a:outerShdw>
              </a:effectLst>
            </a:rPr>
            <a:t>EVD Şirketinden </a:t>
          </a:r>
        </a:p>
        <a:p>
          <a:r>
            <a:rPr lang="tr-TR" b="1" dirty="0">
              <a:solidFill>
                <a:srgbClr val="FF0000"/>
              </a:solidFill>
              <a:effectLst>
                <a:outerShdw blurRad="38100" dist="38100" dir="2700000" algn="tl">
                  <a:srgbClr val="000000">
                    <a:alpha val="43137"/>
                  </a:srgbClr>
                </a:outerShdw>
              </a:effectLst>
            </a:rPr>
            <a:t>Hizmet Alma</a:t>
          </a:r>
        </a:p>
      </dgm:t>
    </dgm:pt>
    <dgm:pt modelId="{732AD1A0-0A2B-4C76-979B-9163C59F4E75}" type="parTrans" cxnId="{F1700C17-7E88-4420-81D1-E29BDFB1CF93}">
      <dgm:prSet/>
      <dgm:spPr/>
      <dgm:t>
        <a:bodyPr/>
        <a:lstStyle/>
        <a:p>
          <a:endParaRPr lang="tr-TR"/>
        </a:p>
      </dgm:t>
    </dgm:pt>
    <dgm:pt modelId="{A01D64CC-98F5-4F1C-A391-74E159E8FE6C}" type="sibTrans" cxnId="{F1700C17-7E88-4420-81D1-E29BDFB1CF93}">
      <dgm:prSet/>
      <dgm:spPr/>
      <dgm:t>
        <a:bodyPr/>
        <a:lstStyle/>
        <a:p>
          <a:endParaRPr lang="tr-TR"/>
        </a:p>
      </dgm:t>
    </dgm:pt>
    <dgm:pt modelId="{8D7F2581-FD9A-4F82-A54E-BE725358FF71}">
      <dgm:prSet phldrT="[Metin]"/>
      <dgm:spPr/>
      <dgm:t>
        <a:bodyPr/>
        <a:lstStyle/>
        <a:p>
          <a:r>
            <a:rPr lang="tr-TR" dirty="0"/>
            <a:t>Yetkili EVD Şirketi Olmalıdır</a:t>
          </a:r>
        </a:p>
      </dgm:t>
    </dgm:pt>
    <dgm:pt modelId="{2C55DEDC-45CF-4A5D-A4CE-4BD7CDF3F8E9}" type="parTrans" cxnId="{02B3C6B5-49EB-495F-86DB-1BCD728DBC05}">
      <dgm:prSet/>
      <dgm:spPr/>
      <dgm:t>
        <a:bodyPr/>
        <a:lstStyle/>
        <a:p>
          <a:endParaRPr lang="tr-TR"/>
        </a:p>
      </dgm:t>
    </dgm:pt>
    <dgm:pt modelId="{AA7814A2-15A0-4B6F-A08D-AFF2FA5307D0}" type="sibTrans" cxnId="{02B3C6B5-49EB-495F-86DB-1BCD728DBC05}">
      <dgm:prSet/>
      <dgm:spPr/>
      <dgm:t>
        <a:bodyPr/>
        <a:lstStyle/>
        <a:p>
          <a:endParaRPr lang="tr-TR"/>
        </a:p>
      </dgm:t>
    </dgm:pt>
    <dgm:pt modelId="{88BA1789-20FA-49CB-A43F-96EE3AF471C9}">
      <dgm:prSet phldrT="[Metin]"/>
      <dgm:spPr/>
      <dgm:t>
        <a:bodyPr/>
        <a:lstStyle/>
        <a:p>
          <a:r>
            <a:rPr lang="tr-TR" dirty="0"/>
            <a:t>Sözleşme Yapılmalıdır ve Görevlendirme </a:t>
          </a:r>
          <a:r>
            <a:rPr lang="tr-TR" dirty="0" err="1"/>
            <a:t>ETKB’ye</a:t>
          </a:r>
          <a:r>
            <a:rPr lang="tr-TR" dirty="0"/>
            <a:t> Bildirilmelidir</a:t>
          </a:r>
        </a:p>
      </dgm:t>
    </dgm:pt>
    <dgm:pt modelId="{66700253-3E60-4890-8C9E-A04912895F84}" type="parTrans" cxnId="{4CBC721F-ADD2-4880-A1E3-BBDC53CFFF89}">
      <dgm:prSet/>
      <dgm:spPr/>
      <dgm:t>
        <a:bodyPr/>
        <a:lstStyle/>
        <a:p>
          <a:endParaRPr lang="tr-TR"/>
        </a:p>
      </dgm:t>
    </dgm:pt>
    <dgm:pt modelId="{661E523B-AA32-4115-B090-68FB0EDA5AD0}" type="sibTrans" cxnId="{4CBC721F-ADD2-4880-A1E3-BBDC53CFFF89}">
      <dgm:prSet/>
      <dgm:spPr/>
      <dgm:t>
        <a:bodyPr/>
        <a:lstStyle/>
        <a:p>
          <a:endParaRPr lang="tr-TR"/>
        </a:p>
      </dgm:t>
    </dgm:pt>
    <dgm:pt modelId="{E6F713DE-1146-4A33-A5F3-C8FD31E248D7}">
      <dgm:prSet phldrT="[Metin]"/>
      <dgm:spPr/>
      <dgm:t>
        <a:bodyPr/>
        <a:lstStyle/>
        <a:p>
          <a:r>
            <a:rPr lang="tr-TR" dirty="0"/>
            <a:t>Bildirim Formu </a:t>
          </a:r>
          <a:r>
            <a:rPr lang="tr-TR" dirty="0" err="1"/>
            <a:t>ETKB’ye</a:t>
          </a:r>
          <a:r>
            <a:rPr lang="tr-TR" dirty="0"/>
            <a:t> Gönderilir</a:t>
          </a:r>
        </a:p>
      </dgm:t>
    </dgm:pt>
    <dgm:pt modelId="{3148EC5C-6F61-4302-A54B-EFAFB6CF82C7}" type="parTrans" cxnId="{C6C0F823-73FF-4804-BFEA-91D09A6742CE}">
      <dgm:prSet/>
      <dgm:spPr/>
      <dgm:t>
        <a:bodyPr/>
        <a:lstStyle/>
        <a:p>
          <a:endParaRPr lang="tr-TR"/>
        </a:p>
      </dgm:t>
    </dgm:pt>
    <dgm:pt modelId="{966699EA-1118-4D97-B173-1CE3A44EBE38}" type="sibTrans" cxnId="{C6C0F823-73FF-4804-BFEA-91D09A6742CE}">
      <dgm:prSet/>
      <dgm:spPr/>
      <dgm:t>
        <a:bodyPr/>
        <a:lstStyle/>
        <a:p>
          <a:endParaRPr lang="tr-TR"/>
        </a:p>
      </dgm:t>
    </dgm:pt>
    <dgm:pt modelId="{2F0D0647-9A2E-4343-949C-A785D3D2C428}" type="pres">
      <dgm:prSet presAssocID="{7FDCCDDB-6509-49FA-8B57-B59A9BED0D25}" presName="layout" presStyleCnt="0">
        <dgm:presLayoutVars>
          <dgm:chMax/>
          <dgm:chPref/>
          <dgm:dir/>
          <dgm:resizeHandles/>
        </dgm:presLayoutVars>
      </dgm:prSet>
      <dgm:spPr/>
    </dgm:pt>
    <dgm:pt modelId="{D23234DE-F3B5-4867-9C55-863C9CD84642}" type="pres">
      <dgm:prSet presAssocID="{C6A04E9D-2291-4983-8894-E04A1557B03A}" presName="root" presStyleCnt="0">
        <dgm:presLayoutVars>
          <dgm:chMax/>
          <dgm:chPref/>
        </dgm:presLayoutVars>
      </dgm:prSet>
      <dgm:spPr/>
    </dgm:pt>
    <dgm:pt modelId="{FBB5F4BC-FD1D-46FC-B9DB-E882DB4F5A6D}" type="pres">
      <dgm:prSet presAssocID="{C6A04E9D-2291-4983-8894-E04A1557B03A}" presName="rootComposite" presStyleCnt="0">
        <dgm:presLayoutVars/>
      </dgm:prSet>
      <dgm:spPr/>
    </dgm:pt>
    <dgm:pt modelId="{09BBA605-5F53-44D7-ADA8-A4C43F22C96A}" type="pres">
      <dgm:prSet presAssocID="{C6A04E9D-2291-4983-8894-E04A1557B03A}" presName="ParentAccent" presStyleLbl="alignNode1" presStyleIdx="0" presStyleCnt="2"/>
      <dgm:spPr/>
    </dgm:pt>
    <dgm:pt modelId="{9AFA85DA-F5B9-462A-AA5D-FEB8CE0D486E}" type="pres">
      <dgm:prSet presAssocID="{C6A04E9D-2291-4983-8894-E04A1557B03A}" presName="ParentSmallAccent" presStyleLbl="fgAcc1" presStyleIdx="0" presStyleCnt="2"/>
      <dgm:spPr/>
    </dgm:pt>
    <dgm:pt modelId="{A36CCBD8-9465-4C8A-A57D-6656D3089F4C}" type="pres">
      <dgm:prSet presAssocID="{C6A04E9D-2291-4983-8894-E04A1557B03A}" presName="Parent" presStyleLbl="revTx" presStyleIdx="0" presStyleCnt="8">
        <dgm:presLayoutVars>
          <dgm:chMax/>
          <dgm:chPref val="4"/>
          <dgm:bulletEnabled val="1"/>
        </dgm:presLayoutVars>
      </dgm:prSet>
      <dgm:spPr/>
    </dgm:pt>
    <dgm:pt modelId="{808E46D1-DCDF-4118-99FF-0B9FAFF3A2BA}" type="pres">
      <dgm:prSet presAssocID="{C6A04E9D-2291-4983-8894-E04A1557B03A}" presName="childShape" presStyleCnt="0">
        <dgm:presLayoutVars>
          <dgm:chMax val="0"/>
          <dgm:chPref val="0"/>
        </dgm:presLayoutVars>
      </dgm:prSet>
      <dgm:spPr/>
    </dgm:pt>
    <dgm:pt modelId="{1AD5D019-7D86-4A43-8FA6-BBB12C24F8F8}" type="pres">
      <dgm:prSet presAssocID="{26E4FD9D-14F6-48E3-B743-2E7BF1DE750B}" presName="childComposite" presStyleCnt="0">
        <dgm:presLayoutVars>
          <dgm:chMax val="0"/>
          <dgm:chPref val="0"/>
        </dgm:presLayoutVars>
      </dgm:prSet>
      <dgm:spPr/>
    </dgm:pt>
    <dgm:pt modelId="{87F0CFE2-A0EF-4B96-A3C6-E3DB105C916E}" type="pres">
      <dgm:prSet presAssocID="{26E4FD9D-14F6-48E3-B743-2E7BF1DE750B}" presName="ChildAccent" presStyleLbl="solidFgAcc1" presStyleIdx="0" presStyleCnt="6"/>
      <dgm:spPr/>
    </dgm:pt>
    <dgm:pt modelId="{F13B3C18-04D6-47B5-B054-D5371E68CCA3}" type="pres">
      <dgm:prSet presAssocID="{26E4FD9D-14F6-48E3-B743-2E7BF1DE750B}" presName="Child" presStyleLbl="revTx" presStyleIdx="1" presStyleCnt="8">
        <dgm:presLayoutVars>
          <dgm:chMax val="0"/>
          <dgm:chPref val="0"/>
          <dgm:bulletEnabled val="1"/>
        </dgm:presLayoutVars>
      </dgm:prSet>
      <dgm:spPr/>
    </dgm:pt>
    <dgm:pt modelId="{79A2B831-0967-405A-AA1D-E39E9E095841}" type="pres">
      <dgm:prSet presAssocID="{B606F83E-68CE-4968-BD85-E9CCFBA578C8}" presName="childComposite" presStyleCnt="0">
        <dgm:presLayoutVars>
          <dgm:chMax val="0"/>
          <dgm:chPref val="0"/>
        </dgm:presLayoutVars>
      </dgm:prSet>
      <dgm:spPr/>
    </dgm:pt>
    <dgm:pt modelId="{4A6D6864-A946-4113-BC3D-6D446F9BBB44}" type="pres">
      <dgm:prSet presAssocID="{B606F83E-68CE-4968-BD85-E9CCFBA578C8}" presName="ChildAccent" presStyleLbl="solidFgAcc1" presStyleIdx="1" presStyleCnt="6"/>
      <dgm:spPr/>
    </dgm:pt>
    <dgm:pt modelId="{770F3CFF-E3ED-4E7C-BD02-89DAA6B3D65E}" type="pres">
      <dgm:prSet presAssocID="{B606F83E-68CE-4968-BD85-E9CCFBA578C8}" presName="Child" presStyleLbl="revTx" presStyleIdx="2" presStyleCnt="8">
        <dgm:presLayoutVars>
          <dgm:chMax val="0"/>
          <dgm:chPref val="0"/>
          <dgm:bulletEnabled val="1"/>
        </dgm:presLayoutVars>
      </dgm:prSet>
      <dgm:spPr/>
    </dgm:pt>
    <dgm:pt modelId="{DA22B5C1-97D4-4944-960D-390CBE69BBE6}" type="pres">
      <dgm:prSet presAssocID="{91538CB5-2CEA-405C-9327-2C853D8DF631}" presName="childComposite" presStyleCnt="0">
        <dgm:presLayoutVars>
          <dgm:chMax val="0"/>
          <dgm:chPref val="0"/>
        </dgm:presLayoutVars>
      </dgm:prSet>
      <dgm:spPr/>
    </dgm:pt>
    <dgm:pt modelId="{105A9648-818D-418E-ADD7-8425073060BB}" type="pres">
      <dgm:prSet presAssocID="{91538CB5-2CEA-405C-9327-2C853D8DF631}" presName="ChildAccent" presStyleLbl="solidFgAcc1" presStyleIdx="2" presStyleCnt="6"/>
      <dgm:spPr/>
    </dgm:pt>
    <dgm:pt modelId="{00BA5A2B-072F-4106-AA00-81034643187B}" type="pres">
      <dgm:prSet presAssocID="{91538CB5-2CEA-405C-9327-2C853D8DF631}" presName="Child" presStyleLbl="revTx" presStyleIdx="3" presStyleCnt="8">
        <dgm:presLayoutVars>
          <dgm:chMax val="0"/>
          <dgm:chPref val="0"/>
          <dgm:bulletEnabled val="1"/>
        </dgm:presLayoutVars>
      </dgm:prSet>
      <dgm:spPr/>
    </dgm:pt>
    <dgm:pt modelId="{EF38780A-29B5-4140-AFAB-D20800F3B54C}" type="pres">
      <dgm:prSet presAssocID="{8C0C33CF-2D6B-4CA0-BD18-35015165A160}" presName="root" presStyleCnt="0">
        <dgm:presLayoutVars>
          <dgm:chMax/>
          <dgm:chPref/>
        </dgm:presLayoutVars>
      </dgm:prSet>
      <dgm:spPr/>
    </dgm:pt>
    <dgm:pt modelId="{9971086F-CE30-4A76-966A-84B41DF3DBEC}" type="pres">
      <dgm:prSet presAssocID="{8C0C33CF-2D6B-4CA0-BD18-35015165A160}" presName="rootComposite" presStyleCnt="0">
        <dgm:presLayoutVars/>
      </dgm:prSet>
      <dgm:spPr/>
    </dgm:pt>
    <dgm:pt modelId="{15164AEB-16A0-4B37-B00F-6A2FDC9731D5}" type="pres">
      <dgm:prSet presAssocID="{8C0C33CF-2D6B-4CA0-BD18-35015165A160}" presName="ParentAccent" presStyleLbl="alignNode1" presStyleIdx="1" presStyleCnt="2"/>
      <dgm:spPr/>
    </dgm:pt>
    <dgm:pt modelId="{91AD69CC-C6A3-4E73-93B5-9E96ED1A0D32}" type="pres">
      <dgm:prSet presAssocID="{8C0C33CF-2D6B-4CA0-BD18-35015165A160}" presName="ParentSmallAccent" presStyleLbl="fgAcc1" presStyleIdx="1" presStyleCnt="2"/>
      <dgm:spPr/>
    </dgm:pt>
    <dgm:pt modelId="{5B6DF243-71EC-45E2-8527-EA4EE1197592}" type="pres">
      <dgm:prSet presAssocID="{8C0C33CF-2D6B-4CA0-BD18-35015165A160}" presName="Parent" presStyleLbl="revTx" presStyleIdx="4" presStyleCnt="8">
        <dgm:presLayoutVars>
          <dgm:chMax/>
          <dgm:chPref val="4"/>
          <dgm:bulletEnabled val="1"/>
        </dgm:presLayoutVars>
      </dgm:prSet>
      <dgm:spPr/>
    </dgm:pt>
    <dgm:pt modelId="{51C5E7A4-4F70-4F88-8315-D355364F9D16}" type="pres">
      <dgm:prSet presAssocID="{8C0C33CF-2D6B-4CA0-BD18-35015165A160}" presName="childShape" presStyleCnt="0">
        <dgm:presLayoutVars>
          <dgm:chMax val="0"/>
          <dgm:chPref val="0"/>
        </dgm:presLayoutVars>
      </dgm:prSet>
      <dgm:spPr/>
    </dgm:pt>
    <dgm:pt modelId="{0376691A-FC88-4BE3-89D9-88E7379E412F}" type="pres">
      <dgm:prSet presAssocID="{8D7F2581-FD9A-4F82-A54E-BE725358FF71}" presName="childComposite" presStyleCnt="0">
        <dgm:presLayoutVars>
          <dgm:chMax val="0"/>
          <dgm:chPref val="0"/>
        </dgm:presLayoutVars>
      </dgm:prSet>
      <dgm:spPr/>
    </dgm:pt>
    <dgm:pt modelId="{930C4827-1A1A-47B2-967F-2CAE8712AB9F}" type="pres">
      <dgm:prSet presAssocID="{8D7F2581-FD9A-4F82-A54E-BE725358FF71}" presName="ChildAccent" presStyleLbl="solidFgAcc1" presStyleIdx="3" presStyleCnt="6"/>
      <dgm:spPr/>
    </dgm:pt>
    <dgm:pt modelId="{E2EDBC06-E851-40FF-B4F8-A0CA65B1DBCD}" type="pres">
      <dgm:prSet presAssocID="{8D7F2581-FD9A-4F82-A54E-BE725358FF71}" presName="Child" presStyleLbl="revTx" presStyleIdx="5" presStyleCnt="8">
        <dgm:presLayoutVars>
          <dgm:chMax val="0"/>
          <dgm:chPref val="0"/>
          <dgm:bulletEnabled val="1"/>
        </dgm:presLayoutVars>
      </dgm:prSet>
      <dgm:spPr/>
    </dgm:pt>
    <dgm:pt modelId="{0B7FF6A1-B6C6-4F46-92D3-2C65D062EE25}" type="pres">
      <dgm:prSet presAssocID="{88BA1789-20FA-49CB-A43F-96EE3AF471C9}" presName="childComposite" presStyleCnt="0">
        <dgm:presLayoutVars>
          <dgm:chMax val="0"/>
          <dgm:chPref val="0"/>
        </dgm:presLayoutVars>
      </dgm:prSet>
      <dgm:spPr/>
    </dgm:pt>
    <dgm:pt modelId="{EE8DB576-1E0F-479C-9A52-304328B43A96}" type="pres">
      <dgm:prSet presAssocID="{88BA1789-20FA-49CB-A43F-96EE3AF471C9}" presName="ChildAccent" presStyleLbl="solidFgAcc1" presStyleIdx="4" presStyleCnt="6"/>
      <dgm:spPr/>
    </dgm:pt>
    <dgm:pt modelId="{80AAFA64-1A78-4F6C-8025-86F8F024CE99}" type="pres">
      <dgm:prSet presAssocID="{88BA1789-20FA-49CB-A43F-96EE3AF471C9}" presName="Child" presStyleLbl="revTx" presStyleIdx="6" presStyleCnt="8">
        <dgm:presLayoutVars>
          <dgm:chMax val="0"/>
          <dgm:chPref val="0"/>
          <dgm:bulletEnabled val="1"/>
        </dgm:presLayoutVars>
      </dgm:prSet>
      <dgm:spPr/>
    </dgm:pt>
    <dgm:pt modelId="{F0CC966F-BDE5-4B1B-8798-A1976DC54BC9}" type="pres">
      <dgm:prSet presAssocID="{E6F713DE-1146-4A33-A5F3-C8FD31E248D7}" presName="childComposite" presStyleCnt="0">
        <dgm:presLayoutVars>
          <dgm:chMax val="0"/>
          <dgm:chPref val="0"/>
        </dgm:presLayoutVars>
      </dgm:prSet>
      <dgm:spPr/>
    </dgm:pt>
    <dgm:pt modelId="{B9BF8D8D-7236-421D-9DDF-55F5AC2B4A44}" type="pres">
      <dgm:prSet presAssocID="{E6F713DE-1146-4A33-A5F3-C8FD31E248D7}" presName="ChildAccent" presStyleLbl="solidFgAcc1" presStyleIdx="5" presStyleCnt="6"/>
      <dgm:spPr/>
    </dgm:pt>
    <dgm:pt modelId="{E8772033-EE34-42EB-8B69-DBA07393F39E}" type="pres">
      <dgm:prSet presAssocID="{E6F713DE-1146-4A33-A5F3-C8FD31E248D7}" presName="Child" presStyleLbl="revTx" presStyleIdx="7" presStyleCnt="8">
        <dgm:presLayoutVars>
          <dgm:chMax val="0"/>
          <dgm:chPref val="0"/>
          <dgm:bulletEnabled val="1"/>
        </dgm:presLayoutVars>
      </dgm:prSet>
      <dgm:spPr/>
    </dgm:pt>
  </dgm:ptLst>
  <dgm:cxnLst>
    <dgm:cxn modelId="{33E68200-B19C-41FD-B163-A774E6164DEC}" type="presOf" srcId="{7FDCCDDB-6509-49FA-8B57-B59A9BED0D25}" destId="{2F0D0647-9A2E-4343-949C-A785D3D2C428}" srcOrd="0" destOrd="0" presId="urn:microsoft.com/office/officeart/2008/layout/SquareAccentList"/>
    <dgm:cxn modelId="{CAA1370A-1154-42D9-B503-88F4C07AFACA}" srcId="{C6A04E9D-2291-4983-8894-E04A1557B03A}" destId="{91538CB5-2CEA-405C-9327-2C853D8DF631}" srcOrd="2" destOrd="0" parTransId="{ED9A107E-71B6-4F8F-904F-E8E4FA4126BE}" sibTransId="{F7B569D7-93EE-4D7B-A4C1-5A6175FB0E4C}"/>
    <dgm:cxn modelId="{8802310B-1197-4637-B358-725EAF49B033}" type="presOf" srcId="{88BA1789-20FA-49CB-A43F-96EE3AF471C9}" destId="{80AAFA64-1A78-4F6C-8025-86F8F024CE99}" srcOrd="0" destOrd="0" presId="urn:microsoft.com/office/officeart/2008/layout/SquareAccentList"/>
    <dgm:cxn modelId="{F1700C17-7E88-4420-81D1-E29BDFB1CF93}" srcId="{7FDCCDDB-6509-49FA-8B57-B59A9BED0D25}" destId="{8C0C33CF-2D6B-4CA0-BD18-35015165A160}" srcOrd="1" destOrd="0" parTransId="{732AD1A0-0A2B-4C76-979B-9163C59F4E75}" sibTransId="{A01D64CC-98F5-4F1C-A391-74E159E8FE6C}"/>
    <dgm:cxn modelId="{4CBC721F-ADD2-4880-A1E3-BBDC53CFFF89}" srcId="{8C0C33CF-2D6B-4CA0-BD18-35015165A160}" destId="{88BA1789-20FA-49CB-A43F-96EE3AF471C9}" srcOrd="1" destOrd="0" parTransId="{66700253-3E60-4890-8C9E-A04912895F84}" sibTransId="{661E523B-AA32-4115-B090-68FB0EDA5AD0}"/>
    <dgm:cxn modelId="{330D6F23-9F07-48A0-97E0-02EF90371FC5}" type="presOf" srcId="{26E4FD9D-14F6-48E3-B743-2E7BF1DE750B}" destId="{F13B3C18-04D6-47B5-B054-D5371E68CCA3}" srcOrd="0" destOrd="0" presId="urn:microsoft.com/office/officeart/2008/layout/SquareAccentList"/>
    <dgm:cxn modelId="{C6C0F823-73FF-4804-BFEA-91D09A6742CE}" srcId="{8C0C33CF-2D6B-4CA0-BD18-35015165A160}" destId="{E6F713DE-1146-4A33-A5F3-C8FD31E248D7}" srcOrd="2" destOrd="0" parTransId="{3148EC5C-6F61-4302-A54B-EFAFB6CF82C7}" sibTransId="{966699EA-1118-4D97-B173-1CE3A44EBE38}"/>
    <dgm:cxn modelId="{73421F3E-9E01-4959-9BC4-A2E404019CE0}" srcId="{7FDCCDDB-6509-49FA-8B57-B59A9BED0D25}" destId="{C6A04E9D-2291-4983-8894-E04A1557B03A}" srcOrd="0" destOrd="0" parTransId="{5775C106-2F1C-4E37-A603-BC7F532CA1FC}" sibTransId="{508B9FFF-57A9-450D-9FF5-9825CDA19A91}"/>
    <dgm:cxn modelId="{29CA0F66-4738-4F0E-8AFC-890CA82837B5}" type="presOf" srcId="{8D7F2581-FD9A-4F82-A54E-BE725358FF71}" destId="{E2EDBC06-E851-40FF-B4F8-A0CA65B1DBCD}" srcOrd="0" destOrd="0" presId="urn:microsoft.com/office/officeart/2008/layout/SquareAccentList"/>
    <dgm:cxn modelId="{4C2C3E79-ECDE-47ED-BF52-0BE4870415B7}" type="presOf" srcId="{91538CB5-2CEA-405C-9327-2C853D8DF631}" destId="{00BA5A2B-072F-4106-AA00-81034643187B}" srcOrd="0" destOrd="0" presId="urn:microsoft.com/office/officeart/2008/layout/SquareAccentList"/>
    <dgm:cxn modelId="{C9D70C93-3AF5-4684-9A31-A17C9F30BE24}" srcId="{C6A04E9D-2291-4983-8894-E04A1557B03A}" destId="{B606F83E-68CE-4968-BD85-E9CCFBA578C8}" srcOrd="1" destOrd="0" parTransId="{4B5DDF78-8918-40AA-8F2C-08895E3135F3}" sibTransId="{FD1576BC-73F9-40B2-97F6-E6135A49A2E5}"/>
    <dgm:cxn modelId="{02B3C6B5-49EB-495F-86DB-1BCD728DBC05}" srcId="{8C0C33CF-2D6B-4CA0-BD18-35015165A160}" destId="{8D7F2581-FD9A-4F82-A54E-BE725358FF71}" srcOrd="0" destOrd="0" parTransId="{2C55DEDC-45CF-4A5D-A4CE-4BD7CDF3F8E9}" sibTransId="{AA7814A2-15A0-4B6F-A08D-AFF2FA5307D0}"/>
    <dgm:cxn modelId="{7ECB68B6-404E-4AD2-AE94-B9C82DD5F017}" type="presOf" srcId="{C6A04E9D-2291-4983-8894-E04A1557B03A}" destId="{A36CCBD8-9465-4C8A-A57D-6656D3089F4C}" srcOrd="0" destOrd="0" presId="urn:microsoft.com/office/officeart/2008/layout/SquareAccentList"/>
    <dgm:cxn modelId="{97C57DBC-239C-41C1-B0C2-BC3D7DE5A874}" type="presOf" srcId="{8C0C33CF-2D6B-4CA0-BD18-35015165A160}" destId="{5B6DF243-71EC-45E2-8527-EA4EE1197592}" srcOrd="0" destOrd="0" presId="urn:microsoft.com/office/officeart/2008/layout/SquareAccentList"/>
    <dgm:cxn modelId="{FD47BCC5-F480-4027-8C3F-D19C035E7520}" srcId="{C6A04E9D-2291-4983-8894-E04A1557B03A}" destId="{26E4FD9D-14F6-48E3-B743-2E7BF1DE750B}" srcOrd="0" destOrd="0" parTransId="{F115C9AF-AE02-4470-8AAF-079B4DF92C66}" sibTransId="{B216A753-56F0-4415-8463-641E2590DF2E}"/>
    <dgm:cxn modelId="{858C8FDF-7341-4395-AA09-0E4458908FB6}" type="presOf" srcId="{B606F83E-68CE-4968-BD85-E9CCFBA578C8}" destId="{770F3CFF-E3ED-4E7C-BD02-89DAA6B3D65E}" srcOrd="0" destOrd="0" presId="urn:microsoft.com/office/officeart/2008/layout/SquareAccentList"/>
    <dgm:cxn modelId="{1253D0FE-D2A8-45F1-A102-AE1E0BE52433}" type="presOf" srcId="{E6F713DE-1146-4A33-A5F3-C8FD31E248D7}" destId="{E8772033-EE34-42EB-8B69-DBA07393F39E}" srcOrd="0" destOrd="0" presId="urn:microsoft.com/office/officeart/2008/layout/SquareAccentList"/>
    <dgm:cxn modelId="{9D5D452D-11D6-4567-B15B-DF6702B01EFE}" type="presParOf" srcId="{2F0D0647-9A2E-4343-949C-A785D3D2C428}" destId="{D23234DE-F3B5-4867-9C55-863C9CD84642}" srcOrd="0" destOrd="0" presId="urn:microsoft.com/office/officeart/2008/layout/SquareAccentList"/>
    <dgm:cxn modelId="{0D09BB8E-0814-4EB0-B56B-A26AAF9B245C}" type="presParOf" srcId="{D23234DE-F3B5-4867-9C55-863C9CD84642}" destId="{FBB5F4BC-FD1D-46FC-B9DB-E882DB4F5A6D}" srcOrd="0" destOrd="0" presId="urn:microsoft.com/office/officeart/2008/layout/SquareAccentList"/>
    <dgm:cxn modelId="{2158F1B8-F324-4DE9-85C5-7E39C9EA5071}" type="presParOf" srcId="{FBB5F4BC-FD1D-46FC-B9DB-E882DB4F5A6D}" destId="{09BBA605-5F53-44D7-ADA8-A4C43F22C96A}" srcOrd="0" destOrd="0" presId="urn:microsoft.com/office/officeart/2008/layout/SquareAccentList"/>
    <dgm:cxn modelId="{12665EA4-AC11-4D2A-BA07-AD3E1E69D34E}" type="presParOf" srcId="{FBB5F4BC-FD1D-46FC-B9DB-E882DB4F5A6D}" destId="{9AFA85DA-F5B9-462A-AA5D-FEB8CE0D486E}" srcOrd="1" destOrd="0" presId="urn:microsoft.com/office/officeart/2008/layout/SquareAccentList"/>
    <dgm:cxn modelId="{8C454CFE-F21C-4A83-851D-AF26BAFB08B0}" type="presParOf" srcId="{FBB5F4BC-FD1D-46FC-B9DB-E882DB4F5A6D}" destId="{A36CCBD8-9465-4C8A-A57D-6656D3089F4C}" srcOrd="2" destOrd="0" presId="urn:microsoft.com/office/officeart/2008/layout/SquareAccentList"/>
    <dgm:cxn modelId="{307E623F-6BB7-4F35-B51C-60EF9134FA3C}" type="presParOf" srcId="{D23234DE-F3B5-4867-9C55-863C9CD84642}" destId="{808E46D1-DCDF-4118-99FF-0B9FAFF3A2BA}" srcOrd="1" destOrd="0" presId="urn:microsoft.com/office/officeart/2008/layout/SquareAccentList"/>
    <dgm:cxn modelId="{1240700E-6C1B-47D0-8EC2-013A017E463E}" type="presParOf" srcId="{808E46D1-DCDF-4118-99FF-0B9FAFF3A2BA}" destId="{1AD5D019-7D86-4A43-8FA6-BBB12C24F8F8}" srcOrd="0" destOrd="0" presId="urn:microsoft.com/office/officeart/2008/layout/SquareAccentList"/>
    <dgm:cxn modelId="{581FF645-8384-4C54-B3E6-F5CE75068BB2}" type="presParOf" srcId="{1AD5D019-7D86-4A43-8FA6-BBB12C24F8F8}" destId="{87F0CFE2-A0EF-4B96-A3C6-E3DB105C916E}" srcOrd="0" destOrd="0" presId="urn:microsoft.com/office/officeart/2008/layout/SquareAccentList"/>
    <dgm:cxn modelId="{4CCCCB7D-4586-465D-ADB4-474D079520F2}" type="presParOf" srcId="{1AD5D019-7D86-4A43-8FA6-BBB12C24F8F8}" destId="{F13B3C18-04D6-47B5-B054-D5371E68CCA3}" srcOrd="1" destOrd="0" presId="urn:microsoft.com/office/officeart/2008/layout/SquareAccentList"/>
    <dgm:cxn modelId="{AA1013DA-90C7-4FDF-8849-44E3961AB8A8}" type="presParOf" srcId="{808E46D1-DCDF-4118-99FF-0B9FAFF3A2BA}" destId="{79A2B831-0967-405A-AA1D-E39E9E095841}" srcOrd="1" destOrd="0" presId="urn:microsoft.com/office/officeart/2008/layout/SquareAccentList"/>
    <dgm:cxn modelId="{5BF57268-8C8E-42EC-9D99-6FD78C16980F}" type="presParOf" srcId="{79A2B831-0967-405A-AA1D-E39E9E095841}" destId="{4A6D6864-A946-4113-BC3D-6D446F9BBB44}" srcOrd="0" destOrd="0" presId="urn:microsoft.com/office/officeart/2008/layout/SquareAccentList"/>
    <dgm:cxn modelId="{027C3E49-F58E-414F-82F2-263C54A7EE4B}" type="presParOf" srcId="{79A2B831-0967-405A-AA1D-E39E9E095841}" destId="{770F3CFF-E3ED-4E7C-BD02-89DAA6B3D65E}" srcOrd="1" destOrd="0" presId="urn:microsoft.com/office/officeart/2008/layout/SquareAccentList"/>
    <dgm:cxn modelId="{CD50A5B2-509B-4B49-8363-2FF43CEB6363}" type="presParOf" srcId="{808E46D1-DCDF-4118-99FF-0B9FAFF3A2BA}" destId="{DA22B5C1-97D4-4944-960D-390CBE69BBE6}" srcOrd="2" destOrd="0" presId="urn:microsoft.com/office/officeart/2008/layout/SquareAccentList"/>
    <dgm:cxn modelId="{6C0C88CA-2E56-4A1D-8CF1-ADA6DAFB94EE}" type="presParOf" srcId="{DA22B5C1-97D4-4944-960D-390CBE69BBE6}" destId="{105A9648-818D-418E-ADD7-8425073060BB}" srcOrd="0" destOrd="0" presId="urn:microsoft.com/office/officeart/2008/layout/SquareAccentList"/>
    <dgm:cxn modelId="{991A81C3-6296-4E2B-BA5C-3752BCDA706C}" type="presParOf" srcId="{DA22B5C1-97D4-4944-960D-390CBE69BBE6}" destId="{00BA5A2B-072F-4106-AA00-81034643187B}" srcOrd="1" destOrd="0" presId="urn:microsoft.com/office/officeart/2008/layout/SquareAccentList"/>
    <dgm:cxn modelId="{D087BEC2-56F1-4616-8686-E660FE68B6F4}" type="presParOf" srcId="{2F0D0647-9A2E-4343-949C-A785D3D2C428}" destId="{EF38780A-29B5-4140-AFAB-D20800F3B54C}" srcOrd="1" destOrd="0" presId="urn:microsoft.com/office/officeart/2008/layout/SquareAccentList"/>
    <dgm:cxn modelId="{18EE81CB-BFCD-4320-AE26-004A0FEEAE96}" type="presParOf" srcId="{EF38780A-29B5-4140-AFAB-D20800F3B54C}" destId="{9971086F-CE30-4A76-966A-84B41DF3DBEC}" srcOrd="0" destOrd="0" presId="urn:microsoft.com/office/officeart/2008/layout/SquareAccentList"/>
    <dgm:cxn modelId="{A1A4F18C-72DF-42B8-8699-BF2F0A0B1A8D}" type="presParOf" srcId="{9971086F-CE30-4A76-966A-84B41DF3DBEC}" destId="{15164AEB-16A0-4B37-B00F-6A2FDC9731D5}" srcOrd="0" destOrd="0" presId="urn:microsoft.com/office/officeart/2008/layout/SquareAccentList"/>
    <dgm:cxn modelId="{410C9F4E-3989-44C6-9889-E608B377D251}" type="presParOf" srcId="{9971086F-CE30-4A76-966A-84B41DF3DBEC}" destId="{91AD69CC-C6A3-4E73-93B5-9E96ED1A0D32}" srcOrd="1" destOrd="0" presId="urn:microsoft.com/office/officeart/2008/layout/SquareAccentList"/>
    <dgm:cxn modelId="{F0498AA5-F252-4B3C-B9CF-1A904A218122}" type="presParOf" srcId="{9971086F-CE30-4A76-966A-84B41DF3DBEC}" destId="{5B6DF243-71EC-45E2-8527-EA4EE1197592}" srcOrd="2" destOrd="0" presId="urn:microsoft.com/office/officeart/2008/layout/SquareAccentList"/>
    <dgm:cxn modelId="{62183DB8-74E0-48FA-8376-DFDA6899872C}" type="presParOf" srcId="{EF38780A-29B5-4140-AFAB-D20800F3B54C}" destId="{51C5E7A4-4F70-4F88-8315-D355364F9D16}" srcOrd="1" destOrd="0" presId="urn:microsoft.com/office/officeart/2008/layout/SquareAccentList"/>
    <dgm:cxn modelId="{86B43A13-15A6-4DB1-A2B9-2BBEAF80033E}" type="presParOf" srcId="{51C5E7A4-4F70-4F88-8315-D355364F9D16}" destId="{0376691A-FC88-4BE3-89D9-88E7379E412F}" srcOrd="0" destOrd="0" presId="urn:microsoft.com/office/officeart/2008/layout/SquareAccentList"/>
    <dgm:cxn modelId="{8CA10D5E-5640-4103-8E53-E5E93DCC8ED6}" type="presParOf" srcId="{0376691A-FC88-4BE3-89D9-88E7379E412F}" destId="{930C4827-1A1A-47B2-967F-2CAE8712AB9F}" srcOrd="0" destOrd="0" presId="urn:microsoft.com/office/officeart/2008/layout/SquareAccentList"/>
    <dgm:cxn modelId="{9D1A9AA6-DC7F-4BE7-ACC5-928BA20F609F}" type="presParOf" srcId="{0376691A-FC88-4BE3-89D9-88E7379E412F}" destId="{E2EDBC06-E851-40FF-B4F8-A0CA65B1DBCD}" srcOrd="1" destOrd="0" presId="urn:microsoft.com/office/officeart/2008/layout/SquareAccentList"/>
    <dgm:cxn modelId="{45043EBD-BF3A-4857-92ED-1DCEA71BEF15}" type="presParOf" srcId="{51C5E7A4-4F70-4F88-8315-D355364F9D16}" destId="{0B7FF6A1-B6C6-4F46-92D3-2C65D062EE25}" srcOrd="1" destOrd="0" presId="urn:microsoft.com/office/officeart/2008/layout/SquareAccentList"/>
    <dgm:cxn modelId="{85DBF94D-B898-45E6-A26F-ABBF84B94B6C}" type="presParOf" srcId="{0B7FF6A1-B6C6-4F46-92D3-2C65D062EE25}" destId="{EE8DB576-1E0F-479C-9A52-304328B43A96}" srcOrd="0" destOrd="0" presId="urn:microsoft.com/office/officeart/2008/layout/SquareAccentList"/>
    <dgm:cxn modelId="{0B87024B-DB71-4008-A3D9-5744C11D8A82}" type="presParOf" srcId="{0B7FF6A1-B6C6-4F46-92D3-2C65D062EE25}" destId="{80AAFA64-1A78-4F6C-8025-86F8F024CE99}" srcOrd="1" destOrd="0" presId="urn:microsoft.com/office/officeart/2008/layout/SquareAccentList"/>
    <dgm:cxn modelId="{3D5506C2-5045-48F9-B907-5CA97F0EEF06}" type="presParOf" srcId="{51C5E7A4-4F70-4F88-8315-D355364F9D16}" destId="{F0CC966F-BDE5-4B1B-8798-A1976DC54BC9}" srcOrd="2" destOrd="0" presId="urn:microsoft.com/office/officeart/2008/layout/SquareAccentList"/>
    <dgm:cxn modelId="{16ABDF61-F943-4964-8719-D4F55CDD93EE}" type="presParOf" srcId="{F0CC966F-BDE5-4B1B-8798-A1976DC54BC9}" destId="{B9BF8D8D-7236-421D-9DDF-55F5AC2B4A44}" srcOrd="0" destOrd="0" presId="urn:microsoft.com/office/officeart/2008/layout/SquareAccentList"/>
    <dgm:cxn modelId="{77DAC2FA-81DA-4E97-9854-1F5351F72FC0}" type="presParOf" srcId="{F0CC966F-BDE5-4B1B-8798-A1976DC54BC9}" destId="{E8772033-EE34-42EB-8B69-DBA07393F39E}"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800" b="1" dirty="0">
              <a:solidFill>
                <a:srgbClr val="FF0000"/>
              </a:solidFill>
              <a:effectLst>
                <a:outerShdw blurRad="38100" dist="38100" dir="2700000" algn="tl">
                  <a:srgbClr val="000000">
                    <a:alpha val="43137"/>
                  </a:srgbClr>
                </a:outerShdw>
              </a:effectLst>
            </a:rPr>
            <a:t>Enerji</a:t>
          </a:r>
        </a:p>
        <a:p>
          <a:pPr algn="l"/>
          <a:r>
            <a:rPr lang="tr-TR" sz="2800" b="1" dirty="0">
              <a:solidFill>
                <a:srgbClr val="FF0000"/>
              </a:solidFill>
              <a:effectLst>
                <a:outerShdw blurRad="38100" dist="38100" dir="2700000" algn="tl">
                  <a:srgbClr val="000000">
                    <a:alpha val="43137"/>
                  </a:srgbClr>
                </a:outerShdw>
              </a:effectLst>
            </a:rPr>
            <a:t>Yöneticisi</a:t>
          </a:r>
        </a:p>
        <a:p>
          <a:pPr algn="l"/>
          <a:r>
            <a:rPr lang="tr-TR" sz="2800" b="1" dirty="0">
              <a:solidFill>
                <a:srgbClr val="FF0000"/>
              </a:solidFill>
              <a:effectLst>
                <a:outerShdw blurRad="38100" dist="38100" dir="2700000" algn="tl">
                  <a:srgbClr val="000000">
                    <a:alpha val="43137"/>
                  </a:srgbClr>
                </a:outerShdw>
              </a:effectLst>
            </a:rPr>
            <a:t>(EY)</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CDCE63C9-500A-4940-B967-5AE500D163C1}">
      <dgm:prSet phldrT="[Metin]" custT="1"/>
      <dgm:spPr/>
      <dgm:t>
        <a:bodyPr anchor="ctr"/>
        <a:lstStyle/>
        <a:p>
          <a:r>
            <a:rPr lang="tr-TR" sz="2000" i="0" dirty="0"/>
            <a:t>Enerji Yöneticisi Sertifikalı</a:t>
          </a:r>
        </a:p>
        <a:p>
          <a:r>
            <a:rPr lang="tr-TR" sz="2000" i="0" dirty="0"/>
            <a:t>Yönetim Tarafından Görevlendirilmiş</a:t>
          </a:r>
        </a:p>
        <a:p>
          <a:r>
            <a:rPr lang="tr-TR" sz="2000" i="0" dirty="0" err="1"/>
            <a:t>ETKB’ye</a:t>
          </a:r>
          <a:r>
            <a:rPr lang="tr-TR" sz="2000" i="0" dirty="0"/>
            <a:t> Bildirilmiş Sorumlu Kişi</a:t>
          </a:r>
        </a:p>
      </dgm:t>
    </dgm:pt>
    <dgm:pt modelId="{A04945E4-3A46-4182-817A-D5B0CEBF3A94}" type="parTrans" cxnId="{7B8F3771-0BC7-4C7F-AD8E-CDEB00711A17}">
      <dgm:prSet/>
      <dgm:spPr/>
      <dgm:t>
        <a:bodyPr/>
        <a:lstStyle/>
        <a:p>
          <a:endParaRPr lang="tr-TR"/>
        </a:p>
      </dgm:t>
    </dgm:pt>
    <dgm:pt modelId="{E7FC8A2C-234F-4425-A500-1E8E83152429}" type="sibTrans" cxnId="{7B8F3771-0BC7-4C7F-AD8E-CDEB00711A17}">
      <dgm:prSet/>
      <dgm:spPr/>
      <dgm:t>
        <a:bodyPr/>
        <a:lstStyle/>
        <a:p>
          <a:endParaRPr lang="tr-TR"/>
        </a:p>
      </dgm:t>
    </dgm:pt>
    <dgm:pt modelId="{4782EC87-2F47-4395-9604-8DDFE324BE9E}">
      <dgm:prSet phldrT="[Metin]" custT="1"/>
      <dgm:spPr/>
      <dgm:t>
        <a:bodyPr anchor="ctr"/>
        <a:lstStyle/>
        <a:p>
          <a:r>
            <a:rPr lang="tr-TR" sz="2000" b="1" dirty="0"/>
            <a:t>Enerji Yöneticisi Sertifikası için</a:t>
          </a:r>
          <a:r>
            <a:rPr lang="tr-TR" sz="2000" dirty="0"/>
            <a:t>;</a:t>
          </a:r>
        </a:p>
        <a:p>
          <a:r>
            <a:rPr lang="tr-TR" sz="2000" dirty="0"/>
            <a:t>Düzenlenen Eğitime Katılmak</a:t>
          </a:r>
        </a:p>
        <a:p>
          <a:r>
            <a:rPr lang="tr-TR" sz="2000" dirty="0"/>
            <a:t>Merkezi Sınavda Başarılı Olmak</a:t>
          </a:r>
        </a:p>
      </dgm:t>
    </dgm:pt>
    <dgm:pt modelId="{AB267FED-8027-4D45-827C-994DBD86F180}" type="parTrans" cxnId="{74DB175F-E005-4550-B9EE-D6D90F0A22AD}">
      <dgm:prSet/>
      <dgm:spPr/>
      <dgm:t>
        <a:bodyPr/>
        <a:lstStyle/>
        <a:p>
          <a:endParaRPr lang="tr-TR"/>
        </a:p>
      </dgm:t>
    </dgm:pt>
    <dgm:pt modelId="{3A8C196A-C1B9-4341-9215-CD205BA96E75}" type="sibTrans" cxnId="{74DB175F-E005-4550-B9EE-D6D90F0A22AD}">
      <dgm:prSet/>
      <dgm:spPr/>
      <dgm:t>
        <a:bodyPr/>
        <a:lstStyle/>
        <a:p>
          <a:endParaRPr lang="tr-TR"/>
        </a:p>
      </dgm:t>
    </dgm:pt>
    <dgm:pt modelId="{F1F8030D-3FB1-4010-8E6F-931E1BF2F14C}">
      <dgm:prSet phldrT="[Metin]" custT="1"/>
      <dgm:spPr/>
      <dgm:t>
        <a:bodyPr anchor="ctr"/>
        <a:lstStyle/>
        <a:p>
          <a:pPr algn="just"/>
          <a:r>
            <a:rPr lang="tr-TR" sz="2000" b="0" i="0" dirty="0"/>
            <a:t>Kanun kapsamına giren endüstriyel işletmelerde veya binalarda enerji yönetimi ile ilgili faaliyetlerin yerine getirilmesinden </a:t>
          </a:r>
          <a:r>
            <a:rPr lang="tr-TR" sz="2000" b="1" i="0" dirty="0"/>
            <a:t>yönetim adına sorumlu, enerji yöneticisi sertifikasına sahip kişidir.</a:t>
          </a:r>
          <a:endParaRPr lang="tr-TR" sz="2000" b="1" dirty="0">
            <a:effectLst>
              <a:outerShdw blurRad="38100" dist="38100" dir="2700000" algn="tl">
                <a:srgbClr val="000000">
                  <a:alpha val="43137"/>
                </a:srgbClr>
              </a:outerShdw>
            </a:effectLst>
          </a:endParaRPr>
        </a:p>
      </dgm:t>
    </dgm:pt>
    <dgm:pt modelId="{3374AAC9-9DFC-4CFB-8689-69D4C86F3D0D}" type="parTrans" cxnId="{BFD8449D-8949-4ABC-AD45-6E9982F7DB42}">
      <dgm:prSet/>
      <dgm:spPr/>
      <dgm:t>
        <a:bodyPr/>
        <a:lstStyle/>
        <a:p>
          <a:endParaRPr lang="tr-TR"/>
        </a:p>
      </dgm:t>
    </dgm:pt>
    <dgm:pt modelId="{68922F14-051B-40D7-BB4C-3A986DA8E882}" type="sibTrans" cxnId="{BFD8449D-8949-4ABC-AD45-6E9982F7DB42}">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4" custScaleX="115416"/>
      <dgm:spPr/>
    </dgm:pt>
    <dgm:pt modelId="{C28654C9-90C0-4781-A4BB-68B694A772DC}" type="pres">
      <dgm:prSet presAssocID="{D33C2222-D713-4BA6-8CAF-22E09509C746}" presName="vert1" presStyleCnt="0"/>
      <dgm:spPr/>
    </dgm:pt>
    <dgm:pt modelId="{087F30C1-838B-4C77-91B7-9E2C21434244}" type="pres">
      <dgm:prSet presAssocID="{F1F8030D-3FB1-4010-8E6F-931E1BF2F14C}" presName="vertSpace2a" presStyleCnt="0"/>
      <dgm:spPr/>
    </dgm:pt>
    <dgm:pt modelId="{864EBA4D-574A-437C-90A2-AE79277ABDC8}" type="pres">
      <dgm:prSet presAssocID="{F1F8030D-3FB1-4010-8E6F-931E1BF2F14C}" presName="horz2" presStyleCnt="0"/>
      <dgm:spPr/>
    </dgm:pt>
    <dgm:pt modelId="{D165C4A6-ECE1-4A83-A1AC-6EE90BB91205}" type="pres">
      <dgm:prSet presAssocID="{F1F8030D-3FB1-4010-8E6F-931E1BF2F14C}" presName="horzSpace2" presStyleCnt="0"/>
      <dgm:spPr/>
    </dgm:pt>
    <dgm:pt modelId="{52D36279-24C3-4012-BB38-1D2A0ADC1867}" type="pres">
      <dgm:prSet presAssocID="{F1F8030D-3FB1-4010-8E6F-931E1BF2F14C}" presName="tx2" presStyleLbl="revTx" presStyleIdx="1" presStyleCnt="4" custScaleX="107320"/>
      <dgm:spPr/>
    </dgm:pt>
    <dgm:pt modelId="{3619FAF9-84CD-440A-891B-754B92583652}" type="pres">
      <dgm:prSet presAssocID="{F1F8030D-3FB1-4010-8E6F-931E1BF2F14C}" presName="vert2" presStyleCnt="0"/>
      <dgm:spPr/>
    </dgm:pt>
    <dgm:pt modelId="{E04729B4-6931-497D-AA6E-C0CFCD46F89C}" type="pres">
      <dgm:prSet presAssocID="{F1F8030D-3FB1-4010-8E6F-931E1BF2F14C}" presName="thinLine2b" presStyleLbl="callout" presStyleIdx="0" presStyleCnt="3"/>
      <dgm:spPr/>
    </dgm:pt>
    <dgm:pt modelId="{96340CA2-9DC6-4FDC-B23A-21B08BF82E2A}" type="pres">
      <dgm:prSet presAssocID="{F1F8030D-3FB1-4010-8E6F-931E1BF2F14C}" presName="vertSpace2b" presStyleCnt="0"/>
      <dgm:spPr/>
    </dgm:pt>
    <dgm:pt modelId="{86DFB8B1-B30B-463A-B349-7F2834FE05E6}" type="pres">
      <dgm:prSet presAssocID="{CDCE63C9-500A-4940-B967-5AE500D163C1}" presName="horz2" presStyleCnt="0"/>
      <dgm:spPr/>
    </dgm:pt>
    <dgm:pt modelId="{33B53598-04FD-442F-BE05-D993D5C06DF0}" type="pres">
      <dgm:prSet presAssocID="{CDCE63C9-500A-4940-B967-5AE500D163C1}" presName="horzSpace2" presStyleCnt="0"/>
      <dgm:spPr/>
    </dgm:pt>
    <dgm:pt modelId="{9A5B8568-5BFC-42A2-8414-870D53A3FA83}" type="pres">
      <dgm:prSet presAssocID="{CDCE63C9-500A-4940-B967-5AE500D163C1}" presName="tx2" presStyleLbl="revTx" presStyleIdx="2" presStyleCnt="4" custScaleX="111223"/>
      <dgm:spPr/>
    </dgm:pt>
    <dgm:pt modelId="{43A83177-A301-40D9-8BC9-30B709FE8DC5}" type="pres">
      <dgm:prSet presAssocID="{CDCE63C9-500A-4940-B967-5AE500D163C1}" presName="vert2" presStyleCnt="0"/>
      <dgm:spPr/>
    </dgm:pt>
    <dgm:pt modelId="{5F57BB31-1BFA-4273-8196-0D8545C164DA}" type="pres">
      <dgm:prSet presAssocID="{CDCE63C9-500A-4940-B967-5AE500D163C1}" presName="thinLine2b" presStyleLbl="callout" presStyleIdx="1" presStyleCnt="3"/>
      <dgm:spPr/>
    </dgm:pt>
    <dgm:pt modelId="{CF5CA9CD-542E-48CC-824D-DDB9A2B27E42}" type="pres">
      <dgm:prSet presAssocID="{CDCE63C9-500A-4940-B967-5AE500D163C1}" presName="vertSpace2b" presStyleCnt="0"/>
      <dgm:spPr/>
    </dgm:pt>
    <dgm:pt modelId="{74A0982B-F6D7-424F-9A00-2D3B28C67C23}" type="pres">
      <dgm:prSet presAssocID="{4782EC87-2F47-4395-9604-8DDFE324BE9E}" presName="horz2" presStyleCnt="0"/>
      <dgm:spPr/>
    </dgm:pt>
    <dgm:pt modelId="{7BBC738C-C31E-460E-B6BE-67F270715BFC}" type="pres">
      <dgm:prSet presAssocID="{4782EC87-2F47-4395-9604-8DDFE324BE9E}" presName="horzSpace2" presStyleCnt="0"/>
      <dgm:spPr/>
    </dgm:pt>
    <dgm:pt modelId="{ADA16270-1267-49AE-A7F5-498C3102788E}" type="pres">
      <dgm:prSet presAssocID="{4782EC87-2F47-4395-9604-8DDFE324BE9E}" presName="tx2" presStyleLbl="revTx" presStyleIdx="3" presStyleCnt="4" custScaleX="127389"/>
      <dgm:spPr/>
    </dgm:pt>
    <dgm:pt modelId="{1E1797AC-B409-483E-8992-7C2E8D68BA86}" type="pres">
      <dgm:prSet presAssocID="{4782EC87-2F47-4395-9604-8DDFE324BE9E}" presName="vert2" presStyleCnt="0"/>
      <dgm:spPr/>
    </dgm:pt>
    <dgm:pt modelId="{13B5E1EE-823A-433C-8781-ABF9076168EA}" type="pres">
      <dgm:prSet presAssocID="{4782EC87-2F47-4395-9604-8DDFE324BE9E}" presName="thinLine2b" presStyleLbl="callout" presStyleIdx="2" presStyleCnt="3"/>
      <dgm:spPr/>
    </dgm:pt>
    <dgm:pt modelId="{C22EA194-6B7C-4E29-BD5D-AA835952A131}" type="pres">
      <dgm:prSet presAssocID="{4782EC87-2F47-4395-9604-8DDFE324BE9E}" presName="vertSpace2b" presStyleCnt="0"/>
      <dgm:spPr/>
    </dgm:pt>
  </dgm:ptLst>
  <dgm:cxnLst>
    <dgm:cxn modelId="{5B852728-2523-4004-8B94-9F4B17BEA54B}" type="presOf" srcId="{F1F8030D-3FB1-4010-8E6F-931E1BF2F14C}" destId="{52D36279-24C3-4012-BB38-1D2A0ADC1867}" srcOrd="0" destOrd="0" presId="urn:microsoft.com/office/officeart/2008/layout/LinedList"/>
    <dgm:cxn modelId="{B209CB3E-4251-4248-86D4-B336A744B4DF}" type="presOf" srcId="{F2AFFD71-153B-484B-BCA6-3C76F14CD862}" destId="{DFAE894D-4F93-48EE-89F9-8E961B8D6A0B}" srcOrd="0" destOrd="0" presId="urn:microsoft.com/office/officeart/2008/layout/LinedList"/>
    <dgm:cxn modelId="{74DB175F-E005-4550-B9EE-D6D90F0A22AD}" srcId="{D33C2222-D713-4BA6-8CAF-22E09509C746}" destId="{4782EC87-2F47-4395-9604-8DDFE324BE9E}" srcOrd="2" destOrd="0" parTransId="{AB267FED-8027-4D45-827C-994DBD86F180}" sibTransId="{3A8C196A-C1B9-4341-9215-CD205BA96E75}"/>
    <dgm:cxn modelId="{85924F4A-9896-4349-B99E-608AD4F555C0}" type="presOf" srcId="{4782EC87-2F47-4395-9604-8DDFE324BE9E}" destId="{ADA16270-1267-49AE-A7F5-498C3102788E}" srcOrd="0" destOrd="0" presId="urn:microsoft.com/office/officeart/2008/layout/LinedList"/>
    <dgm:cxn modelId="{7B8F3771-0BC7-4C7F-AD8E-CDEB00711A17}" srcId="{D33C2222-D713-4BA6-8CAF-22E09509C746}" destId="{CDCE63C9-500A-4940-B967-5AE500D163C1}" srcOrd="1" destOrd="0" parTransId="{A04945E4-3A46-4182-817A-D5B0CEBF3A94}" sibTransId="{E7FC8A2C-234F-4425-A500-1E8E83152429}"/>
    <dgm:cxn modelId="{BFD8449D-8949-4ABC-AD45-6E9982F7DB42}" srcId="{D33C2222-D713-4BA6-8CAF-22E09509C746}" destId="{F1F8030D-3FB1-4010-8E6F-931E1BF2F14C}" srcOrd="0" destOrd="0" parTransId="{3374AAC9-9DFC-4CFB-8689-69D4C86F3D0D}" sibTransId="{68922F14-051B-40D7-BB4C-3A986DA8E882}"/>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83C2F2F8-C14A-4C55-BE08-DEB602E0F576}" type="presOf" srcId="{CDCE63C9-500A-4940-B967-5AE500D163C1}" destId="{9A5B8568-5BFC-42A2-8414-870D53A3FA83}" srcOrd="0" destOrd="0" presId="urn:microsoft.com/office/officeart/2008/layout/LinedList"/>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A71169B9-265F-46FA-A349-E9297DC1C0FE}" type="presParOf" srcId="{C28654C9-90C0-4781-A4BB-68B694A772DC}" destId="{087F30C1-838B-4C77-91B7-9E2C21434244}" srcOrd="0" destOrd="0" presId="urn:microsoft.com/office/officeart/2008/layout/LinedList"/>
    <dgm:cxn modelId="{B1A70244-130F-48D2-A401-129F1943EB18}" type="presParOf" srcId="{C28654C9-90C0-4781-A4BB-68B694A772DC}" destId="{864EBA4D-574A-437C-90A2-AE79277ABDC8}" srcOrd="1" destOrd="0" presId="urn:microsoft.com/office/officeart/2008/layout/LinedList"/>
    <dgm:cxn modelId="{AF95E2F2-5ECC-4B9D-9310-66FC9AF2497A}" type="presParOf" srcId="{864EBA4D-574A-437C-90A2-AE79277ABDC8}" destId="{D165C4A6-ECE1-4A83-A1AC-6EE90BB91205}" srcOrd="0" destOrd="0" presId="urn:microsoft.com/office/officeart/2008/layout/LinedList"/>
    <dgm:cxn modelId="{14E828E1-8592-47FA-8EF5-2DDE7E5BC89A}" type="presParOf" srcId="{864EBA4D-574A-437C-90A2-AE79277ABDC8}" destId="{52D36279-24C3-4012-BB38-1D2A0ADC1867}" srcOrd="1" destOrd="0" presId="urn:microsoft.com/office/officeart/2008/layout/LinedList"/>
    <dgm:cxn modelId="{2E27243E-F342-435A-9825-92A270A437F9}" type="presParOf" srcId="{864EBA4D-574A-437C-90A2-AE79277ABDC8}" destId="{3619FAF9-84CD-440A-891B-754B92583652}" srcOrd="2" destOrd="0" presId="urn:microsoft.com/office/officeart/2008/layout/LinedList"/>
    <dgm:cxn modelId="{7DEE19FE-15A3-4EF5-BFB9-68BEB8B4034B}" type="presParOf" srcId="{C28654C9-90C0-4781-A4BB-68B694A772DC}" destId="{E04729B4-6931-497D-AA6E-C0CFCD46F89C}" srcOrd="2" destOrd="0" presId="urn:microsoft.com/office/officeart/2008/layout/LinedList"/>
    <dgm:cxn modelId="{EB283A36-20FC-4D2E-8488-6B4A2D03FD59}" type="presParOf" srcId="{C28654C9-90C0-4781-A4BB-68B694A772DC}" destId="{96340CA2-9DC6-4FDC-B23A-21B08BF82E2A}" srcOrd="3" destOrd="0" presId="urn:microsoft.com/office/officeart/2008/layout/LinedList"/>
    <dgm:cxn modelId="{CC37ABC2-F79D-4C3F-9D75-1DCE5E16304A}" type="presParOf" srcId="{C28654C9-90C0-4781-A4BB-68B694A772DC}" destId="{86DFB8B1-B30B-463A-B349-7F2834FE05E6}" srcOrd="4" destOrd="0" presId="urn:microsoft.com/office/officeart/2008/layout/LinedList"/>
    <dgm:cxn modelId="{C23ED8E9-5C51-4717-A872-F2ED1974EE7D}" type="presParOf" srcId="{86DFB8B1-B30B-463A-B349-7F2834FE05E6}" destId="{33B53598-04FD-442F-BE05-D993D5C06DF0}" srcOrd="0" destOrd="0" presId="urn:microsoft.com/office/officeart/2008/layout/LinedList"/>
    <dgm:cxn modelId="{F1B3D695-85B9-44D2-B8C8-0A6EA8DADE0A}" type="presParOf" srcId="{86DFB8B1-B30B-463A-B349-7F2834FE05E6}" destId="{9A5B8568-5BFC-42A2-8414-870D53A3FA83}" srcOrd="1" destOrd="0" presId="urn:microsoft.com/office/officeart/2008/layout/LinedList"/>
    <dgm:cxn modelId="{9EF60321-9DD6-47A0-8982-C30707A1A6E7}" type="presParOf" srcId="{86DFB8B1-B30B-463A-B349-7F2834FE05E6}" destId="{43A83177-A301-40D9-8BC9-30B709FE8DC5}" srcOrd="2" destOrd="0" presId="urn:microsoft.com/office/officeart/2008/layout/LinedList"/>
    <dgm:cxn modelId="{557B238B-E8C1-4D56-9944-C6B5589C30CE}" type="presParOf" srcId="{C28654C9-90C0-4781-A4BB-68B694A772DC}" destId="{5F57BB31-1BFA-4273-8196-0D8545C164DA}" srcOrd="5" destOrd="0" presId="urn:microsoft.com/office/officeart/2008/layout/LinedList"/>
    <dgm:cxn modelId="{1E1AAE45-6F76-48DA-8B48-C6EE828604B4}" type="presParOf" srcId="{C28654C9-90C0-4781-A4BB-68B694A772DC}" destId="{CF5CA9CD-542E-48CC-824D-DDB9A2B27E42}" srcOrd="6" destOrd="0" presId="urn:microsoft.com/office/officeart/2008/layout/LinedList"/>
    <dgm:cxn modelId="{CA6E0EB2-EC4D-46C9-BADB-C9AF90155088}" type="presParOf" srcId="{C28654C9-90C0-4781-A4BB-68B694A772DC}" destId="{74A0982B-F6D7-424F-9A00-2D3B28C67C23}" srcOrd="7" destOrd="0" presId="urn:microsoft.com/office/officeart/2008/layout/LinedList"/>
    <dgm:cxn modelId="{960F41BA-A0D1-4577-8E20-8CEA1E635E67}" type="presParOf" srcId="{74A0982B-F6D7-424F-9A00-2D3B28C67C23}" destId="{7BBC738C-C31E-460E-B6BE-67F270715BFC}" srcOrd="0" destOrd="0" presId="urn:microsoft.com/office/officeart/2008/layout/LinedList"/>
    <dgm:cxn modelId="{925B0542-1C73-4A35-A4E0-8BF87EBAC29D}" type="presParOf" srcId="{74A0982B-F6D7-424F-9A00-2D3B28C67C23}" destId="{ADA16270-1267-49AE-A7F5-498C3102788E}" srcOrd="1" destOrd="0" presId="urn:microsoft.com/office/officeart/2008/layout/LinedList"/>
    <dgm:cxn modelId="{D19FCA84-604B-4FE5-A5FB-CE69F38D4A0A}" type="presParOf" srcId="{74A0982B-F6D7-424F-9A00-2D3B28C67C23}" destId="{1E1797AC-B409-483E-8992-7C2E8D68BA86}" srcOrd="2" destOrd="0" presId="urn:microsoft.com/office/officeart/2008/layout/LinedList"/>
    <dgm:cxn modelId="{60EB7128-7C6A-4ED0-9E52-5B4697A7F57A}" type="presParOf" srcId="{C28654C9-90C0-4781-A4BB-68B694A772DC}" destId="{13B5E1EE-823A-433C-8781-ABF9076168EA}" srcOrd="8" destOrd="0" presId="urn:microsoft.com/office/officeart/2008/layout/LinedList"/>
    <dgm:cxn modelId="{24F6B9CA-3BB6-400E-BC42-955ABCAE3B91}" type="presParOf" srcId="{C28654C9-90C0-4781-A4BB-68B694A772DC}" destId="{C22EA194-6B7C-4E29-BD5D-AA835952A13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400" b="1" dirty="0">
              <a:solidFill>
                <a:srgbClr val="FF0000"/>
              </a:solidFill>
              <a:effectLst>
                <a:outerShdw blurRad="38100" dist="38100" dir="2700000" algn="tl">
                  <a:srgbClr val="000000">
                    <a:alpha val="43137"/>
                  </a:srgbClr>
                </a:outerShdw>
              </a:effectLst>
            </a:rPr>
            <a:t>Enerji</a:t>
          </a:r>
        </a:p>
        <a:p>
          <a:pPr algn="l"/>
          <a:r>
            <a:rPr lang="tr-TR" sz="2400" b="1" dirty="0">
              <a:solidFill>
                <a:srgbClr val="FF0000"/>
              </a:solidFill>
              <a:effectLst>
                <a:outerShdw blurRad="38100" dist="38100" dir="2700000" algn="tl">
                  <a:srgbClr val="000000">
                    <a:alpha val="43137"/>
                  </a:srgbClr>
                </a:outerShdw>
              </a:effectLst>
            </a:rPr>
            <a:t>Yöneticisinin</a:t>
          </a:r>
        </a:p>
        <a:p>
          <a:pPr algn="l"/>
          <a:r>
            <a:rPr lang="tr-TR" sz="2400" b="1" dirty="0">
              <a:solidFill>
                <a:srgbClr val="FF0000"/>
              </a:solidFill>
              <a:effectLst>
                <a:outerShdw blurRad="38100" dist="38100" dir="2700000" algn="tl">
                  <a:srgbClr val="000000">
                    <a:alpha val="43137"/>
                  </a:srgbClr>
                </a:outerShdw>
              </a:effectLst>
            </a:rPr>
            <a:t>(EY)</a:t>
          </a:r>
        </a:p>
        <a:p>
          <a:pPr algn="l"/>
          <a:r>
            <a:rPr lang="tr-TR" sz="2400" b="1" dirty="0">
              <a:solidFill>
                <a:srgbClr val="FF0000"/>
              </a:solidFill>
              <a:effectLst>
                <a:outerShdw blurRad="38100" dist="38100" dir="2700000" algn="tl">
                  <a:srgbClr val="000000">
                    <a:alpha val="43137"/>
                  </a:srgbClr>
                </a:outerShdw>
              </a:effectLst>
            </a:rPr>
            <a:t>Görevleri</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4782EC87-2F47-4395-9604-8DDFE324BE9E}">
      <dgm:prSet phldrT="[Metin]"/>
      <dgm:spPr/>
      <dgm:t>
        <a:bodyPr anchor="ctr"/>
        <a:lstStyle/>
        <a:p>
          <a:pPr algn="just">
            <a:buClrTx/>
            <a:buSzTx/>
            <a:buFont typeface="Wingdings" panose="05000000000000000000" pitchFamily="2" charset="2"/>
            <a:buChar char="Ø"/>
          </a:pPr>
          <a:r>
            <a:rPr kumimoji="0" lang="tr-TR" b="1" i="0" u="none" strike="noStrike" cap="none" spc="0" normalizeH="0" baseline="0" noProof="0" dirty="0">
              <a:ln>
                <a:noFill/>
              </a:ln>
              <a:effectLst/>
              <a:uLnTx/>
              <a:uFillTx/>
              <a:latin typeface="Arial"/>
              <a:cs typeface="+mn-cs"/>
            </a:rPr>
            <a:t>Enerji Yöneticisi,</a:t>
          </a:r>
        </a:p>
        <a:p>
          <a:pPr algn="just">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5627 sayılı Enerji Verimliliği Kanunu ve ikincil mevzuatı çerçevesinde tanımlanan görev ve sorumluluklarını yerine getirir. </a:t>
          </a:r>
          <a:endParaRPr lang="tr-TR" dirty="0"/>
        </a:p>
      </dgm:t>
    </dgm:pt>
    <dgm:pt modelId="{AB267FED-8027-4D45-827C-994DBD86F180}" type="parTrans" cxnId="{74DB175F-E005-4550-B9EE-D6D90F0A22AD}">
      <dgm:prSet/>
      <dgm:spPr/>
      <dgm:t>
        <a:bodyPr/>
        <a:lstStyle/>
        <a:p>
          <a:endParaRPr lang="tr-TR"/>
        </a:p>
      </dgm:t>
    </dgm:pt>
    <dgm:pt modelId="{3A8C196A-C1B9-4341-9215-CD205BA96E75}" type="sibTrans" cxnId="{74DB175F-E005-4550-B9EE-D6D90F0A22AD}">
      <dgm:prSet/>
      <dgm:spPr/>
      <dgm:t>
        <a:bodyPr/>
        <a:lstStyle/>
        <a:p>
          <a:endParaRPr lang="tr-TR"/>
        </a:p>
      </dgm:t>
    </dgm:pt>
    <dgm:pt modelId="{EB2370C8-16C2-4EAB-AED7-A4C542B1508A}">
      <dgm:prSet phldrT="[Metin]"/>
      <dgm:spPr/>
      <dgm:t>
        <a:bodyPr anchor="ct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Çalıştığı bina veya işletmede verimlilik artırıcı tedbirler ve projeleri uygulamak suretiyle;</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Enerji tüketiminin azaltılmasında,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Bilinç düzeyinin artırılmasında,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Çevresel olumsuzlukların azaltılmasında</a:t>
          </a:r>
        </a:p>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Parasal açıdan kazanç sağlanmasında aktif rol alır. </a:t>
          </a:r>
          <a:endParaRPr lang="tr-TR" dirty="0"/>
        </a:p>
      </dgm:t>
    </dgm:pt>
    <dgm:pt modelId="{B31681B8-0EEC-40F0-A780-B9860675EE28}" type="parTrans" cxnId="{BC257836-D61D-43B0-89E7-A3D09DAE923A}">
      <dgm:prSet/>
      <dgm:spPr/>
      <dgm:t>
        <a:bodyPr/>
        <a:lstStyle/>
        <a:p>
          <a:endParaRPr lang="tr-TR"/>
        </a:p>
      </dgm:t>
    </dgm:pt>
    <dgm:pt modelId="{22712B45-7B22-4C8F-A59C-EDE2E4C49C1C}" type="sibTrans" cxnId="{BC257836-D61D-43B0-89E7-A3D09DAE923A}">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3" custScaleX="123557"/>
      <dgm:spPr/>
    </dgm:pt>
    <dgm:pt modelId="{C28654C9-90C0-4781-A4BB-68B694A772DC}" type="pres">
      <dgm:prSet presAssocID="{D33C2222-D713-4BA6-8CAF-22E09509C746}" presName="vert1" presStyleCnt="0"/>
      <dgm:spPr/>
    </dgm:pt>
    <dgm:pt modelId="{79634731-4CD6-459D-9951-56754F8236FC}" type="pres">
      <dgm:prSet presAssocID="{4782EC87-2F47-4395-9604-8DDFE324BE9E}" presName="vertSpace2a" presStyleCnt="0"/>
      <dgm:spPr/>
    </dgm:pt>
    <dgm:pt modelId="{74A0982B-F6D7-424F-9A00-2D3B28C67C23}" type="pres">
      <dgm:prSet presAssocID="{4782EC87-2F47-4395-9604-8DDFE324BE9E}" presName="horz2" presStyleCnt="0"/>
      <dgm:spPr/>
    </dgm:pt>
    <dgm:pt modelId="{7BBC738C-C31E-460E-B6BE-67F270715BFC}" type="pres">
      <dgm:prSet presAssocID="{4782EC87-2F47-4395-9604-8DDFE324BE9E}" presName="horzSpace2" presStyleCnt="0"/>
      <dgm:spPr/>
    </dgm:pt>
    <dgm:pt modelId="{ADA16270-1267-49AE-A7F5-498C3102788E}" type="pres">
      <dgm:prSet presAssocID="{4782EC87-2F47-4395-9604-8DDFE324BE9E}" presName="tx2" presStyleLbl="revTx" presStyleIdx="1" presStyleCnt="3" custScaleX="127389"/>
      <dgm:spPr/>
    </dgm:pt>
    <dgm:pt modelId="{1E1797AC-B409-483E-8992-7C2E8D68BA86}" type="pres">
      <dgm:prSet presAssocID="{4782EC87-2F47-4395-9604-8DDFE324BE9E}" presName="vert2" presStyleCnt="0"/>
      <dgm:spPr/>
    </dgm:pt>
    <dgm:pt modelId="{13B5E1EE-823A-433C-8781-ABF9076168EA}" type="pres">
      <dgm:prSet presAssocID="{4782EC87-2F47-4395-9604-8DDFE324BE9E}" presName="thinLine2b" presStyleLbl="callout" presStyleIdx="0" presStyleCnt="2"/>
      <dgm:spPr/>
    </dgm:pt>
    <dgm:pt modelId="{C22EA194-6B7C-4E29-BD5D-AA835952A131}" type="pres">
      <dgm:prSet presAssocID="{4782EC87-2F47-4395-9604-8DDFE324BE9E}" presName="vertSpace2b" presStyleCnt="0"/>
      <dgm:spPr/>
    </dgm:pt>
    <dgm:pt modelId="{90DBE814-EFF1-45FE-8CF2-8B24FC365D67}" type="pres">
      <dgm:prSet presAssocID="{EB2370C8-16C2-4EAB-AED7-A4C542B1508A}" presName="horz2" presStyleCnt="0"/>
      <dgm:spPr/>
    </dgm:pt>
    <dgm:pt modelId="{A51F297A-2E63-4138-9E5C-AD3FDA446D60}" type="pres">
      <dgm:prSet presAssocID="{EB2370C8-16C2-4EAB-AED7-A4C542B1508A}" presName="horzSpace2" presStyleCnt="0"/>
      <dgm:spPr/>
    </dgm:pt>
    <dgm:pt modelId="{BB89D657-1809-4604-B27F-DAA139B7DFDD}" type="pres">
      <dgm:prSet presAssocID="{EB2370C8-16C2-4EAB-AED7-A4C542B1508A}" presName="tx2" presStyleLbl="revTx" presStyleIdx="2" presStyleCnt="3"/>
      <dgm:spPr/>
    </dgm:pt>
    <dgm:pt modelId="{22A32D95-F462-4FEA-B539-6C2EE06F39BF}" type="pres">
      <dgm:prSet presAssocID="{EB2370C8-16C2-4EAB-AED7-A4C542B1508A}" presName="vert2" presStyleCnt="0"/>
      <dgm:spPr/>
    </dgm:pt>
    <dgm:pt modelId="{2288B0FF-0A4C-4E56-8848-A881364B4DBF}" type="pres">
      <dgm:prSet presAssocID="{EB2370C8-16C2-4EAB-AED7-A4C542B1508A}" presName="thinLine2b" presStyleLbl="callout" presStyleIdx="1" presStyleCnt="2"/>
      <dgm:spPr/>
    </dgm:pt>
    <dgm:pt modelId="{2DD1F9B9-E4CD-4471-935A-70672588F71D}" type="pres">
      <dgm:prSet presAssocID="{EB2370C8-16C2-4EAB-AED7-A4C542B1508A}" presName="vertSpace2b" presStyleCnt="0"/>
      <dgm:spPr/>
    </dgm:pt>
  </dgm:ptLst>
  <dgm:cxnLst>
    <dgm:cxn modelId="{D3FEAA0B-F956-4FAB-B836-7978B6F1850C}" type="presOf" srcId="{EB2370C8-16C2-4EAB-AED7-A4C542B1508A}" destId="{BB89D657-1809-4604-B27F-DAA139B7DFDD}" srcOrd="0" destOrd="0" presId="urn:microsoft.com/office/officeart/2008/layout/LinedList"/>
    <dgm:cxn modelId="{BC257836-D61D-43B0-89E7-A3D09DAE923A}" srcId="{D33C2222-D713-4BA6-8CAF-22E09509C746}" destId="{EB2370C8-16C2-4EAB-AED7-A4C542B1508A}" srcOrd="1" destOrd="0" parTransId="{B31681B8-0EEC-40F0-A780-B9860675EE28}" sibTransId="{22712B45-7B22-4C8F-A59C-EDE2E4C49C1C}"/>
    <dgm:cxn modelId="{B209CB3E-4251-4248-86D4-B336A744B4DF}" type="presOf" srcId="{F2AFFD71-153B-484B-BCA6-3C76F14CD862}" destId="{DFAE894D-4F93-48EE-89F9-8E961B8D6A0B}" srcOrd="0" destOrd="0" presId="urn:microsoft.com/office/officeart/2008/layout/LinedList"/>
    <dgm:cxn modelId="{74DB175F-E005-4550-B9EE-D6D90F0A22AD}" srcId="{D33C2222-D713-4BA6-8CAF-22E09509C746}" destId="{4782EC87-2F47-4395-9604-8DDFE324BE9E}" srcOrd="0" destOrd="0" parTransId="{AB267FED-8027-4D45-827C-994DBD86F180}" sibTransId="{3A8C196A-C1B9-4341-9215-CD205BA96E75}"/>
    <dgm:cxn modelId="{2ABDB582-0A23-4EA9-B904-FE1AD74C2F6F}" type="presOf" srcId="{4782EC87-2F47-4395-9604-8DDFE324BE9E}" destId="{ADA16270-1267-49AE-A7F5-498C3102788E}" srcOrd="0" destOrd="0" presId="urn:microsoft.com/office/officeart/2008/layout/LinedList"/>
    <dgm:cxn modelId="{7F158AA8-7FF5-4201-81D5-C2DA3B68F254}" type="presOf" srcId="{D33C2222-D713-4BA6-8CAF-22E09509C746}" destId="{B2DAECDF-5FA9-41C0-A43D-FEBDDD0635B6}"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1F65BD2-47EE-4490-AD99-AE557BBA74D0}" type="presParOf" srcId="{C28654C9-90C0-4781-A4BB-68B694A772DC}" destId="{79634731-4CD6-459D-9951-56754F8236FC}" srcOrd="0" destOrd="0" presId="urn:microsoft.com/office/officeart/2008/layout/LinedList"/>
    <dgm:cxn modelId="{8985BFD2-CB90-43CE-884F-5D39F9D431FD}" type="presParOf" srcId="{C28654C9-90C0-4781-A4BB-68B694A772DC}" destId="{74A0982B-F6D7-424F-9A00-2D3B28C67C23}" srcOrd="1" destOrd="0" presId="urn:microsoft.com/office/officeart/2008/layout/LinedList"/>
    <dgm:cxn modelId="{838D1D01-3E59-45C3-9203-7991B2619365}" type="presParOf" srcId="{74A0982B-F6D7-424F-9A00-2D3B28C67C23}" destId="{7BBC738C-C31E-460E-B6BE-67F270715BFC}" srcOrd="0" destOrd="0" presId="urn:microsoft.com/office/officeart/2008/layout/LinedList"/>
    <dgm:cxn modelId="{40C58288-869D-46CD-B486-D3A42DA927D9}" type="presParOf" srcId="{74A0982B-F6D7-424F-9A00-2D3B28C67C23}" destId="{ADA16270-1267-49AE-A7F5-498C3102788E}" srcOrd="1" destOrd="0" presId="urn:microsoft.com/office/officeart/2008/layout/LinedList"/>
    <dgm:cxn modelId="{9D9957AB-0E1B-40A3-B873-6B166855AC17}" type="presParOf" srcId="{74A0982B-F6D7-424F-9A00-2D3B28C67C23}" destId="{1E1797AC-B409-483E-8992-7C2E8D68BA86}" srcOrd="2" destOrd="0" presId="urn:microsoft.com/office/officeart/2008/layout/LinedList"/>
    <dgm:cxn modelId="{ACB8E447-7F4C-4C3E-A00C-14A43549DF5C}" type="presParOf" srcId="{C28654C9-90C0-4781-A4BB-68B694A772DC}" destId="{13B5E1EE-823A-433C-8781-ABF9076168EA}" srcOrd="2" destOrd="0" presId="urn:microsoft.com/office/officeart/2008/layout/LinedList"/>
    <dgm:cxn modelId="{BAF15BD0-E260-4EBB-A628-1C5E0E240BFA}" type="presParOf" srcId="{C28654C9-90C0-4781-A4BB-68B694A772DC}" destId="{C22EA194-6B7C-4E29-BD5D-AA835952A131}" srcOrd="3" destOrd="0" presId="urn:microsoft.com/office/officeart/2008/layout/LinedList"/>
    <dgm:cxn modelId="{A4B86A6A-8309-490B-9861-C191B0E58786}" type="presParOf" srcId="{C28654C9-90C0-4781-A4BB-68B694A772DC}" destId="{90DBE814-EFF1-45FE-8CF2-8B24FC365D67}" srcOrd="4" destOrd="0" presId="urn:microsoft.com/office/officeart/2008/layout/LinedList"/>
    <dgm:cxn modelId="{A48E9C38-7354-4CBC-B3A9-AC312BD1A72D}" type="presParOf" srcId="{90DBE814-EFF1-45FE-8CF2-8B24FC365D67}" destId="{A51F297A-2E63-4138-9E5C-AD3FDA446D60}" srcOrd="0" destOrd="0" presId="urn:microsoft.com/office/officeart/2008/layout/LinedList"/>
    <dgm:cxn modelId="{B63DC9E3-40F3-41CA-B03E-DE9CCACAEA62}" type="presParOf" srcId="{90DBE814-EFF1-45FE-8CF2-8B24FC365D67}" destId="{BB89D657-1809-4604-B27F-DAA139B7DFDD}" srcOrd="1" destOrd="0" presId="urn:microsoft.com/office/officeart/2008/layout/LinedList"/>
    <dgm:cxn modelId="{425223E7-4213-45AA-A469-D14276E48034}" type="presParOf" srcId="{90DBE814-EFF1-45FE-8CF2-8B24FC365D67}" destId="{22A32D95-F462-4FEA-B539-6C2EE06F39BF}" srcOrd="2" destOrd="0" presId="urn:microsoft.com/office/officeart/2008/layout/LinedList"/>
    <dgm:cxn modelId="{1C583050-FE51-4FD3-8961-5AA50AACB858}" type="presParOf" srcId="{C28654C9-90C0-4781-A4BB-68B694A772DC}" destId="{2288B0FF-0A4C-4E56-8848-A881364B4DBF}" srcOrd="5" destOrd="0" presId="urn:microsoft.com/office/officeart/2008/layout/LinedList"/>
    <dgm:cxn modelId="{7A6F0131-E9DA-47D3-AC60-BD1F5DE3D012}" type="presParOf" srcId="{C28654C9-90C0-4781-A4BB-68B694A772DC}" destId="{2DD1F9B9-E4CD-4471-935A-70672588F71D}"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AFFD71-153B-484B-BCA6-3C76F14CD862}"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tr-TR"/>
        </a:p>
      </dgm:t>
    </dgm:pt>
    <dgm:pt modelId="{D33C2222-D713-4BA6-8CAF-22E09509C746}">
      <dgm:prSet phldrT="[Metin]" custT="1"/>
      <dgm:spPr/>
      <dgm:t>
        <a:bodyPr anchor="ctr"/>
        <a:lstStyle/>
        <a:p>
          <a:pPr algn="l"/>
          <a:r>
            <a:rPr lang="tr-TR" sz="2000" b="1" dirty="0">
              <a:solidFill>
                <a:srgbClr val="FF0000"/>
              </a:solidFill>
              <a:effectLst>
                <a:outerShdw blurRad="38100" dist="38100" dir="2700000" algn="tl">
                  <a:srgbClr val="000000">
                    <a:alpha val="43137"/>
                  </a:srgbClr>
                </a:outerShdw>
              </a:effectLst>
            </a:rPr>
            <a:t>Enerji</a:t>
          </a:r>
        </a:p>
        <a:p>
          <a:pPr algn="l"/>
          <a:r>
            <a:rPr lang="tr-TR" sz="2000" b="1" dirty="0">
              <a:solidFill>
                <a:srgbClr val="FF0000"/>
              </a:solidFill>
              <a:effectLst>
                <a:outerShdw blurRad="38100" dist="38100" dir="2700000" algn="tl">
                  <a:srgbClr val="000000">
                    <a:alpha val="43137"/>
                  </a:srgbClr>
                </a:outerShdw>
              </a:effectLst>
            </a:rPr>
            <a:t>Yöneticisinin</a:t>
          </a:r>
        </a:p>
        <a:p>
          <a:pPr algn="l"/>
          <a:r>
            <a:rPr lang="tr-TR" sz="2000" b="1" dirty="0">
              <a:solidFill>
                <a:srgbClr val="FF0000"/>
              </a:solidFill>
              <a:effectLst>
                <a:outerShdw blurRad="38100" dist="38100" dir="2700000" algn="tl">
                  <a:srgbClr val="000000">
                    <a:alpha val="43137"/>
                  </a:srgbClr>
                </a:outerShdw>
              </a:effectLst>
            </a:rPr>
            <a:t>(EY)</a:t>
          </a:r>
        </a:p>
        <a:p>
          <a:pPr algn="l"/>
          <a:r>
            <a:rPr lang="tr-TR" sz="2000" b="1" dirty="0">
              <a:solidFill>
                <a:srgbClr val="FF0000"/>
              </a:solidFill>
              <a:effectLst>
                <a:outerShdw blurRad="38100" dist="38100" dir="2700000" algn="tl">
                  <a:srgbClr val="000000">
                    <a:alpha val="43137"/>
                  </a:srgbClr>
                </a:outerShdw>
              </a:effectLst>
            </a:rPr>
            <a:t>Görevleri</a:t>
          </a:r>
        </a:p>
      </dgm:t>
    </dgm:pt>
    <dgm:pt modelId="{F0735F63-7D92-4D3E-B38A-7B74BCDD1DB4}" type="parTrans" cxnId="{BBF5D2B8-C29D-43BF-A22C-87335BFA2400}">
      <dgm:prSet/>
      <dgm:spPr/>
      <dgm:t>
        <a:bodyPr/>
        <a:lstStyle/>
        <a:p>
          <a:endParaRPr lang="tr-TR"/>
        </a:p>
      </dgm:t>
    </dgm:pt>
    <dgm:pt modelId="{E367712E-A236-4655-8D05-9367B4FF4DE0}" type="sibTrans" cxnId="{BBF5D2B8-C29D-43BF-A22C-87335BFA2400}">
      <dgm:prSet/>
      <dgm:spPr/>
      <dgm:t>
        <a:bodyPr/>
        <a:lstStyle/>
        <a:p>
          <a:endParaRPr lang="tr-TR"/>
        </a:p>
      </dgm:t>
    </dgm:pt>
    <dgm:pt modelId="{4782EC87-2F47-4395-9604-8DDFE324BE9E}">
      <dgm:prSet phldrT="[Metin]"/>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Eğitim ve Bilinçlendirme Faaliyetleri,</a:t>
          </a:r>
          <a:endParaRPr lang="tr-TR" dirty="0"/>
        </a:p>
      </dgm:t>
    </dgm:pt>
    <dgm:pt modelId="{3A8C196A-C1B9-4341-9215-CD205BA96E75}" type="sibTrans" cxnId="{74DB175F-E005-4550-B9EE-D6D90F0A22AD}">
      <dgm:prSet/>
      <dgm:spPr/>
      <dgm:t>
        <a:bodyPr/>
        <a:lstStyle/>
        <a:p>
          <a:endParaRPr lang="tr-TR"/>
        </a:p>
      </dgm:t>
    </dgm:pt>
    <dgm:pt modelId="{AB267FED-8027-4D45-827C-994DBD86F180}" type="parTrans" cxnId="{74DB175F-E005-4550-B9EE-D6D90F0A22AD}">
      <dgm:prSet/>
      <dgm:spPr/>
      <dgm:t>
        <a:bodyPr/>
        <a:lstStyle/>
        <a:p>
          <a:endParaRPr lang="tr-TR"/>
        </a:p>
      </dgm:t>
    </dgm:pt>
    <dgm:pt modelId="{ACB28738-3435-4897-BA8B-0C200BFE4DF3}">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Enerji Tüketen Cihazların İzlenmesi, Bakım ve Kalibrasyonu</a:t>
          </a:r>
        </a:p>
      </dgm:t>
    </dgm:pt>
    <dgm:pt modelId="{2E73AFD3-F313-4260-8104-3AB66E29DBB9}" type="parTrans" cxnId="{D86D4071-7C0F-404D-BA04-E35693061EF3}">
      <dgm:prSet/>
      <dgm:spPr/>
      <dgm:t>
        <a:bodyPr/>
        <a:lstStyle/>
        <a:p>
          <a:endParaRPr lang="tr-TR"/>
        </a:p>
      </dgm:t>
    </dgm:pt>
    <dgm:pt modelId="{FE136E4C-B82B-4C35-89BD-3EF4838820C5}" type="sibTrans" cxnId="{D86D4071-7C0F-404D-BA04-E35693061EF3}">
      <dgm:prSet/>
      <dgm:spPr/>
      <dgm:t>
        <a:bodyPr/>
        <a:lstStyle/>
        <a:p>
          <a:endParaRPr lang="tr-TR"/>
        </a:p>
      </dgm:t>
    </dgm:pt>
    <dgm:pt modelId="{B77CA326-4330-4F85-A1E2-313E25C11A28}">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Enerji Tüketimini, Enerji Yoğunluğunu İzleme, Periyodik Raporlama</a:t>
          </a:r>
        </a:p>
      </dgm:t>
    </dgm:pt>
    <dgm:pt modelId="{34654F0F-B7B8-4CC7-901E-4CDE8F9C5998}" type="parTrans" cxnId="{6A42DA32-BAAA-4B70-9784-574573A71478}">
      <dgm:prSet/>
      <dgm:spPr/>
      <dgm:t>
        <a:bodyPr/>
        <a:lstStyle/>
        <a:p>
          <a:endParaRPr lang="tr-TR"/>
        </a:p>
      </dgm:t>
    </dgm:pt>
    <dgm:pt modelId="{3F40AE35-585E-4439-A4A7-773781674E18}" type="sibTrans" cxnId="{6A42DA32-BAAA-4B70-9784-574573A71478}">
      <dgm:prSet/>
      <dgm:spPr/>
      <dgm:t>
        <a:bodyPr/>
        <a:lstStyle/>
        <a:p>
          <a:endParaRPr lang="tr-TR"/>
        </a:p>
      </dgm:t>
    </dgm:pt>
    <dgm:pt modelId="{93EDD737-6D16-4DD2-A647-7820776DC183}">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Fayda ve Maliyet Analizleri Yapma Üst Yönetime Sunma</a:t>
          </a:r>
        </a:p>
      </dgm:t>
    </dgm:pt>
    <dgm:pt modelId="{5D24F06E-C169-45F8-9051-30123BB8C6A2}" type="parTrans" cxnId="{EAFFAE0D-D713-4278-A1BE-373D6EF05CBF}">
      <dgm:prSet/>
      <dgm:spPr/>
      <dgm:t>
        <a:bodyPr/>
        <a:lstStyle/>
        <a:p>
          <a:endParaRPr lang="tr-TR"/>
        </a:p>
      </dgm:t>
    </dgm:pt>
    <dgm:pt modelId="{3D9A6C01-20B1-46BD-ABC0-C7DCD153143B}" type="sibTrans" cxnId="{EAFFAE0D-D713-4278-A1BE-373D6EF05CBF}">
      <dgm:prSet/>
      <dgm:spPr/>
      <dgm:t>
        <a:bodyPr/>
        <a:lstStyle/>
        <a:p>
          <a:endParaRPr lang="tr-TR"/>
        </a:p>
      </dgm:t>
    </dgm:pt>
    <dgm:pt modelId="{5691CF50-39DD-4E0A-8B11-EC38A05210B1}">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Alternatif Yakıt Kullanımı; Kriz Dönemi Alternatif Plan Hazırlıkları</a:t>
          </a:r>
        </a:p>
      </dgm:t>
    </dgm:pt>
    <dgm:pt modelId="{F29E959E-BD8A-4FFB-8E89-68FCB690EDEF}" type="parTrans" cxnId="{2F110E5C-DBF5-4D51-98F7-9510F960BC55}">
      <dgm:prSet/>
      <dgm:spPr/>
      <dgm:t>
        <a:bodyPr/>
        <a:lstStyle/>
        <a:p>
          <a:endParaRPr lang="tr-TR"/>
        </a:p>
      </dgm:t>
    </dgm:pt>
    <dgm:pt modelId="{1EDF767B-CFFA-4F58-9C88-BD1EE607D5A4}" type="sibTrans" cxnId="{2F110E5C-DBF5-4D51-98F7-9510F960BC55}">
      <dgm:prSet/>
      <dgm:spPr/>
      <dgm:t>
        <a:bodyPr/>
        <a:lstStyle/>
        <a:p>
          <a:endParaRPr lang="tr-TR"/>
        </a:p>
      </dgm:t>
    </dgm:pt>
    <dgm:pt modelId="{0E164BDF-DC9B-4AFE-B212-0D6218EB3241}">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Enerji Verimliliği Tedbirleri ile azaltılabilecek CO2 Miktarlarını Belirleme</a:t>
          </a:r>
        </a:p>
      </dgm:t>
    </dgm:pt>
    <dgm:pt modelId="{6A4BF09A-EDCB-4172-BC5E-FC7D2F67FE5D}" type="parTrans" cxnId="{428D93C4-E4AE-40F1-BFA8-BDE734F10477}">
      <dgm:prSet/>
      <dgm:spPr/>
      <dgm:t>
        <a:bodyPr/>
        <a:lstStyle/>
        <a:p>
          <a:endParaRPr lang="tr-TR"/>
        </a:p>
      </dgm:t>
    </dgm:pt>
    <dgm:pt modelId="{3499F694-4733-46A3-9893-9FCE515E0F79}" type="sibTrans" cxnId="{428D93C4-E4AE-40F1-BFA8-BDE734F10477}">
      <dgm:prSet/>
      <dgm:spPr/>
      <dgm:t>
        <a:bodyPr/>
        <a:lstStyle/>
        <a:p>
          <a:endParaRPr lang="tr-TR"/>
        </a:p>
      </dgm:t>
    </dgm:pt>
    <dgm:pt modelId="{9F827DA0-254F-44DA-AB21-AE136457C73B}">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Etüt ve Proje Koordinasyonu</a:t>
          </a:r>
        </a:p>
      </dgm:t>
    </dgm:pt>
    <dgm:pt modelId="{4D81C206-9037-4197-A94D-74639B2B5FD4}" type="parTrans" cxnId="{02918A86-DDA4-479D-8750-03DB3D99FBD8}">
      <dgm:prSet/>
      <dgm:spPr/>
      <dgm:t>
        <a:bodyPr/>
        <a:lstStyle/>
        <a:p>
          <a:endParaRPr lang="tr-TR"/>
        </a:p>
      </dgm:t>
    </dgm:pt>
    <dgm:pt modelId="{5F3C8AA5-EB82-438E-B86F-A5ED1CA12902}" type="sibTrans" cxnId="{02918A86-DDA4-479D-8750-03DB3D99FBD8}">
      <dgm:prSet/>
      <dgm:spPr/>
      <dgm:t>
        <a:bodyPr/>
        <a:lstStyle/>
        <a:p>
          <a:endParaRPr lang="tr-TR"/>
        </a:p>
      </dgm:t>
    </dgm:pt>
    <dgm:pt modelId="{2291AB3B-EE00-494D-963F-DF4246F26BE6}">
      <dgm:prSet/>
      <dgm:spPr/>
      <dgm:t>
        <a:bodyPr/>
        <a:lstStyle/>
        <a:p>
          <a:pPr>
            <a:buClrTx/>
            <a:buSzTx/>
            <a:buFont typeface="Wingdings" panose="05000000000000000000" pitchFamily="2" charset="2"/>
            <a:buChar char="Ø"/>
          </a:pPr>
          <a:r>
            <a:rPr kumimoji="0" lang="tr-TR" b="0" i="0" u="none" strike="noStrike" cap="none" spc="0" normalizeH="0" baseline="0" noProof="0" dirty="0">
              <a:ln>
                <a:noFill/>
              </a:ln>
              <a:effectLst/>
              <a:uLnTx/>
              <a:uFillTx/>
              <a:latin typeface="Arial"/>
              <a:cs typeface="+mn-cs"/>
            </a:rPr>
            <a:t>Yıllık Enerji Tüketimi ve Enerji Yönetim Çalışmalarına İlişkin Bilgilerin Mart Ayı Sonunda </a:t>
          </a:r>
          <a:r>
            <a:rPr kumimoji="0" lang="tr-TR" b="0" i="0" u="none" strike="noStrike" cap="none" spc="0" normalizeH="0" baseline="0" noProof="0" dirty="0" err="1">
              <a:ln>
                <a:noFill/>
              </a:ln>
              <a:effectLst/>
              <a:uLnTx/>
              <a:uFillTx/>
              <a:latin typeface="Arial"/>
              <a:cs typeface="+mn-cs"/>
            </a:rPr>
            <a:t>ETKB’ye</a:t>
          </a:r>
          <a:r>
            <a:rPr kumimoji="0" lang="tr-TR" b="0" i="0" u="none" strike="noStrike" cap="none" spc="0" normalizeH="0" baseline="0" noProof="0" dirty="0">
              <a:ln>
                <a:noFill/>
              </a:ln>
              <a:effectLst/>
              <a:uLnTx/>
              <a:uFillTx/>
              <a:latin typeface="Arial"/>
              <a:cs typeface="+mn-cs"/>
            </a:rPr>
            <a:t> Bildirme</a:t>
          </a:r>
        </a:p>
      </dgm:t>
    </dgm:pt>
    <dgm:pt modelId="{C8A1DA4C-085A-4453-BB89-33EF83E024FD}" type="parTrans" cxnId="{F69A4EFB-1889-4B71-A947-3546038422D9}">
      <dgm:prSet/>
      <dgm:spPr/>
      <dgm:t>
        <a:bodyPr/>
        <a:lstStyle/>
        <a:p>
          <a:endParaRPr lang="tr-TR"/>
        </a:p>
      </dgm:t>
    </dgm:pt>
    <dgm:pt modelId="{AC9F0071-E37C-4200-870D-EB4C3486CA97}" type="sibTrans" cxnId="{F69A4EFB-1889-4B71-A947-3546038422D9}">
      <dgm:prSet/>
      <dgm:spPr/>
      <dgm:t>
        <a:bodyPr/>
        <a:lstStyle/>
        <a:p>
          <a:endParaRPr lang="tr-TR"/>
        </a:p>
      </dgm:t>
    </dgm:pt>
    <dgm:pt modelId="{DFAE894D-4F93-48EE-89F9-8E961B8D6A0B}" type="pres">
      <dgm:prSet presAssocID="{F2AFFD71-153B-484B-BCA6-3C76F14CD862}" presName="vert0" presStyleCnt="0">
        <dgm:presLayoutVars>
          <dgm:dir/>
          <dgm:animOne val="branch"/>
          <dgm:animLvl val="lvl"/>
        </dgm:presLayoutVars>
      </dgm:prSet>
      <dgm:spPr/>
    </dgm:pt>
    <dgm:pt modelId="{C015E750-F87D-4E45-9927-D9EA799377F8}" type="pres">
      <dgm:prSet presAssocID="{D33C2222-D713-4BA6-8CAF-22E09509C746}" presName="thickLine" presStyleLbl="alignNode1" presStyleIdx="0" presStyleCnt="1"/>
      <dgm:spPr/>
    </dgm:pt>
    <dgm:pt modelId="{6264F36B-A142-431E-9953-8436744059C2}" type="pres">
      <dgm:prSet presAssocID="{D33C2222-D713-4BA6-8CAF-22E09509C746}" presName="horz1" presStyleCnt="0"/>
      <dgm:spPr/>
    </dgm:pt>
    <dgm:pt modelId="{B2DAECDF-5FA9-41C0-A43D-FEBDDD0635B6}" type="pres">
      <dgm:prSet presAssocID="{D33C2222-D713-4BA6-8CAF-22E09509C746}" presName="tx1" presStyleLbl="revTx" presStyleIdx="0" presStyleCnt="9" custScaleX="115033"/>
      <dgm:spPr/>
    </dgm:pt>
    <dgm:pt modelId="{C28654C9-90C0-4781-A4BB-68B694A772DC}" type="pres">
      <dgm:prSet presAssocID="{D33C2222-D713-4BA6-8CAF-22E09509C746}" presName="vert1" presStyleCnt="0"/>
      <dgm:spPr/>
    </dgm:pt>
    <dgm:pt modelId="{79634731-4CD6-459D-9951-56754F8236FC}" type="pres">
      <dgm:prSet presAssocID="{4782EC87-2F47-4395-9604-8DDFE324BE9E}" presName="vertSpace2a" presStyleCnt="0"/>
      <dgm:spPr/>
    </dgm:pt>
    <dgm:pt modelId="{74A0982B-F6D7-424F-9A00-2D3B28C67C23}" type="pres">
      <dgm:prSet presAssocID="{4782EC87-2F47-4395-9604-8DDFE324BE9E}" presName="horz2" presStyleCnt="0"/>
      <dgm:spPr/>
    </dgm:pt>
    <dgm:pt modelId="{7BBC738C-C31E-460E-B6BE-67F270715BFC}" type="pres">
      <dgm:prSet presAssocID="{4782EC87-2F47-4395-9604-8DDFE324BE9E}" presName="horzSpace2" presStyleCnt="0"/>
      <dgm:spPr/>
    </dgm:pt>
    <dgm:pt modelId="{ADA16270-1267-49AE-A7F5-498C3102788E}" type="pres">
      <dgm:prSet presAssocID="{4782EC87-2F47-4395-9604-8DDFE324BE9E}" presName="tx2" presStyleLbl="revTx" presStyleIdx="1" presStyleCnt="9" custScaleX="127389"/>
      <dgm:spPr/>
    </dgm:pt>
    <dgm:pt modelId="{1E1797AC-B409-483E-8992-7C2E8D68BA86}" type="pres">
      <dgm:prSet presAssocID="{4782EC87-2F47-4395-9604-8DDFE324BE9E}" presName="vert2" presStyleCnt="0"/>
      <dgm:spPr/>
    </dgm:pt>
    <dgm:pt modelId="{13B5E1EE-823A-433C-8781-ABF9076168EA}" type="pres">
      <dgm:prSet presAssocID="{4782EC87-2F47-4395-9604-8DDFE324BE9E}" presName="thinLine2b" presStyleLbl="callout" presStyleIdx="0" presStyleCnt="8"/>
      <dgm:spPr/>
    </dgm:pt>
    <dgm:pt modelId="{C22EA194-6B7C-4E29-BD5D-AA835952A131}" type="pres">
      <dgm:prSet presAssocID="{4782EC87-2F47-4395-9604-8DDFE324BE9E}" presName="vertSpace2b" presStyleCnt="0"/>
      <dgm:spPr/>
    </dgm:pt>
    <dgm:pt modelId="{C488D1A4-28A8-4D94-AA60-A37B05EA73D4}" type="pres">
      <dgm:prSet presAssocID="{ACB28738-3435-4897-BA8B-0C200BFE4DF3}" presName="horz2" presStyleCnt="0"/>
      <dgm:spPr/>
    </dgm:pt>
    <dgm:pt modelId="{8FA4062A-FC42-4A23-9CAE-A93E5372744A}" type="pres">
      <dgm:prSet presAssocID="{ACB28738-3435-4897-BA8B-0C200BFE4DF3}" presName="horzSpace2" presStyleCnt="0"/>
      <dgm:spPr/>
    </dgm:pt>
    <dgm:pt modelId="{AF555DBD-1F2A-43A7-884A-8DE6872FD6EF}" type="pres">
      <dgm:prSet presAssocID="{ACB28738-3435-4897-BA8B-0C200BFE4DF3}" presName="tx2" presStyleLbl="revTx" presStyleIdx="2" presStyleCnt="9" custScaleX="114288"/>
      <dgm:spPr/>
    </dgm:pt>
    <dgm:pt modelId="{C7E2F1A9-D57B-4AA1-84F2-2BC339C980C1}" type="pres">
      <dgm:prSet presAssocID="{ACB28738-3435-4897-BA8B-0C200BFE4DF3}" presName="vert2" presStyleCnt="0"/>
      <dgm:spPr/>
    </dgm:pt>
    <dgm:pt modelId="{D44A9AA1-93C5-4C86-A908-89E63356A37C}" type="pres">
      <dgm:prSet presAssocID="{ACB28738-3435-4897-BA8B-0C200BFE4DF3}" presName="thinLine2b" presStyleLbl="callout" presStyleIdx="1" presStyleCnt="8"/>
      <dgm:spPr/>
    </dgm:pt>
    <dgm:pt modelId="{B0FA4B0B-69AD-41E9-8542-745DBA280A87}" type="pres">
      <dgm:prSet presAssocID="{ACB28738-3435-4897-BA8B-0C200BFE4DF3}" presName="vertSpace2b" presStyleCnt="0"/>
      <dgm:spPr/>
    </dgm:pt>
    <dgm:pt modelId="{2BE42ABC-0699-41B9-813A-E64E90E35121}" type="pres">
      <dgm:prSet presAssocID="{B77CA326-4330-4F85-A1E2-313E25C11A28}" presName="horz2" presStyleCnt="0"/>
      <dgm:spPr/>
    </dgm:pt>
    <dgm:pt modelId="{D77EFE76-ED18-428E-B637-EE135A30A220}" type="pres">
      <dgm:prSet presAssocID="{B77CA326-4330-4F85-A1E2-313E25C11A28}" presName="horzSpace2" presStyleCnt="0"/>
      <dgm:spPr/>
    </dgm:pt>
    <dgm:pt modelId="{4A23862D-9121-4FDF-AE3C-B0648F7DF9A0}" type="pres">
      <dgm:prSet presAssocID="{B77CA326-4330-4F85-A1E2-313E25C11A28}" presName="tx2" presStyleLbl="revTx" presStyleIdx="3" presStyleCnt="9" custScaleX="119688"/>
      <dgm:spPr/>
    </dgm:pt>
    <dgm:pt modelId="{204D8414-8EB7-4CA1-893F-7E6DAE73F0B3}" type="pres">
      <dgm:prSet presAssocID="{B77CA326-4330-4F85-A1E2-313E25C11A28}" presName="vert2" presStyleCnt="0"/>
      <dgm:spPr/>
    </dgm:pt>
    <dgm:pt modelId="{9178050D-6203-45D0-B31E-5A676810A3BF}" type="pres">
      <dgm:prSet presAssocID="{B77CA326-4330-4F85-A1E2-313E25C11A28}" presName="thinLine2b" presStyleLbl="callout" presStyleIdx="2" presStyleCnt="8"/>
      <dgm:spPr/>
    </dgm:pt>
    <dgm:pt modelId="{24E401CD-AA41-42FF-8F0F-0CA0356D5965}" type="pres">
      <dgm:prSet presAssocID="{B77CA326-4330-4F85-A1E2-313E25C11A28}" presName="vertSpace2b" presStyleCnt="0"/>
      <dgm:spPr/>
    </dgm:pt>
    <dgm:pt modelId="{2D6FF8D3-359F-4DE3-9541-BE6DF7E573C4}" type="pres">
      <dgm:prSet presAssocID="{9F827DA0-254F-44DA-AB21-AE136457C73B}" presName="horz2" presStyleCnt="0"/>
      <dgm:spPr/>
    </dgm:pt>
    <dgm:pt modelId="{5C9A2903-58DC-4CCE-AE87-4498356707A2}" type="pres">
      <dgm:prSet presAssocID="{9F827DA0-254F-44DA-AB21-AE136457C73B}" presName="horzSpace2" presStyleCnt="0"/>
      <dgm:spPr/>
    </dgm:pt>
    <dgm:pt modelId="{56A24056-A9E0-4ACD-AA7E-5249E08434D5}" type="pres">
      <dgm:prSet presAssocID="{9F827DA0-254F-44DA-AB21-AE136457C73B}" presName="tx2" presStyleLbl="revTx" presStyleIdx="4" presStyleCnt="9"/>
      <dgm:spPr/>
    </dgm:pt>
    <dgm:pt modelId="{72D9F440-F5BC-454A-8F86-7DAB0C1D9098}" type="pres">
      <dgm:prSet presAssocID="{9F827DA0-254F-44DA-AB21-AE136457C73B}" presName="vert2" presStyleCnt="0"/>
      <dgm:spPr/>
    </dgm:pt>
    <dgm:pt modelId="{26189C30-C1DC-4D99-B729-F77B5EEE555B}" type="pres">
      <dgm:prSet presAssocID="{9F827DA0-254F-44DA-AB21-AE136457C73B}" presName="thinLine2b" presStyleLbl="callout" presStyleIdx="3" presStyleCnt="8"/>
      <dgm:spPr/>
    </dgm:pt>
    <dgm:pt modelId="{69E19FCB-5BC1-4C4A-9833-108C0C75F4D3}" type="pres">
      <dgm:prSet presAssocID="{9F827DA0-254F-44DA-AB21-AE136457C73B}" presName="vertSpace2b" presStyleCnt="0"/>
      <dgm:spPr/>
    </dgm:pt>
    <dgm:pt modelId="{903E5010-A6C7-49F2-8C39-D929F3AD3BB9}" type="pres">
      <dgm:prSet presAssocID="{93EDD737-6D16-4DD2-A647-7820776DC183}" presName="horz2" presStyleCnt="0"/>
      <dgm:spPr/>
    </dgm:pt>
    <dgm:pt modelId="{F4CF0E3B-8909-4101-A18A-5882D4A2CBA3}" type="pres">
      <dgm:prSet presAssocID="{93EDD737-6D16-4DD2-A647-7820776DC183}" presName="horzSpace2" presStyleCnt="0"/>
      <dgm:spPr/>
    </dgm:pt>
    <dgm:pt modelId="{9EF15D6C-CE70-499A-BDD9-D481DC6561B0}" type="pres">
      <dgm:prSet presAssocID="{93EDD737-6D16-4DD2-A647-7820776DC183}" presName="tx2" presStyleLbl="revTx" presStyleIdx="5" presStyleCnt="9"/>
      <dgm:spPr/>
    </dgm:pt>
    <dgm:pt modelId="{BA5129E1-F16C-487B-96EC-7845C0B31FB5}" type="pres">
      <dgm:prSet presAssocID="{93EDD737-6D16-4DD2-A647-7820776DC183}" presName="vert2" presStyleCnt="0"/>
      <dgm:spPr/>
    </dgm:pt>
    <dgm:pt modelId="{54263CD4-8D2A-4E09-90C4-BDE0ED638D02}" type="pres">
      <dgm:prSet presAssocID="{93EDD737-6D16-4DD2-A647-7820776DC183}" presName="thinLine2b" presStyleLbl="callout" presStyleIdx="4" presStyleCnt="8"/>
      <dgm:spPr/>
    </dgm:pt>
    <dgm:pt modelId="{1DFD288B-4F26-4189-97AA-921F04E4286B}" type="pres">
      <dgm:prSet presAssocID="{93EDD737-6D16-4DD2-A647-7820776DC183}" presName="vertSpace2b" presStyleCnt="0"/>
      <dgm:spPr/>
    </dgm:pt>
    <dgm:pt modelId="{3763FED2-00CD-4B26-A76B-A0F051A1CF7F}" type="pres">
      <dgm:prSet presAssocID="{5691CF50-39DD-4E0A-8B11-EC38A05210B1}" presName="horz2" presStyleCnt="0"/>
      <dgm:spPr/>
    </dgm:pt>
    <dgm:pt modelId="{271316D1-480B-4100-B20C-03AF8B248F52}" type="pres">
      <dgm:prSet presAssocID="{5691CF50-39DD-4E0A-8B11-EC38A05210B1}" presName="horzSpace2" presStyleCnt="0"/>
      <dgm:spPr/>
    </dgm:pt>
    <dgm:pt modelId="{0D6F4FD7-BBC6-4A94-A88A-2D3A85C6BC09}" type="pres">
      <dgm:prSet presAssocID="{5691CF50-39DD-4E0A-8B11-EC38A05210B1}" presName="tx2" presStyleLbl="revTx" presStyleIdx="6" presStyleCnt="9" custScaleX="124568"/>
      <dgm:spPr/>
    </dgm:pt>
    <dgm:pt modelId="{177A0FAD-B073-43AC-B550-7212C85BC100}" type="pres">
      <dgm:prSet presAssocID="{5691CF50-39DD-4E0A-8B11-EC38A05210B1}" presName="vert2" presStyleCnt="0"/>
      <dgm:spPr/>
    </dgm:pt>
    <dgm:pt modelId="{470F56D3-4B23-4454-8DCD-31E483D4FCA5}" type="pres">
      <dgm:prSet presAssocID="{5691CF50-39DD-4E0A-8B11-EC38A05210B1}" presName="thinLine2b" presStyleLbl="callout" presStyleIdx="5" presStyleCnt="8"/>
      <dgm:spPr/>
    </dgm:pt>
    <dgm:pt modelId="{76A251D0-52BA-451C-BF03-5A96BE507667}" type="pres">
      <dgm:prSet presAssocID="{5691CF50-39DD-4E0A-8B11-EC38A05210B1}" presName="vertSpace2b" presStyleCnt="0"/>
      <dgm:spPr/>
    </dgm:pt>
    <dgm:pt modelId="{633FBBC6-8CF3-410C-A54C-E7C4D3F32D41}" type="pres">
      <dgm:prSet presAssocID="{0E164BDF-DC9B-4AFE-B212-0D6218EB3241}" presName="horz2" presStyleCnt="0"/>
      <dgm:spPr/>
    </dgm:pt>
    <dgm:pt modelId="{093AB44D-D7A5-4887-97DC-9EAA27A275B3}" type="pres">
      <dgm:prSet presAssocID="{0E164BDF-DC9B-4AFE-B212-0D6218EB3241}" presName="horzSpace2" presStyleCnt="0"/>
      <dgm:spPr/>
    </dgm:pt>
    <dgm:pt modelId="{47DF7AE5-9649-4C2B-8AB9-B686B710ADD2}" type="pres">
      <dgm:prSet presAssocID="{0E164BDF-DC9B-4AFE-B212-0D6218EB3241}" presName="tx2" presStyleLbl="revTx" presStyleIdx="7" presStyleCnt="9" custScaleX="134348"/>
      <dgm:spPr/>
    </dgm:pt>
    <dgm:pt modelId="{21560246-BA9D-4E26-AE72-B0303BEBDEF9}" type="pres">
      <dgm:prSet presAssocID="{0E164BDF-DC9B-4AFE-B212-0D6218EB3241}" presName="vert2" presStyleCnt="0"/>
      <dgm:spPr/>
    </dgm:pt>
    <dgm:pt modelId="{45F74DC2-57C4-47CA-AD13-6344FE7A0F5E}" type="pres">
      <dgm:prSet presAssocID="{0E164BDF-DC9B-4AFE-B212-0D6218EB3241}" presName="thinLine2b" presStyleLbl="callout" presStyleIdx="6" presStyleCnt="8"/>
      <dgm:spPr/>
    </dgm:pt>
    <dgm:pt modelId="{6636D0D4-92A5-41EA-B8D6-63BB42E40801}" type="pres">
      <dgm:prSet presAssocID="{0E164BDF-DC9B-4AFE-B212-0D6218EB3241}" presName="vertSpace2b" presStyleCnt="0"/>
      <dgm:spPr/>
    </dgm:pt>
    <dgm:pt modelId="{F2F98362-D1A2-4FCF-9A1A-8893E7C8BF9B}" type="pres">
      <dgm:prSet presAssocID="{2291AB3B-EE00-494D-963F-DF4246F26BE6}" presName="horz2" presStyleCnt="0"/>
      <dgm:spPr/>
    </dgm:pt>
    <dgm:pt modelId="{DA376783-6BC7-4DF2-BA2F-91E2D4E6D00D}" type="pres">
      <dgm:prSet presAssocID="{2291AB3B-EE00-494D-963F-DF4246F26BE6}" presName="horzSpace2" presStyleCnt="0"/>
      <dgm:spPr/>
    </dgm:pt>
    <dgm:pt modelId="{0620939D-A0F2-4433-AB3F-0B4CE4352E5A}" type="pres">
      <dgm:prSet presAssocID="{2291AB3B-EE00-494D-963F-DF4246F26BE6}" presName="tx2" presStyleLbl="revTx" presStyleIdx="8" presStyleCnt="9" custScaleX="117843"/>
      <dgm:spPr/>
    </dgm:pt>
    <dgm:pt modelId="{79EC9752-18F1-4414-8833-317268D78269}" type="pres">
      <dgm:prSet presAssocID="{2291AB3B-EE00-494D-963F-DF4246F26BE6}" presName="vert2" presStyleCnt="0"/>
      <dgm:spPr/>
    </dgm:pt>
    <dgm:pt modelId="{B9E3A3FA-6A0B-44B5-A923-A37039CFE55C}" type="pres">
      <dgm:prSet presAssocID="{2291AB3B-EE00-494D-963F-DF4246F26BE6}" presName="thinLine2b" presStyleLbl="callout" presStyleIdx="7" presStyleCnt="8"/>
      <dgm:spPr/>
    </dgm:pt>
    <dgm:pt modelId="{69846ADF-2035-46EA-9147-951D71A06D0F}" type="pres">
      <dgm:prSet presAssocID="{2291AB3B-EE00-494D-963F-DF4246F26BE6}" presName="vertSpace2b" presStyleCnt="0"/>
      <dgm:spPr/>
    </dgm:pt>
  </dgm:ptLst>
  <dgm:cxnLst>
    <dgm:cxn modelId="{EAFFAE0D-D713-4278-A1BE-373D6EF05CBF}" srcId="{D33C2222-D713-4BA6-8CAF-22E09509C746}" destId="{93EDD737-6D16-4DD2-A647-7820776DC183}" srcOrd="4" destOrd="0" parTransId="{5D24F06E-C169-45F8-9051-30123BB8C6A2}" sibTransId="{3D9A6C01-20B1-46BD-ABC0-C7DCD153143B}"/>
    <dgm:cxn modelId="{14907D12-ED1E-40BF-8102-2B428941BD4B}" type="presOf" srcId="{ACB28738-3435-4897-BA8B-0C200BFE4DF3}" destId="{AF555DBD-1F2A-43A7-884A-8DE6872FD6EF}" srcOrd="0" destOrd="0" presId="urn:microsoft.com/office/officeart/2008/layout/LinedList"/>
    <dgm:cxn modelId="{6A42DA32-BAAA-4B70-9784-574573A71478}" srcId="{D33C2222-D713-4BA6-8CAF-22E09509C746}" destId="{B77CA326-4330-4F85-A1E2-313E25C11A28}" srcOrd="2" destOrd="0" parTransId="{34654F0F-B7B8-4CC7-901E-4CDE8F9C5998}" sibTransId="{3F40AE35-585E-4439-A4A7-773781674E18}"/>
    <dgm:cxn modelId="{B209CB3E-4251-4248-86D4-B336A744B4DF}" type="presOf" srcId="{F2AFFD71-153B-484B-BCA6-3C76F14CD862}" destId="{DFAE894D-4F93-48EE-89F9-8E961B8D6A0B}" srcOrd="0" destOrd="0" presId="urn:microsoft.com/office/officeart/2008/layout/LinedList"/>
    <dgm:cxn modelId="{2F110E5C-DBF5-4D51-98F7-9510F960BC55}" srcId="{D33C2222-D713-4BA6-8CAF-22E09509C746}" destId="{5691CF50-39DD-4E0A-8B11-EC38A05210B1}" srcOrd="5" destOrd="0" parTransId="{F29E959E-BD8A-4FFB-8E89-68FCB690EDEF}" sibTransId="{1EDF767B-CFFA-4F58-9C88-BD1EE607D5A4}"/>
    <dgm:cxn modelId="{74DB175F-E005-4550-B9EE-D6D90F0A22AD}" srcId="{D33C2222-D713-4BA6-8CAF-22E09509C746}" destId="{4782EC87-2F47-4395-9604-8DDFE324BE9E}" srcOrd="0" destOrd="0" parTransId="{AB267FED-8027-4D45-827C-994DBD86F180}" sibTransId="{3A8C196A-C1B9-4341-9215-CD205BA96E75}"/>
    <dgm:cxn modelId="{49941748-0175-4E5B-B3B6-EA29B8BB963B}" type="presOf" srcId="{93EDD737-6D16-4DD2-A647-7820776DC183}" destId="{9EF15D6C-CE70-499A-BDD9-D481DC6561B0}" srcOrd="0" destOrd="0" presId="urn:microsoft.com/office/officeart/2008/layout/LinedList"/>
    <dgm:cxn modelId="{D86D4071-7C0F-404D-BA04-E35693061EF3}" srcId="{D33C2222-D713-4BA6-8CAF-22E09509C746}" destId="{ACB28738-3435-4897-BA8B-0C200BFE4DF3}" srcOrd="1" destOrd="0" parTransId="{2E73AFD3-F313-4260-8104-3AB66E29DBB9}" sibTransId="{FE136E4C-B82B-4C35-89BD-3EF4838820C5}"/>
    <dgm:cxn modelId="{2ABDB582-0A23-4EA9-B904-FE1AD74C2F6F}" type="presOf" srcId="{4782EC87-2F47-4395-9604-8DDFE324BE9E}" destId="{ADA16270-1267-49AE-A7F5-498C3102788E}" srcOrd="0" destOrd="0" presId="urn:microsoft.com/office/officeart/2008/layout/LinedList"/>
    <dgm:cxn modelId="{02918A86-DDA4-479D-8750-03DB3D99FBD8}" srcId="{D33C2222-D713-4BA6-8CAF-22E09509C746}" destId="{9F827DA0-254F-44DA-AB21-AE136457C73B}" srcOrd="3" destOrd="0" parTransId="{4D81C206-9037-4197-A94D-74639B2B5FD4}" sibTransId="{5F3C8AA5-EB82-438E-B86F-A5ED1CA12902}"/>
    <dgm:cxn modelId="{86BC0790-E4FC-4287-8171-688E984822CB}" type="presOf" srcId="{5691CF50-39DD-4E0A-8B11-EC38A05210B1}" destId="{0D6F4FD7-BBC6-4A94-A88A-2D3A85C6BC09}" srcOrd="0" destOrd="0" presId="urn:microsoft.com/office/officeart/2008/layout/LinedList"/>
    <dgm:cxn modelId="{B7B78FA6-8015-4692-B978-97F68E225C78}" type="presOf" srcId="{0E164BDF-DC9B-4AFE-B212-0D6218EB3241}" destId="{47DF7AE5-9649-4C2B-8AB9-B686B710ADD2}" srcOrd="0" destOrd="0" presId="urn:microsoft.com/office/officeart/2008/layout/LinedList"/>
    <dgm:cxn modelId="{7F158AA8-7FF5-4201-81D5-C2DA3B68F254}" type="presOf" srcId="{D33C2222-D713-4BA6-8CAF-22E09509C746}" destId="{B2DAECDF-5FA9-41C0-A43D-FEBDDD0635B6}" srcOrd="0" destOrd="0" presId="urn:microsoft.com/office/officeart/2008/layout/LinedList"/>
    <dgm:cxn modelId="{115D73AD-5F51-4C94-A8B5-D746D0436501}" type="presOf" srcId="{2291AB3B-EE00-494D-963F-DF4246F26BE6}" destId="{0620939D-A0F2-4433-AB3F-0B4CE4352E5A}" srcOrd="0" destOrd="0" presId="urn:microsoft.com/office/officeart/2008/layout/LinedList"/>
    <dgm:cxn modelId="{BBF5D2B8-C29D-43BF-A22C-87335BFA2400}" srcId="{F2AFFD71-153B-484B-BCA6-3C76F14CD862}" destId="{D33C2222-D713-4BA6-8CAF-22E09509C746}" srcOrd="0" destOrd="0" parTransId="{F0735F63-7D92-4D3E-B38A-7B74BCDD1DB4}" sibTransId="{E367712E-A236-4655-8D05-9367B4FF4DE0}"/>
    <dgm:cxn modelId="{428D93C4-E4AE-40F1-BFA8-BDE734F10477}" srcId="{D33C2222-D713-4BA6-8CAF-22E09509C746}" destId="{0E164BDF-DC9B-4AFE-B212-0D6218EB3241}" srcOrd="6" destOrd="0" parTransId="{6A4BF09A-EDCB-4172-BC5E-FC7D2F67FE5D}" sibTransId="{3499F694-4733-46A3-9893-9FCE515E0F79}"/>
    <dgm:cxn modelId="{AB270ACB-B5E7-4F00-BBDD-274DA07A0292}" type="presOf" srcId="{B77CA326-4330-4F85-A1E2-313E25C11A28}" destId="{4A23862D-9121-4FDF-AE3C-B0648F7DF9A0}" srcOrd="0" destOrd="0" presId="urn:microsoft.com/office/officeart/2008/layout/LinedList"/>
    <dgm:cxn modelId="{E4D8F1E2-7CC2-4C54-B88F-A5A98F3EAA36}" type="presOf" srcId="{9F827DA0-254F-44DA-AB21-AE136457C73B}" destId="{56A24056-A9E0-4ACD-AA7E-5249E08434D5}" srcOrd="0" destOrd="0" presId="urn:microsoft.com/office/officeart/2008/layout/LinedList"/>
    <dgm:cxn modelId="{F69A4EFB-1889-4B71-A947-3546038422D9}" srcId="{D33C2222-D713-4BA6-8CAF-22E09509C746}" destId="{2291AB3B-EE00-494D-963F-DF4246F26BE6}" srcOrd="7" destOrd="0" parTransId="{C8A1DA4C-085A-4453-BB89-33EF83E024FD}" sibTransId="{AC9F0071-E37C-4200-870D-EB4C3486CA97}"/>
    <dgm:cxn modelId="{D737FC21-E38A-41DE-811B-6148C5D7F68D}" type="presParOf" srcId="{DFAE894D-4F93-48EE-89F9-8E961B8D6A0B}" destId="{C015E750-F87D-4E45-9927-D9EA799377F8}" srcOrd="0" destOrd="0" presId="urn:microsoft.com/office/officeart/2008/layout/LinedList"/>
    <dgm:cxn modelId="{24C5C4F7-01C2-4FB4-8878-1166D2EB92A5}" type="presParOf" srcId="{DFAE894D-4F93-48EE-89F9-8E961B8D6A0B}" destId="{6264F36B-A142-431E-9953-8436744059C2}" srcOrd="1" destOrd="0" presId="urn:microsoft.com/office/officeart/2008/layout/LinedList"/>
    <dgm:cxn modelId="{64F3D4F8-1143-4076-A884-4B3F1848CA7F}" type="presParOf" srcId="{6264F36B-A142-431E-9953-8436744059C2}" destId="{B2DAECDF-5FA9-41C0-A43D-FEBDDD0635B6}" srcOrd="0" destOrd="0" presId="urn:microsoft.com/office/officeart/2008/layout/LinedList"/>
    <dgm:cxn modelId="{AEF139AD-3997-4225-B36A-839A10849177}" type="presParOf" srcId="{6264F36B-A142-431E-9953-8436744059C2}" destId="{C28654C9-90C0-4781-A4BB-68B694A772DC}" srcOrd="1" destOrd="0" presId="urn:microsoft.com/office/officeart/2008/layout/LinedList"/>
    <dgm:cxn modelId="{61F65BD2-47EE-4490-AD99-AE557BBA74D0}" type="presParOf" srcId="{C28654C9-90C0-4781-A4BB-68B694A772DC}" destId="{79634731-4CD6-459D-9951-56754F8236FC}" srcOrd="0" destOrd="0" presId="urn:microsoft.com/office/officeart/2008/layout/LinedList"/>
    <dgm:cxn modelId="{8985BFD2-CB90-43CE-884F-5D39F9D431FD}" type="presParOf" srcId="{C28654C9-90C0-4781-A4BB-68B694A772DC}" destId="{74A0982B-F6D7-424F-9A00-2D3B28C67C23}" srcOrd="1" destOrd="0" presId="urn:microsoft.com/office/officeart/2008/layout/LinedList"/>
    <dgm:cxn modelId="{838D1D01-3E59-45C3-9203-7991B2619365}" type="presParOf" srcId="{74A0982B-F6D7-424F-9A00-2D3B28C67C23}" destId="{7BBC738C-C31E-460E-B6BE-67F270715BFC}" srcOrd="0" destOrd="0" presId="urn:microsoft.com/office/officeart/2008/layout/LinedList"/>
    <dgm:cxn modelId="{40C58288-869D-46CD-B486-D3A42DA927D9}" type="presParOf" srcId="{74A0982B-F6D7-424F-9A00-2D3B28C67C23}" destId="{ADA16270-1267-49AE-A7F5-498C3102788E}" srcOrd="1" destOrd="0" presId="urn:microsoft.com/office/officeart/2008/layout/LinedList"/>
    <dgm:cxn modelId="{9D9957AB-0E1B-40A3-B873-6B166855AC17}" type="presParOf" srcId="{74A0982B-F6D7-424F-9A00-2D3B28C67C23}" destId="{1E1797AC-B409-483E-8992-7C2E8D68BA86}" srcOrd="2" destOrd="0" presId="urn:microsoft.com/office/officeart/2008/layout/LinedList"/>
    <dgm:cxn modelId="{ACB8E447-7F4C-4C3E-A00C-14A43549DF5C}" type="presParOf" srcId="{C28654C9-90C0-4781-A4BB-68B694A772DC}" destId="{13B5E1EE-823A-433C-8781-ABF9076168EA}" srcOrd="2" destOrd="0" presId="urn:microsoft.com/office/officeart/2008/layout/LinedList"/>
    <dgm:cxn modelId="{BAF15BD0-E260-4EBB-A628-1C5E0E240BFA}" type="presParOf" srcId="{C28654C9-90C0-4781-A4BB-68B694A772DC}" destId="{C22EA194-6B7C-4E29-BD5D-AA835952A131}" srcOrd="3" destOrd="0" presId="urn:microsoft.com/office/officeart/2008/layout/LinedList"/>
    <dgm:cxn modelId="{E4ED80AB-89F5-4A3E-A476-9AB78DBD55D6}" type="presParOf" srcId="{C28654C9-90C0-4781-A4BB-68B694A772DC}" destId="{C488D1A4-28A8-4D94-AA60-A37B05EA73D4}" srcOrd="4" destOrd="0" presId="urn:microsoft.com/office/officeart/2008/layout/LinedList"/>
    <dgm:cxn modelId="{B5E6D619-A4E7-4991-891C-6C6A6E120239}" type="presParOf" srcId="{C488D1A4-28A8-4D94-AA60-A37B05EA73D4}" destId="{8FA4062A-FC42-4A23-9CAE-A93E5372744A}" srcOrd="0" destOrd="0" presId="urn:microsoft.com/office/officeart/2008/layout/LinedList"/>
    <dgm:cxn modelId="{E311A4D1-2899-4A96-928A-85BF798FB3A4}" type="presParOf" srcId="{C488D1A4-28A8-4D94-AA60-A37B05EA73D4}" destId="{AF555DBD-1F2A-43A7-884A-8DE6872FD6EF}" srcOrd="1" destOrd="0" presId="urn:microsoft.com/office/officeart/2008/layout/LinedList"/>
    <dgm:cxn modelId="{262EBF3A-E1AB-4EA2-A023-A23B7A9263E6}" type="presParOf" srcId="{C488D1A4-28A8-4D94-AA60-A37B05EA73D4}" destId="{C7E2F1A9-D57B-4AA1-84F2-2BC339C980C1}" srcOrd="2" destOrd="0" presId="urn:microsoft.com/office/officeart/2008/layout/LinedList"/>
    <dgm:cxn modelId="{180405F0-3E94-4BB3-8751-9AE53A209EB0}" type="presParOf" srcId="{C28654C9-90C0-4781-A4BB-68B694A772DC}" destId="{D44A9AA1-93C5-4C86-A908-89E63356A37C}" srcOrd="5" destOrd="0" presId="urn:microsoft.com/office/officeart/2008/layout/LinedList"/>
    <dgm:cxn modelId="{7BA1AA7B-EC0A-40AF-9E1B-63689CC42417}" type="presParOf" srcId="{C28654C9-90C0-4781-A4BB-68B694A772DC}" destId="{B0FA4B0B-69AD-41E9-8542-745DBA280A87}" srcOrd="6" destOrd="0" presId="urn:microsoft.com/office/officeart/2008/layout/LinedList"/>
    <dgm:cxn modelId="{671B23AE-6402-4B9D-9D26-23150710DDC9}" type="presParOf" srcId="{C28654C9-90C0-4781-A4BB-68B694A772DC}" destId="{2BE42ABC-0699-41B9-813A-E64E90E35121}" srcOrd="7" destOrd="0" presId="urn:microsoft.com/office/officeart/2008/layout/LinedList"/>
    <dgm:cxn modelId="{48457580-BCDC-4B62-9907-FC8C1E8278F0}" type="presParOf" srcId="{2BE42ABC-0699-41B9-813A-E64E90E35121}" destId="{D77EFE76-ED18-428E-B637-EE135A30A220}" srcOrd="0" destOrd="0" presId="urn:microsoft.com/office/officeart/2008/layout/LinedList"/>
    <dgm:cxn modelId="{601038D3-9EB1-42BD-BAF7-481D974EE573}" type="presParOf" srcId="{2BE42ABC-0699-41B9-813A-E64E90E35121}" destId="{4A23862D-9121-4FDF-AE3C-B0648F7DF9A0}" srcOrd="1" destOrd="0" presId="urn:microsoft.com/office/officeart/2008/layout/LinedList"/>
    <dgm:cxn modelId="{963BBC66-0EF3-4052-9B2C-9254A64E379D}" type="presParOf" srcId="{2BE42ABC-0699-41B9-813A-E64E90E35121}" destId="{204D8414-8EB7-4CA1-893F-7E6DAE73F0B3}" srcOrd="2" destOrd="0" presId="urn:microsoft.com/office/officeart/2008/layout/LinedList"/>
    <dgm:cxn modelId="{94E19BC7-3277-4705-810B-D4830C97D678}" type="presParOf" srcId="{C28654C9-90C0-4781-A4BB-68B694A772DC}" destId="{9178050D-6203-45D0-B31E-5A676810A3BF}" srcOrd="8" destOrd="0" presId="urn:microsoft.com/office/officeart/2008/layout/LinedList"/>
    <dgm:cxn modelId="{BC8033EC-CD8F-4615-9E41-3DFAD20505EB}" type="presParOf" srcId="{C28654C9-90C0-4781-A4BB-68B694A772DC}" destId="{24E401CD-AA41-42FF-8F0F-0CA0356D5965}" srcOrd="9" destOrd="0" presId="urn:microsoft.com/office/officeart/2008/layout/LinedList"/>
    <dgm:cxn modelId="{DDBF9527-92AF-4B63-BE1E-433CB3773A87}" type="presParOf" srcId="{C28654C9-90C0-4781-A4BB-68B694A772DC}" destId="{2D6FF8D3-359F-4DE3-9541-BE6DF7E573C4}" srcOrd="10" destOrd="0" presId="urn:microsoft.com/office/officeart/2008/layout/LinedList"/>
    <dgm:cxn modelId="{64C13F32-7AF5-4CE4-84DE-673E2CD37E20}" type="presParOf" srcId="{2D6FF8D3-359F-4DE3-9541-BE6DF7E573C4}" destId="{5C9A2903-58DC-4CCE-AE87-4498356707A2}" srcOrd="0" destOrd="0" presId="urn:microsoft.com/office/officeart/2008/layout/LinedList"/>
    <dgm:cxn modelId="{2DF21189-3B25-4A8F-8239-AB409C698552}" type="presParOf" srcId="{2D6FF8D3-359F-4DE3-9541-BE6DF7E573C4}" destId="{56A24056-A9E0-4ACD-AA7E-5249E08434D5}" srcOrd="1" destOrd="0" presId="urn:microsoft.com/office/officeart/2008/layout/LinedList"/>
    <dgm:cxn modelId="{B66CEC87-1518-4C89-B551-E1C012D60D5B}" type="presParOf" srcId="{2D6FF8D3-359F-4DE3-9541-BE6DF7E573C4}" destId="{72D9F440-F5BC-454A-8F86-7DAB0C1D9098}" srcOrd="2" destOrd="0" presId="urn:microsoft.com/office/officeart/2008/layout/LinedList"/>
    <dgm:cxn modelId="{7C1BA776-3D1E-41DE-B343-41B437C6964D}" type="presParOf" srcId="{C28654C9-90C0-4781-A4BB-68B694A772DC}" destId="{26189C30-C1DC-4D99-B729-F77B5EEE555B}" srcOrd="11" destOrd="0" presId="urn:microsoft.com/office/officeart/2008/layout/LinedList"/>
    <dgm:cxn modelId="{9B0D87EB-85D8-4BB3-8421-E9EDB0BC7D41}" type="presParOf" srcId="{C28654C9-90C0-4781-A4BB-68B694A772DC}" destId="{69E19FCB-5BC1-4C4A-9833-108C0C75F4D3}" srcOrd="12" destOrd="0" presId="urn:microsoft.com/office/officeart/2008/layout/LinedList"/>
    <dgm:cxn modelId="{C9AC767E-4ACF-454C-A674-CAD15C4AD23F}" type="presParOf" srcId="{C28654C9-90C0-4781-A4BB-68B694A772DC}" destId="{903E5010-A6C7-49F2-8C39-D929F3AD3BB9}" srcOrd="13" destOrd="0" presId="urn:microsoft.com/office/officeart/2008/layout/LinedList"/>
    <dgm:cxn modelId="{626D6886-7B3D-4F17-8F94-0FA14C9A5F92}" type="presParOf" srcId="{903E5010-A6C7-49F2-8C39-D929F3AD3BB9}" destId="{F4CF0E3B-8909-4101-A18A-5882D4A2CBA3}" srcOrd="0" destOrd="0" presId="urn:microsoft.com/office/officeart/2008/layout/LinedList"/>
    <dgm:cxn modelId="{27AA8296-9695-45E2-AC94-6DA14722A4FA}" type="presParOf" srcId="{903E5010-A6C7-49F2-8C39-D929F3AD3BB9}" destId="{9EF15D6C-CE70-499A-BDD9-D481DC6561B0}" srcOrd="1" destOrd="0" presId="urn:microsoft.com/office/officeart/2008/layout/LinedList"/>
    <dgm:cxn modelId="{00511600-568A-48DD-9F8B-F0018AE0134D}" type="presParOf" srcId="{903E5010-A6C7-49F2-8C39-D929F3AD3BB9}" destId="{BA5129E1-F16C-487B-96EC-7845C0B31FB5}" srcOrd="2" destOrd="0" presId="urn:microsoft.com/office/officeart/2008/layout/LinedList"/>
    <dgm:cxn modelId="{A462FE51-C50C-401F-B9F5-01ABDAE25CCE}" type="presParOf" srcId="{C28654C9-90C0-4781-A4BB-68B694A772DC}" destId="{54263CD4-8D2A-4E09-90C4-BDE0ED638D02}" srcOrd="14" destOrd="0" presId="urn:microsoft.com/office/officeart/2008/layout/LinedList"/>
    <dgm:cxn modelId="{0F1E933A-A912-4937-A59C-BC5CB4886AD5}" type="presParOf" srcId="{C28654C9-90C0-4781-A4BB-68B694A772DC}" destId="{1DFD288B-4F26-4189-97AA-921F04E4286B}" srcOrd="15" destOrd="0" presId="urn:microsoft.com/office/officeart/2008/layout/LinedList"/>
    <dgm:cxn modelId="{201D78BA-1D00-484E-9486-0864F59D8FEA}" type="presParOf" srcId="{C28654C9-90C0-4781-A4BB-68B694A772DC}" destId="{3763FED2-00CD-4B26-A76B-A0F051A1CF7F}" srcOrd="16" destOrd="0" presId="urn:microsoft.com/office/officeart/2008/layout/LinedList"/>
    <dgm:cxn modelId="{D28D49B6-E7EF-4207-8F94-CE8A24125EE8}" type="presParOf" srcId="{3763FED2-00CD-4B26-A76B-A0F051A1CF7F}" destId="{271316D1-480B-4100-B20C-03AF8B248F52}" srcOrd="0" destOrd="0" presId="urn:microsoft.com/office/officeart/2008/layout/LinedList"/>
    <dgm:cxn modelId="{F21A7817-480F-464B-9DF5-CC450AD345A4}" type="presParOf" srcId="{3763FED2-00CD-4B26-A76B-A0F051A1CF7F}" destId="{0D6F4FD7-BBC6-4A94-A88A-2D3A85C6BC09}" srcOrd="1" destOrd="0" presId="urn:microsoft.com/office/officeart/2008/layout/LinedList"/>
    <dgm:cxn modelId="{E9D0C5BA-31A7-43EE-847B-362A1E25C392}" type="presParOf" srcId="{3763FED2-00CD-4B26-A76B-A0F051A1CF7F}" destId="{177A0FAD-B073-43AC-B550-7212C85BC100}" srcOrd="2" destOrd="0" presId="urn:microsoft.com/office/officeart/2008/layout/LinedList"/>
    <dgm:cxn modelId="{77698E20-3F51-4FC8-8E20-0C8AC2E8987A}" type="presParOf" srcId="{C28654C9-90C0-4781-A4BB-68B694A772DC}" destId="{470F56D3-4B23-4454-8DCD-31E483D4FCA5}" srcOrd="17" destOrd="0" presId="urn:microsoft.com/office/officeart/2008/layout/LinedList"/>
    <dgm:cxn modelId="{2423FB90-F893-427D-BA5C-1ECD0EDFFF08}" type="presParOf" srcId="{C28654C9-90C0-4781-A4BB-68B694A772DC}" destId="{76A251D0-52BA-451C-BF03-5A96BE507667}" srcOrd="18" destOrd="0" presId="urn:microsoft.com/office/officeart/2008/layout/LinedList"/>
    <dgm:cxn modelId="{4196CF12-848E-409A-9158-497D32384B55}" type="presParOf" srcId="{C28654C9-90C0-4781-A4BB-68B694A772DC}" destId="{633FBBC6-8CF3-410C-A54C-E7C4D3F32D41}" srcOrd="19" destOrd="0" presId="urn:microsoft.com/office/officeart/2008/layout/LinedList"/>
    <dgm:cxn modelId="{F285184A-E11B-4CD4-92C0-2078E9F0C147}" type="presParOf" srcId="{633FBBC6-8CF3-410C-A54C-E7C4D3F32D41}" destId="{093AB44D-D7A5-4887-97DC-9EAA27A275B3}" srcOrd="0" destOrd="0" presId="urn:microsoft.com/office/officeart/2008/layout/LinedList"/>
    <dgm:cxn modelId="{F690DA21-B6D7-4D88-965F-70A1A2711A18}" type="presParOf" srcId="{633FBBC6-8CF3-410C-A54C-E7C4D3F32D41}" destId="{47DF7AE5-9649-4C2B-8AB9-B686B710ADD2}" srcOrd="1" destOrd="0" presId="urn:microsoft.com/office/officeart/2008/layout/LinedList"/>
    <dgm:cxn modelId="{295B66F1-8803-4E3A-ADA8-55258FB03DA7}" type="presParOf" srcId="{633FBBC6-8CF3-410C-A54C-E7C4D3F32D41}" destId="{21560246-BA9D-4E26-AE72-B0303BEBDEF9}" srcOrd="2" destOrd="0" presId="urn:microsoft.com/office/officeart/2008/layout/LinedList"/>
    <dgm:cxn modelId="{0BDA4818-333B-486C-A5FF-1A1C557001BF}" type="presParOf" srcId="{C28654C9-90C0-4781-A4BB-68B694A772DC}" destId="{45F74DC2-57C4-47CA-AD13-6344FE7A0F5E}" srcOrd="20" destOrd="0" presId="urn:microsoft.com/office/officeart/2008/layout/LinedList"/>
    <dgm:cxn modelId="{3FCCF6AE-6F4F-4B99-A253-075EBD59DDC1}" type="presParOf" srcId="{C28654C9-90C0-4781-A4BB-68B694A772DC}" destId="{6636D0D4-92A5-41EA-B8D6-63BB42E40801}" srcOrd="21" destOrd="0" presId="urn:microsoft.com/office/officeart/2008/layout/LinedList"/>
    <dgm:cxn modelId="{A592F143-1C93-4406-A848-E4FD31F9D8AB}" type="presParOf" srcId="{C28654C9-90C0-4781-A4BB-68B694A772DC}" destId="{F2F98362-D1A2-4FCF-9A1A-8893E7C8BF9B}" srcOrd="22" destOrd="0" presId="urn:microsoft.com/office/officeart/2008/layout/LinedList"/>
    <dgm:cxn modelId="{577DE7A0-4C9D-4716-95CC-11EFB42EA17D}" type="presParOf" srcId="{F2F98362-D1A2-4FCF-9A1A-8893E7C8BF9B}" destId="{DA376783-6BC7-4DF2-BA2F-91E2D4E6D00D}" srcOrd="0" destOrd="0" presId="urn:microsoft.com/office/officeart/2008/layout/LinedList"/>
    <dgm:cxn modelId="{5354E3C7-5890-451A-87B1-2843DCC21970}" type="presParOf" srcId="{F2F98362-D1A2-4FCF-9A1A-8893E7C8BF9B}" destId="{0620939D-A0F2-4433-AB3F-0B4CE4352E5A}" srcOrd="1" destOrd="0" presId="urn:microsoft.com/office/officeart/2008/layout/LinedList"/>
    <dgm:cxn modelId="{248AC3DD-EB4F-47E3-A21E-4CC3DBA3DA4E}" type="presParOf" srcId="{F2F98362-D1A2-4FCF-9A1A-8893E7C8BF9B}" destId="{79EC9752-18F1-4414-8833-317268D78269}" srcOrd="2" destOrd="0" presId="urn:microsoft.com/office/officeart/2008/layout/LinedList"/>
    <dgm:cxn modelId="{63D8315C-5BCE-4881-81D8-925166980703}" type="presParOf" srcId="{C28654C9-90C0-4781-A4BB-68B694A772DC}" destId="{B9E3A3FA-6A0B-44B5-A923-A37039CFE55C}" srcOrd="23" destOrd="0" presId="urn:microsoft.com/office/officeart/2008/layout/LinedList"/>
    <dgm:cxn modelId="{D55D3ED9-F793-45D4-A1FA-B6AABCC22208}" type="presParOf" srcId="{C28654C9-90C0-4781-A4BB-68B694A772DC}" destId="{69846ADF-2035-46EA-9147-951D71A06D0F}"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FAE15-CC25-43AE-9364-25C66E511CC0}">
      <dsp:nvSpPr>
        <dsp:cNvPr id="0" name=""/>
        <dsp:cNvSpPr/>
      </dsp:nvSpPr>
      <dsp:spPr>
        <a:xfrm>
          <a:off x="0" y="0"/>
          <a:ext cx="914892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04EB9A-ED3F-4BFC-A95C-536677C16E3C}">
      <dsp:nvSpPr>
        <dsp:cNvPr id="0" name=""/>
        <dsp:cNvSpPr/>
      </dsp:nvSpPr>
      <dsp:spPr>
        <a:xfrm>
          <a:off x="0" y="0"/>
          <a:ext cx="2266893" cy="4888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endParaRPr lang="tr-TR" sz="2800" b="1" kern="1200" dirty="0">
            <a:solidFill>
              <a:srgbClr val="FF0000"/>
            </a:solidFill>
            <a:effectLst>
              <a:outerShdw blurRad="38100" dist="38100" dir="2700000" algn="tl">
                <a:srgbClr val="000000">
                  <a:alpha val="43137"/>
                </a:srgbClr>
              </a:outerShdw>
            </a:effectLst>
            <a:latin typeface="+mn-lt"/>
            <a:ea typeface="+mn-ea"/>
            <a:cs typeface="+mn-cs"/>
          </a:endParaRP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latin typeface="+mn-lt"/>
              <a:ea typeface="+mn-ea"/>
              <a:cs typeface="+mn-cs"/>
            </a:rPr>
            <a:t>Enerji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latin typeface="+mn-lt"/>
              <a:ea typeface="+mn-ea"/>
              <a:cs typeface="+mn-cs"/>
            </a:rPr>
            <a:t>Verimliliği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latin typeface="+mn-lt"/>
              <a:ea typeface="+mn-ea"/>
              <a:cs typeface="+mn-cs"/>
            </a:rPr>
            <a:t>Mevzuatı</a:t>
          </a:r>
        </a:p>
      </dsp:txBody>
      <dsp:txXfrm>
        <a:off x="0" y="0"/>
        <a:ext cx="2266893" cy="4888597"/>
      </dsp:txXfrm>
    </dsp:sp>
    <dsp:sp modelId="{6DB10E41-6506-4243-8F95-9F973E6E0B3A}">
      <dsp:nvSpPr>
        <dsp:cNvPr id="0" name=""/>
        <dsp:cNvSpPr/>
      </dsp:nvSpPr>
      <dsp:spPr>
        <a:xfrm>
          <a:off x="2395818" y="76384"/>
          <a:ext cx="6747064" cy="1527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endParaRPr lang="tr-TR" sz="1000" kern="1200" dirty="0"/>
        </a:p>
        <a:p>
          <a:pPr marL="0" lvl="0" indent="0" algn="l" defTabSz="444500">
            <a:lnSpc>
              <a:spcPct val="90000"/>
            </a:lnSpc>
            <a:spcBef>
              <a:spcPct val="0"/>
            </a:spcBef>
            <a:spcAft>
              <a:spcPct val="35000"/>
            </a:spcAft>
            <a:buNone/>
          </a:pPr>
          <a:endParaRPr lang="tr-TR" sz="1200" kern="1200" dirty="0"/>
        </a:p>
        <a:p>
          <a:pPr marL="0" lvl="0" indent="0" algn="l" defTabSz="444500">
            <a:lnSpc>
              <a:spcPct val="90000"/>
            </a:lnSpc>
            <a:spcBef>
              <a:spcPct val="0"/>
            </a:spcBef>
            <a:spcAft>
              <a:spcPct val="35000"/>
            </a:spcAft>
            <a:buNone/>
          </a:pPr>
          <a:r>
            <a:rPr lang="tr-TR" sz="2000" kern="1200" dirty="0"/>
            <a:t>5627 sayılı Enerji Verimliliği Kanunu</a:t>
          </a:r>
        </a:p>
        <a:p>
          <a:pPr marL="0" lvl="0" indent="0" algn="l" defTabSz="444500">
            <a:lnSpc>
              <a:spcPct val="90000"/>
            </a:lnSpc>
            <a:spcBef>
              <a:spcPct val="0"/>
            </a:spcBef>
            <a:spcAft>
              <a:spcPct val="35000"/>
            </a:spcAft>
            <a:buNone/>
          </a:pPr>
          <a:r>
            <a:rPr lang="tr-TR" sz="2000" kern="1200" dirty="0">
              <a:hlinkClick xmlns:r="http://schemas.openxmlformats.org/officeDocument/2006/relationships" r:id="rId1"/>
            </a:rPr>
            <a:t>https://enerji.gov.tr/kurumsal-mevzuat</a:t>
          </a:r>
          <a:r>
            <a:rPr lang="tr-TR" sz="2000" kern="1200" dirty="0"/>
            <a:t> </a:t>
          </a:r>
        </a:p>
      </dsp:txBody>
      <dsp:txXfrm>
        <a:off x="2395818" y="76384"/>
        <a:ext cx="6747064" cy="1527686"/>
      </dsp:txXfrm>
    </dsp:sp>
    <dsp:sp modelId="{CF50F196-52F1-496F-835C-42E52EBB0EAE}">
      <dsp:nvSpPr>
        <dsp:cNvPr id="0" name=""/>
        <dsp:cNvSpPr/>
      </dsp:nvSpPr>
      <dsp:spPr>
        <a:xfrm>
          <a:off x="2266893" y="1604071"/>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7FA305-99CD-4533-B803-539A4DACB6B8}">
      <dsp:nvSpPr>
        <dsp:cNvPr id="0" name=""/>
        <dsp:cNvSpPr/>
      </dsp:nvSpPr>
      <dsp:spPr>
        <a:xfrm>
          <a:off x="2395818" y="1680455"/>
          <a:ext cx="6747064" cy="1527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kern="1200" dirty="0">
              <a:solidFill>
                <a:prstClr val="black">
                  <a:hueOff val="0"/>
                  <a:satOff val="0"/>
                  <a:lumOff val="0"/>
                  <a:alphaOff val="0"/>
                </a:prstClr>
              </a:solidFill>
              <a:latin typeface="Calibri"/>
              <a:ea typeface="+mn-ea"/>
              <a:cs typeface="+mn-cs"/>
            </a:rPr>
            <a:t>Enerji Kaynaklarının ve Enerjinin Kullanımında Verimliliğin Artırılmasına Dair Yönetmelik</a:t>
          </a:r>
        </a:p>
        <a:p>
          <a:pPr marL="0" lvl="0" indent="0" algn="l" defTabSz="889000">
            <a:lnSpc>
              <a:spcPct val="90000"/>
            </a:lnSpc>
            <a:spcBef>
              <a:spcPct val="0"/>
            </a:spcBef>
            <a:spcAft>
              <a:spcPct val="35000"/>
            </a:spcAft>
            <a:buNone/>
          </a:pPr>
          <a:endParaRPr lang="tr-TR" sz="1000" kern="1200" dirty="0">
            <a:solidFill>
              <a:prstClr val="black">
                <a:hueOff val="0"/>
                <a:satOff val="0"/>
                <a:lumOff val="0"/>
                <a:alphaOff val="0"/>
              </a:prstClr>
            </a:solidFill>
            <a:latin typeface="Calibri"/>
            <a:ea typeface="+mn-ea"/>
            <a:cs typeface="+mn-cs"/>
          </a:endParaRPr>
        </a:p>
        <a:p>
          <a:pPr marL="0" lvl="0" indent="0" algn="l" defTabSz="889000">
            <a:lnSpc>
              <a:spcPct val="90000"/>
            </a:lnSpc>
            <a:spcBef>
              <a:spcPct val="0"/>
            </a:spcBef>
            <a:spcAft>
              <a:spcPct val="35000"/>
            </a:spcAft>
            <a:buNone/>
          </a:pPr>
          <a:r>
            <a:rPr lang="tr-TR" sz="2000" kern="1200" dirty="0">
              <a:solidFill>
                <a:prstClr val="black">
                  <a:hueOff val="0"/>
                  <a:satOff val="0"/>
                  <a:lumOff val="0"/>
                  <a:alphaOff val="0"/>
                </a:prstClr>
              </a:solidFill>
              <a:latin typeface="Calibri"/>
              <a:ea typeface="+mn-ea"/>
              <a:cs typeface="+mn-cs"/>
            </a:rPr>
            <a:t>Enerji Verimliliği Denetim Yönetmeliği</a:t>
          </a:r>
        </a:p>
      </dsp:txBody>
      <dsp:txXfrm>
        <a:off x="2395818" y="1680455"/>
        <a:ext cx="6747064" cy="1527686"/>
      </dsp:txXfrm>
    </dsp:sp>
    <dsp:sp modelId="{0F1A7588-B055-4F22-9C6E-D8F7C6D7F0D7}">
      <dsp:nvSpPr>
        <dsp:cNvPr id="0" name=""/>
        <dsp:cNvSpPr/>
      </dsp:nvSpPr>
      <dsp:spPr>
        <a:xfrm>
          <a:off x="2266893" y="3208142"/>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83C423-7C5F-4BB2-ADDA-A27394A46540}">
      <dsp:nvSpPr>
        <dsp:cNvPr id="0" name=""/>
        <dsp:cNvSpPr/>
      </dsp:nvSpPr>
      <dsp:spPr>
        <a:xfrm>
          <a:off x="2395818" y="3284526"/>
          <a:ext cx="6747064" cy="1527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i="0" kern="1200" dirty="0"/>
            <a:t>Enerji Verimliliği Eğitim ve Sertifikalandırma Faaliyetleri Hakkında Uygulama Usul ve Esasları</a:t>
          </a:r>
        </a:p>
        <a:p>
          <a:pPr marL="0" lvl="0" indent="0" algn="l" defTabSz="889000">
            <a:lnSpc>
              <a:spcPct val="90000"/>
            </a:lnSpc>
            <a:spcBef>
              <a:spcPct val="0"/>
            </a:spcBef>
            <a:spcAft>
              <a:spcPct val="35000"/>
            </a:spcAft>
            <a:buNone/>
          </a:pPr>
          <a:endParaRPr lang="tr-TR" sz="1050" i="0" kern="1200" dirty="0"/>
        </a:p>
        <a:p>
          <a:pPr marL="0" lvl="0" indent="0" algn="l" defTabSz="889000">
            <a:lnSpc>
              <a:spcPct val="90000"/>
            </a:lnSpc>
            <a:spcBef>
              <a:spcPct val="0"/>
            </a:spcBef>
            <a:spcAft>
              <a:spcPct val="35000"/>
            </a:spcAft>
            <a:buNone/>
          </a:pPr>
          <a:r>
            <a:rPr lang="tr-TR" sz="2000" i="0" kern="1200" dirty="0"/>
            <a:t>Enerji Verimliliği Destekleri Hakkında Uygulama Usul ve Esasları</a:t>
          </a:r>
        </a:p>
      </dsp:txBody>
      <dsp:txXfrm>
        <a:off x="2395818" y="3284526"/>
        <a:ext cx="6747064" cy="1527686"/>
      </dsp:txXfrm>
    </dsp:sp>
    <dsp:sp modelId="{FFA267D6-337E-41B1-8832-556646B2656E}">
      <dsp:nvSpPr>
        <dsp:cNvPr id="0" name=""/>
        <dsp:cNvSpPr/>
      </dsp:nvSpPr>
      <dsp:spPr>
        <a:xfrm>
          <a:off x="2266893" y="4812213"/>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828800"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Ölçme Değerlendirme Faaliyetleri</a:t>
          </a:r>
        </a:p>
        <a:p>
          <a:pPr marL="0" lvl="0" indent="0" algn="l" defTabSz="889000">
            <a:lnSpc>
              <a:spcPct val="90000"/>
            </a:lnSpc>
            <a:spcBef>
              <a:spcPct val="0"/>
            </a:spcBef>
            <a:spcAft>
              <a:spcPct val="35000"/>
            </a:spcAft>
            <a:buNone/>
          </a:pPr>
          <a:endParaRPr lang="tr-TR" sz="2000" b="1" kern="1200" dirty="0">
            <a:solidFill>
              <a:srgbClr val="FF0000"/>
            </a:solidFill>
            <a:effectLst>
              <a:outerShdw blurRad="38100" dist="38100" dir="2700000" algn="tl">
                <a:srgbClr val="000000">
                  <a:alpha val="43137"/>
                </a:srgbClr>
              </a:outerShdw>
            </a:effectLst>
          </a:endParaRP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Tüketim Bilgi Formu</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ve</a:t>
          </a:r>
        </a:p>
        <a:p>
          <a:pPr marL="0" lvl="0" indent="0" algn="l" defTabSz="889000">
            <a:lnSpc>
              <a:spcPct val="90000"/>
            </a:lnSpc>
            <a:spcBef>
              <a:spcPct val="0"/>
            </a:spcBef>
            <a:spcAft>
              <a:spcPct val="35000"/>
            </a:spcAft>
            <a:buNone/>
          </a:pPr>
          <a:r>
            <a:rPr lang="tr-TR" sz="2000" b="0" kern="1200" dirty="0" err="1">
              <a:solidFill>
                <a:srgbClr val="FF0000"/>
              </a:solidFill>
              <a:effectLst>
                <a:outerShdw blurRad="38100" dist="38100" dir="2700000" algn="tl">
                  <a:srgbClr val="000000">
                    <a:alpha val="43137"/>
                  </a:srgbClr>
                </a:outerShdw>
              </a:effectLst>
            </a:rPr>
            <a:t>Sektörel</a:t>
          </a:r>
          <a:r>
            <a:rPr lang="tr-TR" sz="2000" b="0" kern="1200" dirty="0">
              <a:solidFill>
                <a:srgbClr val="FF0000"/>
              </a:solidFill>
              <a:effectLst>
                <a:outerShdw blurRad="38100" dist="38100" dir="2700000" algn="tl">
                  <a:srgbClr val="000000">
                    <a:alpha val="43137"/>
                  </a:srgbClr>
                </a:outerShdw>
              </a:effectLst>
            </a:rPr>
            <a:t> Kıyaslama Formu</a:t>
          </a:r>
        </a:p>
      </dsp:txBody>
      <dsp:txXfrm>
        <a:off x="0" y="0"/>
        <a:ext cx="1828800" cy="4752528"/>
      </dsp:txXfrm>
    </dsp:sp>
    <dsp:sp modelId="{1A777F6D-536B-4688-9018-378B58E2EE0E}">
      <dsp:nvSpPr>
        <dsp:cNvPr id="0" name=""/>
        <dsp:cNvSpPr/>
      </dsp:nvSpPr>
      <dsp:spPr>
        <a:xfrm>
          <a:off x="1965960" y="74258"/>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tr-TR" sz="1800" i="0" kern="1200" dirty="0"/>
            <a:t>Endüstriyel İşletmenin Genel Bilgileri</a:t>
          </a:r>
        </a:p>
        <a:p>
          <a:pPr marL="0" lvl="0" indent="0" algn="just" defTabSz="800100">
            <a:lnSpc>
              <a:spcPct val="90000"/>
            </a:lnSpc>
            <a:spcBef>
              <a:spcPct val="0"/>
            </a:spcBef>
            <a:spcAft>
              <a:spcPct val="35000"/>
            </a:spcAft>
            <a:buFont typeface="Arial" panose="020B0604020202020204" pitchFamily="34" charset="0"/>
            <a:buNone/>
          </a:pPr>
          <a:r>
            <a:rPr lang="tr-TR" sz="1800" i="0" kern="1200" dirty="0"/>
            <a:t>Enerji Yöneticisi / Enerji Yönetim Birimi Genel Bilgileri</a:t>
          </a:r>
        </a:p>
        <a:p>
          <a:pPr marL="0" lvl="0" indent="0" algn="just" defTabSz="800100">
            <a:lnSpc>
              <a:spcPct val="90000"/>
            </a:lnSpc>
            <a:spcBef>
              <a:spcPct val="0"/>
            </a:spcBef>
            <a:spcAft>
              <a:spcPct val="35000"/>
            </a:spcAft>
            <a:buFont typeface="Arial" panose="020B0604020202020204" pitchFamily="34" charset="0"/>
            <a:buNone/>
          </a:pPr>
          <a:r>
            <a:rPr lang="tr-TR" sz="1800" i="0" kern="1200" dirty="0"/>
            <a:t>Yakıt Tüketimi ve Elektrik Tüketimi</a:t>
          </a:r>
        </a:p>
        <a:p>
          <a:pPr marL="0" lvl="0" indent="0" algn="just" defTabSz="800100">
            <a:lnSpc>
              <a:spcPct val="90000"/>
            </a:lnSpc>
            <a:spcBef>
              <a:spcPct val="0"/>
            </a:spcBef>
            <a:spcAft>
              <a:spcPct val="35000"/>
            </a:spcAft>
            <a:buFont typeface="Arial" panose="020B0604020202020204" pitchFamily="34" charset="0"/>
            <a:buNone/>
          </a:pPr>
          <a:r>
            <a:rPr lang="tr-TR" sz="1800" b="0" i="0" kern="1200" dirty="0"/>
            <a:t>Kullanım Alanlarına Göre Enerji Tüketim Dağılımı (Sayaç / Teorik)</a:t>
          </a:r>
          <a:endParaRPr lang="tr-TR" sz="1800" i="0" kern="1200" dirty="0"/>
        </a:p>
      </dsp:txBody>
      <dsp:txXfrm>
        <a:off x="1965960" y="74258"/>
        <a:ext cx="7178040" cy="1485165"/>
      </dsp:txXfrm>
    </dsp:sp>
    <dsp:sp modelId="{AC9808CF-C1A9-4A1C-A0C3-3F7D3550C4C1}">
      <dsp:nvSpPr>
        <dsp:cNvPr id="0" name=""/>
        <dsp:cNvSpPr/>
      </dsp:nvSpPr>
      <dsp:spPr>
        <a:xfrm>
          <a:off x="1828800" y="1559423"/>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6B20FA-0026-4443-8541-962396448725}">
      <dsp:nvSpPr>
        <dsp:cNvPr id="0" name=""/>
        <dsp:cNvSpPr/>
      </dsp:nvSpPr>
      <dsp:spPr>
        <a:xfrm>
          <a:off x="1965960" y="1633681"/>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tr-TR" sz="1800" i="0" kern="1200" dirty="0"/>
            <a:t>Sıcak Su Tüketimi</a:t>
          </a:r>
        </a:p>
        <a:p>
          <a:pPr marL="0" lvl="0" indent="0" algn="just" defTabSz="800100">
            <a:lnSpc>
              <a:spcPct val="90000"/>
            </a:lnSpc>
            <a:spcBef>
              <a:spcPct val="0"/>
            </a:spcBef>
            <a:spcAft>
              <a:spcPct val="35000"/>
            </a:spcAft>
            <a:buFont typeface="Arial" panose="020B0604020202020204" pitchFamily="34" charset="0"/>
            <a:buNone/>
          </a:pPr>
          <a:r>
            <a:rPr lang="tr-TR" sz="1800" i="0" kern="1200" dirty="0"/>
            <a:t>Buhar Tüketimi</a:t>
          </a:r>
        </a:p>
        <a:p>
          <a:pPr marL="0" lvl="0" indent="0" algn="just" defTabSz="800100">
            <a:lnSpc>
              <a:spcPct val="90000"/>
            </a:lnSpc>
            <a:spcBef>
              <a:spcPct val="0"/>
            </a:spcBef>
            <a:spcAft>
              <a:spcPct val="35000"/>
            </a:spcAft>
            <a:buFont typeface="Arial" panose="020B0604020202020204" pitchFamily="34" charset="0"/>
            <a:buNone/>
          </a:pPr>
          <a:r>
            <a:rPr lang="tr-TR" sz="1800" i="0" kern="1200" dirty="0"/>
            <a:t>Atık Isı Tüketimi</a:t>
          </a:r>
        </a:p>
        <a:p>
          <a:pPr marL="0" lvl="0" indent="0" algn="just" defTabSz="800100">
            <a:lnSpc>
              <a:spcPct val="90000"/>
            </a:lnSpc>
            <a:spcBef>
              <a:spcPct val="0"/>
            </a:spcBef>
            <a:spcAft>
              <a:spcPct val="35000"/>
            </a:spcAft>
            <a:buFont typeface="Arial" panose="020B0604020202020204" pitchFamily="34" charset="0"/>
            <a:buNone/>
          </a:pPr>
          <a:r>
            <a:rPr lang="tr-TR" sz="1800" b="0" i="0" kern="1200" dirty="0"/>
            <a:t>Enerji Üretimi (YEK, </a:t>
          </a:r>
          <a:r>
            <a:rPr lang="tr-TR" sz="1800" b="0" i="0" kern="1200" dirty="0" err="1"/>
            <a:t>Kojenerasyon</a:t>
          </a:r>
          <a:r>
            <a:rPr lang="tr-TR" sz="1800" b="0" i="0" kern="1200" dirty="0"/>
            <a:t> vs.)</a:t>
          </a:r>
        </a:p>
      </dsp:txBody>
      <dsp:txXfrm>
        <a:off x="1965960" y="1633681"/>
        <a:ext cx="7178040" cy="1485165"/>
      </dsp:txXfrm>
    </dsp:sp>
    <dsp:sp modelId="{12D6E898-56E3-471C-9D92-23CE350BC04D}">
      <dsp:nvSpPr>
        <dsp:cNvPr id="0" name=""/>
        <dsp:cNvSpPr/>
      </dsp:nvSpPr>
      <dsp:spPr>
        <a:xfrm>
          <a:off x="1828800" y="3118846"/>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36A01C-C924-4969-BEAF-10ED64CC46CE}">
      <dsp:nvSpPr>
        <dsp:cNvPr id="0" name=""/>
        <dsp:cNvSpPr/>
      </dsp:nvSpPr>
      <dsp:spPr>
        <a:xfrm>
          <a:off x="1965960" y="3193104"/>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Font typeface="Arial" panose="020B0604020202020204" pitchFamily="34" charset="0"/>
            <a:buNone/>
          </a:pPr>
          <a:r>
            <a:rPr lang="tr-TR" sz="1800" b="0" i="0" dirty="0"/>
            <a:t>Enerji Yönetim Faaliyetleri</a:t>
          </a:r>
        </a:p>
        <a:p>
          <a:pPr marL="0" lvl="0" indent="0" algn="just" defTabSz="800100">
            <a:lnSpc>
              <a:spcPct val="90000"/>
            </a:lnSpc>
            <a:spcBef>
              <a:spcPct val="0"/>
            </a:spcBef>
            <a:spcAft>
              <a:spcPct val="35000"/>
            </a:spcAft>
            <a:buFont typeface="Arial" panose="020B0604020202020204" pitchFamily="34" charset="0"/>
            <a:buNone/>
          </a:pPr>
          <a:r>
            <a:rPr lang="tr-TR" sz="1800" b="0" i="0" kern="1200" dirty="0"/>
            <a:t>Enerji Kalitesi</a:t>
          </a:r>
        </a:p>
        <a:p>
          <a:pPr marL="0" lvl="0" indent="0" algn="just" defTabSz="800100">
            <a:lnSpc>
              <a:spcPct val="90000"/>
            </a:lnSpc>
            <a:spcBef>
              <a:spcPct val="0"/>
            </a:spcBef>
            <a:spcAft>
              <a:spcPct val="35000"/>
            </a:spcAft>
            <a:buFont typeface="Arial" panose="020B0604020202020204" pitchFamily="34" charset="0"/>
            <a:buNone/>
          </a:pPr>
          <a:r>
            <a:rPr lang="tr-TR" sz="1800" b="0" i="0" kern="1200" dirty="0"/>
            <a:t>Üretim Bilgileri</a:t>
          </a:r>
        </a:p>
        <a:p>
          <a:pPr marL="0" lvl="0" indent="0" algn="just" defTabSz="800100">
            <a:lnSpc>
              <a:spcPct val="90000"/>
            </a:lnSpc>
            <a:spcBef>
              <a:spcPct val="0"/>
            </a:spcBef>
            <a:spcAft>
              <a:spcPct val="35000"/>
            </a:spcAft>
            <a:buFont typeface="Arial" panose="020B0604020202020204" pitchFamily="34" charset="0"/>
            <a:buNone/>
          </a:pPr>
          <a:r>
            <a:rPr lang="tr-TR" sz="1800" b="0" i="0" kern="1200" dirty="0"/>
            <a:t>Ekipmanlar</a:t>
          </a:r>
        </a:p>
      </dsp:txBody>
      <dsp:txXfrm>
        <a:off x="1965960" y="3193104"/>
        <a:ext cx="7178040" cy="1485165"/>
      </dsp:txXfrm>
    </dsp:sp>
    <dsp:sp modelId="{E336CEA5-7355-45C8-92AB-43345A5AF7C5}">
      <dsp:nvSpPr>
        <dsp:cNvPr id="0" name=""/>
        <dsp:cNvSpPr/>
      </dsp:nvSpPr>
      <dsp:spPr>
        <a:xfrm>
          <a:off x="1828800" y="4678269"/>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80567" cy="5011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Eğitim</a:t>
          </a:r>
        </a:p>
        <a:p>
          <a:pPr marL="0" lvl="0" indent="0" algn="l" defTabSz="1244600">
            <a:lnSpc>
              <a:spcPct val="90000"/>
            </a:lnSpc>
            <a:spcBef>
              <a:spcPct val="0"/>
            </a:spcBef>
            <a:spcAft>
              <a:spcPct val="35000"/>
            </a:spcAft>
            <a:buNone/>
          </a:pPr>
          <a:endParaRPr lang="tr-TR" sz="2800" b="1" kern="1200" dirty="0">
            <a:solidFill>
              <a:srgbClr val="FF0000"/>
            </a:solidFill>
            <a:effectLst>
              <a:outerShdw blurRad="38100" dist="38100" dir="2700000" algn="tl">
                <a:srgbClr val="000000">
                  <a:alpha val="43137"/>
                </a:srgbClr>
              </a:outerShdw>
            </a:effectLst>
          </a:endParaRPr>
        </a:p>
        <a:p>
          <a:pPr marL="0" lvl="0" indent="0" algn="l" defTabSz="1244600">
            <a:lnSpc>
              <a:spcPct val="90000"/>
            </a:lnSpc>
            <a:spcBef>
              <a:spcPct val="0"/>
            </a:spcBef>
            <a:spcAft>
              <a:spcPct val="35000"/>
            </a:spcAft>
            <a:buNone/>
          </a:pPr>
          <a:r>
            <a:rPr lang="tr-TR" sz="2800" b="0" kern="1200" dirty="0">
              <a:solidFill>
                <a:srgbClr val="FF0000"/>
              </a:solidFill>
              <a:effectLst>
                <a:outerShdw blurRad="38100" dist="38100" dir="2700000" algn="tl">
                  <a:srgbClr val="000000">
                    <a:alpha val="43137"/>
                  </a:srgbClr>
                </a:outerShdw>
              </a:effectLst>
            </a:rPr>
            <a:t>Enerji</a:t>
          </a:r>
        </a:p>
        <a:p>
          <a:pPr marL="0" lvl="0" indent="0" algn="l" defTabSz="1244600">
            <a:lnSpc>
              <a:spcPct val="90000"/>
            </a:lnSpc>
            <a:spcBef>
              <a:spcPct val="0"/>
            </a:spcBef>
            <a:spcAft>
              <a:spcPct val="35000"/>
            </a:spcAft>
            <a:buNone/>
          </a:pPr>
          <a:r>
            <a:rPr lang="tr-TR" sz="2800" b="0" kern="1200" dirty="0">
              <a:solidFill>
                <a:srgbClr val="FF0000"/>
              </a:solidFill>
              <a:effectLst>
                <a:outerShdw blurRad="38100" dist="38100" dir="2700000" algn="tl">
                  <a:srgbClr val="000000">
                    <a:alpha val="43137"/>
                  </a:srgbClr>
                </a:outerShdw>
              </a:effectLst>
            </a:rPr>
            <a:t>Yöneticisi</a:t>
          </a:r>
        </a:p>
        <a:p>
          <a:pPr marL="0" lvl="0" indent="0" algn="l" defTabSz="1244600">
            <a:lnSpc>
              <a:spcPct val="90000"/>
            </a:lnSpc>
            <a:spcBef>
              <a:spcPct val="0"/>
            </a:spcBef>
            <a:spcAft>
              <a:spcPct val="35000"/>
            </a:spcAft>
            <a:buNone/>
          </a:pPr>
          <a:r>
            <a:rPr lang="tr-TR" sz="2800" b="0" kern="1200" dirty="0">
              <a:solidFill>
                <a:srgbClr val="FF0000"/>
              </a:solidFill>
              <a:effectLst>
                <a:outerShdw blurRad="38100" dist="38100" dir="2700000" algn="tl">
                  <a:srgbClr val="000000">
                    <a:alpha val="43137"/>
                  </a:srgbClr>
                </a:outerShdw>
              </a:effectLst>
            </a:rPr>
            <a:t>(EY)</a:t>
          </a:r>
        </a:p>
        <a:p>
          <a:pPr marL="0" lvl="0" indent="0" algn="l" defTabSz="1244600">
            <a:lnSpc>
              <a:spcPct val="90000"/>
            </a:lnSpc>
            <a:spcBef>
              <a:spcPct val="0"/>
            </a:spcBef>
            <a:spcAft>
              <a:spcPct val="35000"/>
            </a:spcAft>
            <a:buNone/>
          </a:pPr>
          <a:r>
            <a:rPr lang="tr-TR" sz="2800" b="0" kern="1200" dirty="0">
              <a:solidFill>
                <a:srgbClr val="FF0000"/>
              </a:solidFill>
              <a:effectLst>
                <a:outerShdw blurRad="38100" dist="38100" dir="2700000" algn="tl">
                  <a:srgbClr val="000000">
                    <a:alpha val="43137"/>
                  </a:srgbClr>
                </a:outerShdw>
              </a:effectLst>
            </a:rPr>
            <a:t>Sertifikası</a:t>
          </a:r>
        </a:p>
      </dsp:txBody>
      <dsp:txXfrm>
        <a:off x="0" y="0"/>
        <a:ext cx="1680567" cy="5011597"/>
      </dsp:txXfrm>
    </dsp:sp>
    <dsp:sp modelId="{52D36279-24C3-4012-BB38-1D2A0ADC1867}">
      <dsp:nvSpPr>
        <dsp:cNvPr id="0" name=""/>
        <dsp:cNvSpPr/>
      </dsp:nvSpPr>
      <dsp:spPr>
        <a:xfrm>
          <a:off x="1806609" y="116480"/>
          <a:ext cx="7079069" cy="232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b="0" i="0" kern="1200" dirty="0"/>
            <a:t>Enerji Yöneticisi Sertifikası için;</a:t>
          </a:r>
        </a:p>
        <a:p>
          <a:pPr marL="0" lvl="0" indent="0" algn="just" defTabSz="889000">
            <a:lnSpc>
              <a:spcPct val="90000"/>
            </a:lnSpc>
            <a:spcBef>
              <a:spcPct val="0"/>
            </a:spcBef>
            <a:spcAft>
              <a:spcPct val="35000"/>
            </a:spcAft>
            <a:buNone/>
          </a:pPr>
          <a:r>
            <a:rPr lang="tr-TR" sz="2000" b="1" kern="1200" dirty="0"/>
            <a:t>Mühendislik Fakültesi Mezunu </a:t>
          </a:r>
        </a:p>
        <a:p>
          <a:pPr marL="0" lvl="0" indent="0" algn="just" defTabSz="889000">
            <a:lnSpc>
              <a:spcPct val="90000"/>
            </a:lnSpc>
            <a:spcBef>
              <a:spcPct val="0"/>
            </a:spcBef>
            <a:spcAft>
              <a:spcPct val="35000"/>
            </a:spcAft>
            <a:buNone/>
          </a:pPr>
          <a:r>
            <a:rPr lang="tr-TR" sz="2000" i="1" kern="1200" dirty="0"/>
            <a:t>veya </a:t>
          </a:r>
        </a:p>
        <a:p>
          <a:pPr marL="0" lvl="0" indent="0" algn="just" defTabSz="889000">
            <a:lnSpc>
              <a:spcPct val="90000"/>
            </a:lnSpc>
            <a:spcBef>
              <a:spcPct val="0"/>
            </a:spcBef>
            <a:spcAft>
              <a:spcPct val="35000"/>
            </a:spcAft>
            <a:buNone/>
          </a:pPr>
          <a:r>
            <a:rPr lang="tr-TR" sz="2000" b="1" kern="1200" dirty="0"/>
            <a:t>Teknik Eğitim Fakültelerinin Makine, Elektrik, Elektrik-Elektronik </a:t>
          </a:r>
          <a:r>
            <a:rPr lang="tr-TR" sz="2000" b="1" kern="1200" dirty="0" err="1"/>
            <a:t>Mekatronik</a:t>
          </a:r>
          <a:r>
            <a:rPr lang="tr-TR" sz="2000" b="1" kern="1200" dirty="0"/>
            <a:t> </a:t>
          </a:r>
          <a:r>
            <a:rPr lang="tr-TR" sz="2000" b="0" kern="1200" dirty="0"/>
            <a:t>Bölümlerinden Mezun</a:t>
          </a:r>
        </a:p>
        <a:p>
          <a:pPr marL="0" lvl="0" indent="0" algn="just" defTabSz="889000">
            <a:lnSpc>
              <a:spcPct val="90000"/>
            </a:lnSpc>
            <a:spcBef>
              <a:spcPct val="0"/>
            </a:spcBef>
            <a:spcAft>
              <a:spcPct val="35000"/>
            </a:spcAft>
            <a:buNone/>
          </a:pPr>
          <a:r>
            <a:rPr lang="tr-TR" sz="2000" i="1" kern="1200" dirty="0"/>
            <a:t>kişiler eğitime katılabilir</a:t>
          </a:r>
          <a:endParaRPr lang="tr-TR" sz="2000" b="0" i="0" kern="1200" dirty="0">
            <a:effectLst>
              <a:outerShdw blurRad="38100" dist="38100" dir="2700000" algn="tl">
                <a:srgbClr val="000000">
                  <a:alpha val="43137"/>
                </a:srgbClr>
              </a:outerShdw>
            </a:effectLst>
          </a:endParaRPr>
        </a:p>
      </dsp:txBody>
      <dsp:txXfrm>
        <a:off x="1806609" y="116480"/>
        <a:ext cx="7079069" cy="2329609"/>
      </dsp:txXfrm>
    </dsp:sp>
    <dsp:sp modelId="{E04729B4-6931-497D-AA6E-C0CFCD46F89C}">
      <dsp:nvSpPr>
        <dsp:cNvPr id="0" name=""/>
        <dsp:cNvSpPr/>
      </dsp:nvSpPr>
      <dsp:spPr>
        <a:xfrm>
          <a:off x="1680567" y="2446090"/>
          <a:ext cx="672226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5B8568-5BFC-42A2-8414-870D53A3FA83}">
      <dsp:nvSpPr>
        <dsp:cNvPr id="0" name=""/>
        <dsp:cNvSpPr/>
      </dsp:nvSpPr>
      <dsp:spPr>
        <a:xfrm>
          <a:off x="1806609" y="2562570"/>
          <a:ext cx="7336520" cy="232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b="1" kern="1200" dirty="0">
              <a:solidFill>
                <a:prstClr val="black">
                  <a:hueOff val="0"/>
                  <a:satOff val="0"/>
                  <a:lumOff val="0"/>
                  <a:alphaOff val="0"/>
                </a:prstClr>
              </a:solidFill>
              <a:latin typeface="Calibri"/>
              <a:ea typeface="+mn-ea"/>
              <a:cs typeface="+mn-cs"/>
            </a:rPr>
            <a:t>ETKB  /  OKÜ  /  MMO  /  Som Akademi  /  Siemens  /  Efektif Enerji </a:t>
          </a:r>
          <a:r>
            <a:rPr lang="tr-TR" sz="1600" b="0" i="1" kern="1200" dirty="0">
              <a:solidFill>
                <a:prstClr val="black">
                  <a:hueOff val="0"/>
                  <a:satOff val="0"/>
                  <a:lumOff val="0"/>
                  <a:alphaOff val="0"/>
                </a:prstClr>
              </a:solidFill>
              <a:latin typeface="Calibri"/>
              <a:ea typeface="+mn-ea"/>
              <a:cs typeface="+mn-cs"/>
            </a:rPr>
            <a:t>(</a:t>
          </a:r>
          <a:r>
            <a:rPr lang="tr-TR" sz="1200" b="0" i="1"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rPr>
            <a:t>2.700 TL KDV Dahil</a:t>
          </a:r>
          <a:r>
            <a:rPr lang="tr-TR" sz="1600" b="0" i="1" kern="1200" dirty="0">
              <a:solidFill>
                <a:prstClr val="black">
                  <a:hueOff val="0"/>
                  <a:satOff val="0"/>
                  <a:lumOff val="0"/>
                  <a:alphaOff val="0"/>
                </a:prstClr>
              </a:solidFill>
              <a:latin typeface="Calibri"/>
              <a:ea typeface="+mn-ea"/>
              <a:cs typeface="+mn-cs"/>
            </a:rPr>
            <a:t>)</a:t>
          </a:r>
          <a:endParaRPr lang="tr-TR" sz="1600" kern="1200" dirty="0">
            <a:solidFill>
              <a:prstClr val="black">
                <a:hueOff val="0"/>
                <a:satOff val="0"/>
                <a:lumOff val="0"/>
                <a:alphaOff val="0"/>
              </a:prstClr>
            </a:solidFill>
            <a:latin typeface="Calibri"/>
            <a:ea typeface="+mn-ea"/>
            <a:cs typeface="+mn-cs"/>
          </a:endParaRPr>
        </a:p>
        <a:p>
          <a:pPr marL="0" lvl="0" indent="0" algn="l" defTabSz="889000">
            <a:lnSpc>
              <a:spcPct val="90000"/>
            </a:lnSpc>
            <a:spcBef>
              <a:spcPct val="0"/>
            </a:spcBef>
            <a:spcAft>
              <a:spcPct val="35000"/>
            </a:spcAft>
            <a:buNone/>
          </a:pPr>
          <a:endParaRPr lang="tr-TR" sz="1600" kern="1200" dirty="0">
            <a:solidFill>
              <a:prstClr val="black">
                <a:hueOff val="0"/>
                <a:satOff val="0"/>
                <a:lumOff val="0"/>
                <a:alphaOff val="0"/>
              </a:prstClr>
            </a:solidFill>
            <a:latin typeface="Calibri"/>
            <a:ea typeface="+mn-ea"/>
            <a:cs typeface="+mn-cs"/>
          </a:endParaRPr>
        </a:p>
        <a:p>
          <a:pPr marL="0" lvl="0" indent="0" algn="l" defTabSz="889000">
            <a:lnSpc>
              <a:spcPct val="90000"/>
            </a:lnSpc>
            <a:spcBef>
              <a:spcPct val="0"/>
            </a:spcBef>
            <a:spcAft>
              <a:spcPct val="35000"/>
            </a:spcAft>
            <a:buNone/>
          </a:pPr>
          <a:r>
            <a:rPr lang="tr-TR" sz="1600" b="1" u="sng" kern="1200" dirty="0">
              <a:solidFill>
                <a:prstClr val="black">
                  <a:hueOff val="0"/>
                  <a:satOff val="0"/>
                  <a:lumOff val="0"/>
                  <a:alphaOff val="0"/>
                </a:prstClr>
              </a:solidFill>
              <a:latin typeface="Calibri"/>
              <a:ea typeface="+mn-ea"/>
              <a:cs typeface="+mn-cs"/>
            </a:rPr>
            <a:t>1.Modül</a:t>
          </a:r>
          <a:r>
            <a:rPr lang="tr-TR" sz="1600" b="1"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2.Modül</a:t>
          </a:r>
          <a:r>
            <a:rPr lang="tr-TR" sz="1600" b="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Uzaktan veya Yüz yüze Eğitim]</a:t>
          </a:r>
        </a:p>
        <a:p>
          <a:pPr marL="0" lvl="0" indent="0" algn="l" defTabSz="889000">
            <a:lnSpc>
              <a:spcPct val="90000"/>
            </a:lnSpc>
            <a:spcBef>
              <a:spcPct val="0"/>
            </a:spcBef>
            <a:spcAft>
              <a:spcPct val="35000"/>
            </a:spcAft>
            <a:buNone/>
          </a:pPr>
          <a:endParaRPr lang="tr-TR" sz="1600" kern="1200" dirty="0">
            <a:solidFill>
              <a:prstClr val="black">
                <a:hueOff val="0"/>
                <a:satOff val="0"/>
                <a:lumOff val="0"/>
                <a:alphaOff val="0"/>
              </a:prstClr>
            </a:solidFill>
            <a:latin typeface="Calibri"/>
            <a:ea typeface="+mn-ea"/>
            <a:cs typeface="+mn-cs"/>
          </a:endParaRPr>
        </a:p>
        <a:p>
          <a:pPr marL="0" lvl="0" indent="0" algn="l" defTabSz="889000">
            <a:lnSpc>
              <a:spcPct val="90000"/>
            </a:lnSpc>
            <a:spcBef>
              <a:spcPct val="0"/>
            </a:spcBef>
            <a:spcAft>
              <a:spcPct val="35000"/>
            </a:spcAft>
            <a:buNone/>
          </a:pPr>
          <a:r>
            <a:rPr lang="tr-TR" sz="1600" kern="1200" dirty="0">
              <a:solidFill>
                <a:prstClr val="black">
                  <a:hueOff val="0"/>
                  <a:satOff val="0"/>
                  <a:lumOff val="0"/>
                  <a:alphaOff val="0"/>
                </a:prstClr>
              </a:solidFill>
              <a:latin typeface="Calibri"/>
              <a:ea typeface="+mn-ea"/>
              <a:cs typeface="+mn-cs"/>
            </a:rPr>
            <a:t>ETKB Tarafından Düzenlenen </a:t>
          </a:r>
          <a:r>
            <a:rPr lang="tr-TR" sz="1600" b="1" kern="1200" dirty="0">
              <a:solidFill>
                <a:prstClr val="black">
                  <a:hueOff val="0"/>
                  <a:satOff val="0"/>
                  <a:lumOff val="0"/>
                  <a:alphaOff val="0"/>
                </a:prstClr>
              </a:solidFill>
              <a:latin typeface="Calibri"/>
              <a:ea typeface="+mn-ea"/>
              <a:cs typeface="+mn-cs"/>
            </a:rPr>
            <a:t>Merkezi Enerji Yöneticisi Sınavı</a:t>
          </a:r>
          <a:r>
            <a:rPr lang="tr-TR" sz="1600" kern="1200" dirty="0">
              <a:solidFill>
                <a:prstClr val="black">
                  <a:hueOff val="0"/>
                  <a:satOff val="0"/>
                  <a:lumOff val="0"/>
                  <a:alphaOff val="0"/>
                </a:prstClr>
              </a:solidFill>
              <a:latin typeface="Calibri"/>
              <a:ea typeface="+mn-ea"/>
              <a:cs typeface="+mn-cs"/>
            </a:rPr>
            <a:t>nda Başarılı Olmak Şarttır</a:t>
          </a:r>
        </a:p>
      </dsp:txBody>
      <dsp:txXfrm>
        <a:off x="1806609" y="2562570"/>
        <a:ext cx="7336520" cy="2329609"/>
      </dsp:txXfrm>
    </dsp:sp>
    <dsp:sp modelId="{5F57BB31-1BFA-4273-8196-0D8545C164DA}">
      <dsp:nvSpPr>
        <dsp:cNvPr id="0" name=""/>
        <dsp:cNvSpPr/>
      </dsp:nvSpPr>
      <dsp:spPr>
        <a:xfrm>
          <a:off x="1680567" y="4892180"/>
          <a:ext cx="672226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2447"/>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2447"/>
          <a:ext cx="1728787" cy="5006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Eğitim</a:t>
          </a:r>
        </a:p>
        <a:p>
          <a:pPr marL="0" lvl="0" indent="0" algn="l" defTabSz="1244600">
            <a:lnSpc>
              <a:spcPct val="90000"/>
            </a:lnSpc>
            <a:spcBef>
              <a:spcPct val="0"/>
            </a:spcBef>
            <a:spcAft>
              <a:spcPct val="35000"/>
            </a:spcAft>
            <a:buNone/>
          </a:pPr>
          <a:endParaRPr lang="tr-TR" sz="2800" b="1" kern="1200" dirty="0">
            <a:solidFill>
              <a:srgbClr val="FF0000"/>
            </a:solidFill>
            <a:effectLst>
              <a:outerShdw blurRad="38100" dist="38100" dir="2700000" algn="tl">
                <a:srgbClr val="000000">
                  <a:alpha val="43137"/>
                </a:srgbClr>
              </a:outerShdw>
            </a:effectLst>
          </a:endParaRPr>
        </a:p>
        <a:p>
          <a:pPr marL="0" lvl="0" indent="0" algn="l" defTabSz="1244600">
            <a:lnSpc>
              <a:spcPct val="90000"/>
            </a:lnSpc>
            <a:spcBef>
              <a:spcPct val="0"/>
            </a:spcBef>
            <a:spcAft>
              <a:spcPct val="35000"/>
            </a:spcAft>
            <a:buNone/>
          </a:pPr>
          <a:r>
            <a:rPr lang="tr-TR" sz="2800" b="0" kern="1200" dirty="0">
              <a:solidFill>
                <a:srgbClr val="FF0000"/>
              </a:solidFill>
              <a:effectLst>
                <a:outerShdw blurRad="38100" dist="38100" dir="2700000" algn="tl">
                  <a:srgbClr val="000000">
                    <a:alpha val="43137"/>
                  </a:srgbClr>
                </a:outerShdw>
              </a:effectLst>
            </a:rPr>
            <a:t>Etüt Proje Sertifikası</a:t>
          </a:r>
        </a:p>
      </dsp:txBody>
      <dsp:txXfrm>
        <a:off x="0" y="2447"/>
        <a:ext cx="1728787" cy="5006702"/>
      </dsp:txXfrm>
    </dsp:sp>
    <dsp:sp modelId="{52D36279-24C3-4012-BB38-1D2A0ADC1867}">
      <dsp:nvSpPr>
        <dsp:cNvPr id="0" name=""/>
        <dsp:cNvSpPr/>
      </dsp:nvSpPr>
      <dsp:spPr>
        <a:xfrm>
          <a:off x="1858446" y="80676"/>
          <a:ext cx="7282188" cy="15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tr-TR" sz="2000" b="0" i="0" kern="1200" dirty="0"/>
            <a:t>Etüt-Proje Sertifikası için;</a:t>
          </a:r>
        </a:p>
        <a:p>
          <a:pPr marL="0" lvl="0" indent="0" algn="just" defTabSz="889000">
            <a:lnSpc>
              <a:spcPct val="90000"/>
            </a:lnSpc>
            <a:spcBef>
              <a:spcPct val="0"/>
            </a:spcBef>
            <a:spcAft>
              <a:spcPct val="35000"/>
            </a:spcAft>
            <a:buNone/>
          </a:pPr>
          <a:r>
            <a:rPr lang="tr-TR" sz="2000" b="1" kern="1200" dirty="0"/>
            <a:t>Mühendislik Fakültesi Mezunu </a:t>
          </a:r>
        </a:p>
        <a:p>
          <a:pPr marL="0" lvl="0" indent="0" algn="just" defTabSz="889000">
            <a:lnSpc>
              <a:spcPct val="90000"/>
            </a:lnSpc>
            <a:spcBef>
              <a:spcPct val="0"/>
            </a:spcBef>
            <a:spcAft>
              <a:spcPct val="35000"/>
            </a:spcAft>
            <a:buNone/>
          </a:pPr>
          <a:r>
            <a:rPr lang="tr-TR" sz="2000" i="1" kern="1200" dirty="0"/>
            <a:t>kişiler eğitime katılabilir</a:t>
          </a:r>
          <a:endParaRPr lang="tr-TR" sz="3800" b="0" i="0" kern="1200" dirty="0">
            <a:effectLst>
              <a:outerShdw blurRad="38100" dist="38100" dir="2700000" algn="tl">
                <a:srgbClr val="000000">
                  <a:alpha val="43137"/>
                </a:srgbClr>
              </a:outerShdw>
            </a:effectLst>
          </a:endParaRPr>
        </a:p>
      </dsp:txBody>
      <dsp:txXfrm>
        <a:off x="1858446" y="80676"/>
        <a:ext cx="7282188" cy="1564594"/>
      </dsp:txXfrm>
    </dsp:sp>
    <dsp:sp modelId="{E04729B4-6931-497D-AA6E-C0CFCD46F89C}">
      <dsp:nvSpPr>
        <dsp:cNvPr id="0" name=""/>
        <dsp:cNvSpPr/>
      </dsp:nvSpPr>
      <dsp:spPr>
        <a:xfrm>
          <a:off x="1728787" y="1645271"/>
          <a:ext cx="6915149"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B56B31-A723-48FF-8DE6-43D7CD33DF39}">
      <dsp:nvSpPr>
        <dsp:cNvPr id="0" name=""/>
        <dsp:cNvSpPr/>
      </dsp:nvSpPr>
      <dsp:spPr>
        <a:xfrm>
          <a:off x="1858446" y="1723501"/>
          <a:ext cx="6785490" cy="15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tr-TR" sz="2000" b="1" i="0" kern="1200" dirty="0">
              <a:solidFill>
                <a:prstClr val="black">
                  <a:hueOff val="0"/>
                  <a:satOff val="0"/>
                  <a:lumOff val="0"/>
                  <a:alphaOff val="0"/>
                </a:prstClr>
              </a:solidFill>
              <a:latin typeface="Calibri"/>
              <a:ea typeface="+mn-ea"/>
              <a:cs typeface="+mn-cs"/>
            </a:rPr>
            <a:t>Sanayi</a:t>
          </a:r>
          <a:r>
            <a:rPr lang="tr-TR" sz="2000" b="0" i="0" kern="1200" dirty="0">
              <a:solidFill>
                <a:prstClr val="black">
                  <a:hueOff val="0"/>
                  <a:satOff val="0"/>
                  <a:lumOff val="0"/>
                  <a:alphaOff val="0"/>
                </a:prstClr>
              </a:solidFill>
              <a:latin typeface="Calibri"/>
              <a:ea typeface="+mn-ea"/>
              <a:cs typeface="+mn-cs"/>
            </a:rPr>
            <a:t> Etüt Proje Eğitimi</a:t>
          </a:r>
        </a:p>
        <a:p>
          <a:pPr marL="0" lvl="0" indent="0" algn="just" defTabSz="889000">
            <a:lnSpc>
              <a:spcPct val="90000"/>
            </a:lnSpc>
            <a:spcBef>
              <a:spcPct val="0"/>
            </a:spcBef>
            <a:spcAft>
              <a:spcPct val="35000"/>
            </a:spcAft>
            <a:buNone/>
          </a:pPr>
          <a:r>
            <a:rPr lang="tr-TR" sz="2000" b="0" i="1" kern="1200" dirty="0">
              <a:solidFill>
                <a:prstClr val="black">
                  <a:hueOff val="0"/>
                  <a:satOff val="0"/>
                  <a:lumOff val="0"/>
                  <a:alphaOff val="0"/>
                </a:prstClr>
              </a:solidFill>
              <a:latin typeface="Calibri"/>
              <a:ea typeface="+mn-ea"/>
              <a:cs typeface="+mn-cs"/>
            </a:rPr>
            <a:t>veya </a:t>
          </a:r>
        </a:p>
        <a:p>
          <a:pPr marL="0" lvl="0" indent="0" algn="just" defTabSz="889000">
            <a:lnSpc>
              <a:spcPct val="90000"/>
            </a:lnSpc>
            <a:spcBef>
              <a:spcPct val="0"/>
            </a:spcBef>
            <a:spcAft>
              <a:spcPct val="35000"/>
            </a:spcAft>
            <a:buNone/>
          </a:pPr>
          <a:r>
            <a:rPr lang="tr-TR" sz="2000" b="1" i="0" kern="1200" dirty="0">
              <a:solidFill>
                <a:prstClr val="black">
                  <a:hueOff val="0"/>
                  <a:satOff val="0"/>
                  <a:lumOff val="0"/>
                  <a:alphaOff val="0"/>
                </a:prstClr>
              </a:solidFill>
              <a:latin typeface="Calibri"/>
              <a:ea typeface="+mn-ea"/>
              <a:cs typeface="+mn-cs"/>
            </a:rPr>
            <a:t>Bina</a:t>
          </a:r>
          <a:r>
            <a:rPr lang="tr-TR" sz="2000" b="0" i="0" kern="1200" dirty="0">
              <a:solidFill>
                <a:prstClr val="black">
                  <a:hueOff val="0"/>
                  <a:satOff val="0"/>
                  <a:lumOff val="0"/>
                  <a:alphaOff val="0"/>
                </a:prstClr>
              </a:solidFill>
              <a:latin typeface="Calibri"/>
              <a:ea typeface="+mn-ea"/>
              <a:cs typeface="+mn-cs"/>
            </a:rPr>
            <a:t> Etüt Proje Eğitimi</a:t>
          </a:r>
        </a:p>
      </dsp:txBody>
      <dsp:txXfrm>
        <a:off x="1858446" y="1723501"/>
        <a:ext cx="6785490" cy="1564594"/>
      </dsp:txXfrm>
    </dsp:sp>
    <dsp:sp modelId="{2C1248C0-E391-448E-9B4C-8D39D41DB528}">
      <dsp:nvSpPr>
        <dsp:cNvPr id="0" name=""/>
        <dsp:cNvSpPr/>
      </dsp:nvSpPr>
      <dsp:spPr>
        <a:xfrm>
          <a:off x="1728787" y="3288095"/>
          <a:ext cx="6915149"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614EAC-38CA-47F9-8E24-CC4AD1C07B08}">
      <dsp:nvSpPr>
        <dsp:cNvPr id="0" name=""/>
        <dsp:cNvSpPr/>
      </dsp:nvSpPr>
      <dsp:spPr>
        <a:xfrm>
          <a:off x="1858446" y="3366325"/>
          <a:ext cx="6785490" cy="1564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prstClr val="black">
                  <a:hueOff val="0"/>
                  <a:satOff val="0"/>
                  <a:lumOff val="0"/>
                  <a:alphaOff val="0"/>
                </a:prstClr>
              </a:solidFill>
              <a:latin typeface="Calibri"/>
              <a:ea typeface="+mn-ea"/>
              <a:cs typeface="+mn-cs"/>
            </a:rPr>
            <a:t>ETKB   /   OKÜ   /  MMO  </a:t>
          </a:r>
          <a:r>
            <a:rPr lang="tr-TR" sz="1600" b="0" i="1" kern="1200" dirty="0">
              <a:solidFill>
                <a:prstClr val="black">
                  <a:hueOff val="0"/>
                  <a:satOff val="0"/>
                  <a:lumOff val="0"/>
                  <a:alphaOff val="0"/>
                </a:prstClr>
              </a:solidFill>
              <a:latin typeface="Calibri"/>
              <a:ea typeface="+mn-ea"/>
              <a:cs typeface="+mn-cs"/>
            </a:rPr>
            <a:t>(</a:t>
          </a:r>
          <a:r>
            <a:rPr lang="tr-TR" sz="1100" b="0" i="1"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rPr>
            <a:t>5.400 TL KDV Dahil</a:t>
          </a:r>
          <a:r>
            <a:rPr lang="tr-TR" sz="1600" b="0" i="1" kern="1200" dirty="0">
              <a:solidFill>
                <a:prstClr val="black">
                  <a:hueOff val="0"/>
                  <a:satOff val="0"/>
                  <a:lumOff val="0"/>
                  <a:alphaOff val="0"/>
                </a:prstClr>
              </a:solidFill>
              <a:latin typeface="Calibri"/>
              <a:ea typeface="+mn-ea"/>
              <a:cs typeface="+mn-cs"/>
            </a:rPr>
            <a:t>)</a:t>
          </a:r>
        </a:p>
        <a:p>
          <a:pPr marL="0" lvl="0" indent="0" algn="l" defTabSz="889000">
            <a:lnSpc>
              <a:spcPct val="90000"/>
            </a:lnSpc>
            <a:spcBef>
              <a:spcPct val="0"/>
            </a:spcBef>
            <a:spcAft>
              <a:spcPts val="0"/>
            </a:spcAft>
            <a:buNone/>
          </a:pPr>
          <a:r>
            <a:rPr lang="tr-TR" sz="1600" b="1" u="sng" kern="1200" dirty="0">
              <a:solidFill>
                <a:prstClr val="black">
                  <a:hueOff val="0"/>
                  <a:satOff val="0"/>
                  <a:lumOff val="0"/>
                  <a:alphaOff val="0"/>
                </a:prstClr>
              </a:solidFill>
              <a:latin typeface="Calibri"/>
              <a:ea typeface="+mn-ea"/>
              <a:cs typeface="+mn-cs"/>
            </a:rPr>
            <a:t>1.Modül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2000"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2.Modül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Uzaktan veya Yüz yüze Eğitim]</a:t>
          </a:r>
        </a:p>
        <a:p>
          <a:pPr marL="0" lvl="0" indent="0" algn="l" defTabSz="889000">
            <a:lnSpc>
              <a:spcPct val="90000"/>
            </a:lnSpc>
            <a:spcBef>
              <a:spcPct val="0"/>
            </a:spcBef>
            <a:spcAft>
              <a:spcPts val="0"/>
            </a:spcAft>
            <a:buNone/>
          </a:pPr>
          <a:r>
            <a:rPr lang="tr-TR" sz="2000" b="0" u="none" kern="1200" dirty="0">
              <a:solidFill>
                <a:prstClr val="black">
                  <a:hueOff val="0"/>
                  <a:satOff val="0"/>
                  <a:lumOff val="0"/>
                  <a:alphaOff val="0"/>
                </a:prstClr>
              </a:solidFill>
              <a:latin typeface="Calibri"/>
              <a:ea typeface="+mn-ea"/>
              <a:cs typeface="+mn-cs"/>
            </a:rPr>
            <a:t>+</a:t>
          </a:r>
          <a:r>
            <a:rPr lang="tr-TR" sz="1600" b="0" u="none" kern="1200" dirty="0">
              <a:solidFill>
                <a:prstClr val="black">
                  <a:hueOff val="0"/>
                  <a:satOff val="0"/>
                  <a:lumOff val="0"/>
                  <a:alphaOff val="0"/>
                </a:prstClr>
              </a:solidFill>
              <a:latin typeface="Calibri"/>
              <a:ea typeface="+mn-ea"/>
              <a:cs typeface="+mn-cs"/>
            </a:rPr>
            <a:t>   </a:t>
          </a:r>
          <a:r>
            <a:rPr lang="tr-TR" sz="1600" b="1" u="sng" kern="1200" dirty="0">
              <a:solidFill>
                <a:prstClr val="black">
                  <a:hueOff val="0"/>
                  <a:satOff val="0"/>
                  <a:lumOff val="0"/>
                  <a:alphaOff val="0"/>
                </a:prstClr>
              </a:solidFill>
              <a:latin typeface="Calibri"/>
              <a:ea typeface="+mn-ea"/>
              <a:cs typeface="+mn-cs"/>
            </a:rPr>
            <a:t>3.Modül </a:t>
          </a:r>
          <a:r>
            <a:rPr lang="tr-TR" sz="1600" u="sng" kern="1200" dirty="0">
              <a:solidFill>
                <a:prstClr val="black">
                  <a:hueOff val="0"/>
                  <a:satOff val="0"/>
                  <a:lumOff val="0"/>
                  <a:alphaOff val="0"/>
                </a:prstClr>
              </a:solidFill>
              <a:latin typeface="Calibri"/>
              <a:ea typeface="+mn-ea"/>
              <a:cs typeface="+mn-cs"/>
            </a:rPr>
            <a:t>(40 Saat)</a:t>
          </a:r>
          <a:r>
            <a:rPr lang="tr-TR" sz="1600" u="none"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Yüz yüze Eğitim]                                </a:t>
          </a:r>
          <a:endParaRPr lang="tr-TR" sz="1400" kern="1200" dirty="0">
            <a:solidFill>
              <a:prstClr val="black">
                <a:hueOff val="0"/>
                <a:satOff val="0"/>
                <a:lumOff val="0"/>
                <a:alphaOff val="0"/>
              </a:prstClr>
            </a:solidFill>
            <a:latin typeface="Calibri Light" panose="020F0302020204030204" pitchFamily="34" charset="0"/>
            <a:ea typeface="+mn-ea"/>
            <a:cs typeface="Calibri Light" panose="020F0302020204030204" pitchFamily="34" charset="0"/>
          </a:endParaRPr>
        </a:p>
        <a:p>
          <a:pPr marL="0" lvl="0" indent="0" algn="l" defTabSz="889000">
            <a:lnSpc>
              <a:spcPct val="90000"/>
            </a:lnSpc>
            <a:spcBef>
              <a:spcPct val="0"/>
            </a:spcBef>
            <a:spcAft>
              <a:spcPts val="0"/>
            </a:spcAft>
            <a:buNone/>
          </a:pPr>
          <a:endParaRPr lang="tr-TR" sz="1600" kern="1200" dirty="0">
            <a:solidFill>
              <a:prstClr val="black">
                <a:hueOff val="0"/>
                <a:satOff val="0"/>
                <a:lumOff val="0"/>
                <a:alphaOff val="0"/>
              </a:prstClr>
            </a:solidFill>
            <a:latin typeface="Calibri"/>
            <a:ea typeface="+mn-ea"/>
            <a:cs typeface="+mn-cs"/>
          </a:endParaRPr>
        </a:p>
        <a:p>
          <a:pPr marL="0" lvl="0" indent="0" algn="l" defTabSz="889000">
            <a:lnSpc>
              <a:spcPct val="90000"/>
            </a:lnSpc>
            <a:spcBef>
              <a:spcPct val="0"/>
            </a:spcBef>
            <a:spcAft>
              <a:spcPts val="0"/>
            </a:spcAft>
            <a:buNone/>
          </a:pPr>
          <a:r>
            <a:rPr lang="tr-TR" sz="1600" kern="1200" dirty="0">
              <a:solidFill>
                <a:prstClr val="black">
                  <a:hueOff val="0"/>
                  <a:satOff val="0"/>
                  <a:lumOff val="0"/>
                  <a:alphaOff val="0"/>
                </a:prstClr>
              </a:solidFill>
              <a:latin typeface="Calibri"/>
              <a:ea typeface="+mn-ea"/>
              <a:cs typeface="+mn-cs"/>
            </a:rPr>
            <a:t>Etüt-Proje Ödevi (Sanayi / Bina)</a:t>
          </a:r>
        </a:p>
        <a:p>
          <a:pPr marL="0" lvl="0" indent="0" algn="l" defTabSz="889000">
            <a:lnSpc>
              <a:spcPct val="90000"/>
            </a:lnSpc>
            <a:spcBef>
              <a:spcPct val="0"/>
            </a:spcBef>
            <a:spcAft>
              <a:spcPct val="35000"/>
            </a:spcAft>
            <a:buNone/>
          </a:pPr>
          <a:r>
            <a:rPr lang="tr-TR" sz="1600" kern="1200" dirty="0">
              <a:solidFill>
                <a:prstClr val="black">
                  <a:hueOff val="0"/>
                  <a:satOff val="0"/>
                  <a:lumOff val="0"/>
                  <a:alphaOff val="0"/>
                </a:prstClr>
              </a:solidFill>
              <a:latin typeface="Calibri"/>
              <a:ea typeface="+mn-ea"/>
              <a:cs typeface="+mn-cs"/>
            </a:rPr>
            <a:t>ETKB Tarafından Düzenlenen </a:t>
          </a:r>
          <a:r>
            <a:rPr lang="tr-TR" sz="1600" b="1" kern="1200" dirty="0">
              <a:solidFill>
                <a:prstClr val="black">
                  <a:hueOff val="0"/>
                  <a:satOff val="0"/>
                  <a:lumOff val="0"/>
                  <a:alphaOff val="0"/>
                </a:prstClr>
              </a:solidFill>
              <a:latin typeface="Calibri"/>
              <a:ea typeface="+mn-ea"/>
              <a:cs typeface="+mn-cs"/>
            </a:rPr>
            <a:t>Merkezi Etüt-Proje Sınavı</a:t>
          </a:r>
          <a:r>
            <a:rPr lang="tr-TR" sz="1600" b="0" kern="1200" dirty="0">
              <a:solidFill>
                <a:prstClr val="black">
                  <a:hueOff val="0"/>
                  <a:satOff val="0"/>
                  <a:lumOff val="0"/>
                  <a:alphaOff val="0"/>
                </a:prstClr>
              </a:solidFill>
              <a:latin typeface="Calibri"/>
              <a:ea typeface="+mn-ea"/>
              <a:cs typeface="+mn-cs"/>
            </a:rPr>
            <a:t>nda</a:t>
          </a:r>
          <a:r>
            <a:rPr lang="tr-TR" sz="1600" b="1" kern="1200" dirty="0">
              <a:solidFill>
                <a:prstClr val="black">
                  <a:hueOff val="0"/>
                  <a:satOff val="0"/>
                  <a:lumOff val="0"/>
                  <a:alphaOff val="0"/>
                </a:prstClr>
              </a:solidFill>
              <a:latin typeface="Calibri"/>
              <a:ea typeface="+mn-ea"/>
              <a:cs typeface="+mn-cs"/>
            </a:rPr>
            <a:t> </a:t>
          </a:r>
          <a:r>
            <a:rPr lang="tr-TR" sz="1600" kern="1200" dirty="0">
              <a:solidFill>
                <a:prstClr val="black">
                  <a:hueOff val="0"/>
                  <a:satOff val="0"/>
                  <a:lumOff val="0"/>
                  <a:alphaOff val="0"/>
                </a:prstClr>
              </a:solidFill>
              <a:latin typeface="Calibri"/>
              <a:ea typeface="+mn-ea"/>
              <a:cs typeface="+mn-cs"/>
            </a:rPr>
            <a:t>Başarılı Olmak</a:t>
          </a:r>
        </a:p>
      </dsp:txBody>
      <dsp:txXfrm>
        <a:off x="1858446" y="3366325"/>
        <a:ext cx="6785490" cy="1564594"/>
      </dsp:txXfrm>
    </dsp:sp>
    <dsp:sp modelId="{5DC18B5D-08DF-40F1-A6A9-8908BBD0C209}">
      <dsp:nvSpPr>
        <dsp:cNvPr id="0" name=""/>
        <dsp:cNvSpPr/>
      </dsp:nvSpPr>
      <dsp:spPr>
        <a:xfrm>
          <a:off x="1728787" y="4930920"/>
          <a:ext cx="6915149"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92292"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Yetkilendirme</a:t>
          </a:r>
        </a:p>
        <a:p>
          <a:pPr marL="0" lvl="0" indent="0" algn="l" defTabSz="889000">
            <a:lnSpc>
              <a:spcPct val="90000"/>
            </a:lnSpc>
            <a:spcBef>
              <a:spcPct val="0"/>
            </a:spcBef>
            <a:spcAft>
              <a:spcPct val="35000"/>
            </a:spcAft>
            <a:buNone/>
          </a:pPr>
          <a:endParaRPr lang="tr-TR" sz="2000" b="1" kern="1200" dirty="0">
            <a:solidFill>
              <a:srgbClr val="FF0000"/>
            </a:solidFill>
            <a:effectLst>
              <a:outerShdw blurRad="38100" dist="38100" dir="2700000" algn="tl">
                <a:srgbClr val="000000">
                  <a:alpha val="43137"/>
                </a:srgbClr>
              </a:outerShdw>
            </a:effectLst>
          </a:endParaRP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Enerji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Verimliliği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Danışmanlık</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Şirketi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(EVD)</a:t>
          </a:r>
        </a:p>
      </dsp:txBody>
      <dsp:txXfrm>
        <a:off x="0" y="0"/>
        <a:ext cx="1692292" cy="4752528"/>
      </dsp:txXfrm>
    </dsp:sp>
    <dsp:sp modelId="{A794939C-0230-42D5-BC42-2E6C8A428FF9}">
      <dsp:nvSpPr>
        <dsp:cNvPr id="0" name=""/>
        <dsp:cNvSpPr/>
      </dsp:nvSpPr>
      <dsp:spPr>
        <a:xfrm>
          <a:off x="1802261" y="55867"/>
          <a:ext cx="6985249" cy="1117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tr-TR" sz="1800" b="0" u="none" kern="1200" dirty="0"/>
            <a:t>Bakanlık</a:t>
          </a:r>
          <a:r>
            <a:rPr lang="tr-TR" sz="1800" kern="1200" dirty="0"/>
            <a:t> veya yetkilendirilmiş kurumlar ile yaptıkları yetkilendirme anlaşması çerçevesinde, enerji verimliliği hizmetlerini yürütmek üzere </a:t>
          </a:r>
          <a:r>
            <a:rPr lang="tr-TR" sz="1800" b="1" kern="1200" dirty="0"/>
            <a:t>yetki belgesi verilen enerji verimliliği danışmanlık şirketleridir.</a:t>
          </a:r>
        </a:p>
      </dsp:txBody>
      <dsp:txXfrm>
        <a:off x="1802261" y="55867"/>
        <a:ext cx="6985249" cy="1117354"/>
      </dsp:txXfrm>
    </dsp:sp>
    <dsp:sp modelId="{DF3C342B-53AA-45A9-B616-713C8DA898DD}">
      <dsp:nvSpPr>
        <dsp:cNvPr id="0" name=""/>
        <dsp:cNvSpPr/>
      </dsp:nvSpPr>
      <dsp:spPr>
        <a:xfrm>
          <a:off x="1692292" y="1173222"/>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5B8568-5BFC-42A2-8414-870D53A3FA83}">
      <dsp:nvSpPr>
        <dsp:cNvPr id="0" name=""/>
        <dsp:cNvSpPr/>
      </dsp:nvSpPr>
      <dsp:spPr>
        <a:xfrm>
          <a:off x="1802261" y="1229090"/>
          <a:ext cx="5755049" cy="1117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b="1" kern="1200" dirty="0"/>
            <a:t>EVD Şirketi;</a:t>
          </a:r>
        </a:p>
        <a:p>
          <a:pPr marL="0" lvl="0" indent="0" algn="l" defTabSz="800100">
            <a:lnSpc>
              <a:spcPct val="90000"/>
            </a:lnSpc>
            <a:spcBef>
              <a:spcPct val="0"/>
            </a:spcBef>
            <a:spcAft>
              <a:spcPct val="35000"/>
            </a:spcAft>
            <a:buNone/>
          </a:pPr>
          <a:r>
            <a:rPr lang="tr-TR" sz="1800" kern="1200" dirty="0"/>
            <a:t>ETKB Tarafından Verilen Yetki Belgesine Sahip</a:t>
          </a:r>
        </a:p>
        <a:p>
          <a:pPr marL="0" lvl="0" indent="0" algn="l" defTabSz="800100">
            <a:lnSpc>
              <a:spcPct val="90000"/>
            </a:lnSpc>
            <a:spcBef>
              <a:spcPct val="0"/>
            </a:spcBef>
            <a:spcAft>
              <a:spcPct val="35000"/>
            </a:spcAft>
            <a:buNone/>
          </a:pPr>
          <a:r>
            <a:rPr lang="tr-TR" sz="1800" kern="1200" dirty="0"/>
            <a:t>Ölçüm Cihazı ve Personel Altyapısı Yeterliliklerini Sağlayan</a:t>
          </a:r>
        </a:p>
      </dsp:txBody>
      <dsp:txXfrm>
        <a:off x="1802261" y="1229090"/>
        <a:ext cx="5755049" cy="1117354"/>
      </dsp:txXfrm>
    </dsp:sp>
    <dsp:sp modelId="{5F57BB31-1BFA-4273-8196-0D8545C164DA}">
      <dsp:nvSpPr>
        <dsp:cNvPr id="0" name=""/>
        <dsp:cNvSpPr/>
      </dsp:nvSpPr>
      <dsp:spPr>
        <a:xfrm>
          <a:off x="1692292" y="2346444"/>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16270-1267-49AE-A7F5-498C3102788E}">
      <dsp:nvSpPr>
        <dsp:cNvPr id="0" name=""/>
        <dsp:cNvSpPr/>
      </dsp:nvSpPr>
      <dsp:spPr>
        <a:xfrm>
          <a:off x="1802261" y="2402312"/>
          <a:ext cx="7331300" cy="1117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66725">
            <a:lnSpc>
              <a:spcPct val="90000"/>
            </a:lnSpc>
            <a:spcBef>
              <a:spcPct val="0"/>
            </a:spcBef>
            <a:spcAft>
              <a:spcPct val="35000"/>
            </a:spcAft>
            <a:buNone/>
          </a:pPr>
          <a:endParaRPr lang="tr-TR" sz="1050" kern="1200" dirty="0">
            <a:hlinkClick xmlns:r="http://schemas.openxmlformats.org/officeDocument/2006/relationships" r:id="rId1"/>
          </a:endParaRPr>
        </a:p>
        <a:p>
          <a:pPr marL="0" lvl="0" indent="0" algn="l" defTabSz="466725">
            <a:lnSpc>
              <a:spcPct val="90000"/>
            </a:lnSpc>
            <a:spcBef>
              <a:spcPct val="0"/>
            </a:spcBef>
            <a:spcAft>
              <a:spcPct val="35000"/>
            </a:spcAft>
            <a:buNone/>
          </a:pPr>
          <a:r>
            <a:rPr lang="tr-TR" sz="1600" kern="1200" dirty="0">
              <a:hlinkClick xmlns:r="http://schemas.openxmlformats.org/officeDocument/2006/relationships" r:id="rId1"/>
            </a:rPr>
            <a:t>https://enerji.gov.tr/enerji-verimliligi-ve-cevre-dairesi-baskanligi-yetkilendirmeler</a:t>
          </a:r>
          <a:endParaRPr lang="tr-TR" sz="1600" kern="1200" dirty="0"/>
        </a:p>
        <a:p>
          <a:pPr marL="0" lvl="0" indent="0" algn="l" defTabSz="466725">
            <a:lnSpc>
              <a:spcPct val="90000"/>
            </a:lnSpc>
            <a:spcBef>
              <a:spcPct val="0"/>
            </a:spcBef>
            <a:spcAft>
              <a:spcPct val="35000"/>
            </a:spcAft>
            <a:buNone/>
          </a:pPr>
          <a:r>
            <a:rPr lang="tr-TR" sz="1800" kern="1200" dirty="0"/>
            <a:t>EVD Şirketleri Listesine Göre Aktif Faaliyette</a:t>
          </a:r>
        </a:p>
      </dsp:txBody>
      <dsp:txXfrm>
        <a:off x="1802261" y="2402312"/>
        <a:ext cx="7331300" cy="1117354"/>
      </dsp:txXfrm>
    </dsp:sp>
    <dsp:sp modelId="{13B5E1EE-823A-433C-8781-ABF9076168EA}">
      <dsp:nvSpPr>
        <dsp:cNvPr id="0" name=""/>
        <dsp:cNvSpPr/>
      </dsp:nvSpPr>
      <dsp:spPr>
        <a:xfrm>
          <a:off x="1692292" y="3519667"/>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777F6D-536B-4688-9018-378B58E2EE0E}">
      <dsp:nvSpPr>
        <dsp:cNvPr id="0" name=""/>
        <dsp:cNvSpPr/>
      </dsp:nvSpPr>
      <dsp:spPr>
        <a:xfrm>
          <a:off x="1802261" y="3575534"/>
          <a:ext cx="7273231" cy="1117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b="1" kern="1200" dirty="0"/>
            <a:t>Bina</a:t>
          </a:r>
          <a:r>
            <a:rPr lang="tr-TR" sz="1700" b="1" kern="1200" dirty="0"/>
            <a:t> </a:t>
          </a:r>
          <a:r>
            <a:rPr lang="tr-TR" sz="1700" b="0" kern="1200" dirty="0"/>
            <a:t>(43 Şirket)    </a:t>
          </a:r>
          <a:r>
            <a:rPr lang="tr-TR" sz="2400" b="1" kern="1200" dirty="0"/>
            <a:t>/</a:t>
          </a:r>
          <a:r>
            <a:rPr lang="tr-TR" sz="1700" b="1" kern="1200" dirty="0"/>
            <a:t>    </a:t>
          </a:r>
          <a:r>
            <a:rPr lang="tr-TR" sz="2000" b="1" kern="1200" dirty="0"/>
            <a:t>Sanayi</a:t>
          </a:r>
          <a:r>
            <a:rPr lang="tr-TR" sz="1700" b="1" kern="1200" dirty="0"/>
            <a:t> </a:t>
          </a:r>
          <a:r>
            <a:rPr lang="tr-TR" sz="1700" b="0" kern="1200" dirty="0"/>
            <a:t>(27 Şirket)</a:t>
          </a:r>
          <a:r>
            <a:rPr lang="tr-TR" sz="1700" b="1" kern="1200" dirty="0"/>
            <a:t>    </a:t>
          </a:r>
          <a:r>
            <a:rPr lang="tr-TR" sz="2400" b="1" kern="1200" dirty="0"/>
            <a:t>/</a:t>
          </a:r>
          <a:r>
            <a:rPr lang="tr-TR" sz="1700" b="1" kern="1200" dirty="0"/>
            <a:t>    </a:t>
          </a:r>
          <a:r>
            <a:rPr lang="tr-TR" sz="2000" b="1" kern="1200" dirty="0"/>
            <a:t>Eğitim</a:t>
          </a:r>
          <a:r>
            <a:rPr lang="tr-TR" sz="1700" b="1" kern="1200" dirty="0"/>
            <a:t> </a:t>
          </a:r>
          <a:r>
            <a:rPr lang="tr-TR" sz="1700" b="0" kern="1200" dirty="0"/>
            <a:t>(3 Şirket)   </a:t>
          </a:r>
          <a:r>
            <a:rPr lang="tr-TR" sz="1100" b="0" kern="1200" dirty="0"/>
            <a:t>*Eylül 2021 itibariyle </a:t>
          </a:r>
          <a:endParaRPr lang="tr-TR" sz="1600" b="0" kern="1200" dirty="0"/>
        </a:p>
        <a:p>
          <a:pPr marL="0" lvl="0" indent="0" algn="l" defTabSz="889000">
            <a:lnSpc>
              <a:spcPct val="90000"/>
            </a:lnSpc>
            <a:spcBef>
              <a:spcPct val="0"/>
            </a:spcBef>
            <a:spcAft>
              <a:spcPct val="35000"/>
            </a:spcAft>
            <a:buNone/>
          </a:pPr>
          <a:r>
            <a:rPr lang="tr-TR" sz="1700" kern="1200" dirty="0"/>
            <a:t>Alanlarında Yetkilendirilmiş</a:t>
          </a:r>
        </a:p>
      </dsp:txBody>
      <dsp:txXfrm>
        <a:off x="1802261" y="3575534"/>
        <a:ext cx="7273231" cy="1117354"/>
      </dsp:txXfrm>
    </dsp:sp>
    <dsp:sp modelId="{AC9808CF-C1A9-4A1C-A0C3-3F7D3550C4C1}">
      <dsp:nvSpPr>
        <dsp:cNvPr id="0" name=""/>
        <dsp:cNvSpPr/>
      </dsp:nvSpPr>
      <dsp:spPr>
        <a:xfrm>
          <a:off x="1692292" y="4692889"/>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84800"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Yetkilendirme</a:t>
          </a:r>
        </a:p>
        <a:p>
          <a:pPr marL="0" lvl="0" indent="0" algn="l" defTabSz="889000">
            <a:lnSpc>
              <a:spcPct val="90000"/>
            </a:lnSpc>
            <a:spcBef>
              <a:spcPct val="0"/>
            </a:spcBef>
            <a:spcAft>
              <a:spcPct val="35000"/>
            </a:spcAft>
            <a:buNone/>
          </a:pPr>
          <a:endParaRPr lang="tr-TR" sz="2000" b="1" kern="1200" dirty="0">
            <a:solidFill>
              <a:srgbClr val="FF0000"/>
            </a:solidFill>
            <a:effectLst>
              <a:outerShdw blurRad="38100" dist="38100" dir="2700000" algn="tl">
                <a:srgbClr val="000000">
                  <a:alpha val="43137"/>
                </a:srgbClr>
              </a:outerShdw>
            </a:effectLst>
          </a:endParaRP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Enerji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Verimliliği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Danışmanlık</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Şirketi</a:t>
          </a:r>
        </a:p>
        <a:p>
          <a:pPr marL="0" lvl="0" indent="0" algn="l" defTabSz="8890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rPr>
            <a:t>(EVD)</a:t>
          </a:r>
          <a:endParaRPr lang="tr-TR" sz="2000" b="1" kern="1200" dirty="0">
            <a:solidFill>
              <a:srgbClr val="FF0000"/>
            </a:solidFill>
            <a:effectLst>
              <a:outerShdw blurRad="38100" dist="38100" dir="2700000" algn="tl">
                <a:srgbClr val="000000">
                  <a:alpha val="43137"/>
                </a:srgbClr>
              </a:outerShdw>
            </a:effectLst>
          </a:endParaRPr>
        </a:p>
      </dsp:txBody>
      <dsp:txXfrm>
        <a:off x="0" y="0"/>
        <a:ext cx="1684800" cy="4752528"/>
      </dsp:txXfrm>
    </dsp:sp>
    <dsp:sp modelId="{1A777F6D-536B-4688-9018-378B58E2EE0E}">
      <dsp:nvSpPr>
        <dsp:cNvPr id="0" name=""/>
        <dsp:cNvSpPr/>
      </dsp:nvSpPr>
      <dsp:spPr>
        <a:xfrm>
          <a:off x="1821960" y="110459"/>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ClrTx/>
            <a:buSzTx/>
            <a:buFont typeface="Wingdings" panose="05000000000000000000" pitchFamily="2" charset="2"/>
            <a:buNone/>
          </a:pPr>
          <a:r>
            <a:rPr kumimoji="0" lang="tr-TR" sz="1400" b="1" i="0" u="none" strike="noStrike" kern="1200" cap="none" spc="0" normalizeH="0" baseline="0" noProof="0" dirty="0">
              <a:ln>
                <a:noFill/>
              </a:ln>
              <a:effectLst/>
              <a:uLnTx/>
              <a:uFillTx/>
              <a:latin typeface="Arial"/>
              <a:cs typeface="+mn-cs"/>
            </a:rPr>
            <a:t>EVD Şirketi</a:t>
          </a:r>
          <a:r>
            <a:rPr kumimoji="0" lang="tr-TR" sz="1400" b="0" i="0" u="none" strike="noStrike" kern="1200" cap="none" spc="0" normalizeH="0" baseline="0" noProof="0" dirty="0">
              <a:ln>
                <a:noFill/>
              </a:ln>
              <a:effectLst/>
              <a:uLnTx/>
              <a:uFillTx/>
              <a:latin typeface="Arial"/>
              <a:cs typeface="+mn-cs"/>
            </a:rPr>
            <a:t>, 5627 sayılı Enerji Verimliliği Kanunu ve ikincil mevzuatı çerçevesinde;</a:t>
          </a:r>
        </a:p>
        <a:p>
          <a:pPr marL="0" lvl="0" indent="0" algn="just" defTabSz="622300">
            <a:lnSpc>
              <a:spcPct val="90000"/>
            </a:lnSpc>
            <a:spcBef>
              <a:spcPct val="0"/>
            </a:spcBef>
            <a:spcAft>
              <a:spcPct val="35000"/>
            </a:spcAft>
            <a:buClrTx/>
            <a:buSzTx/>
            <a:buFont typeface="Wingdings" panose="05000000000000000000" pitchFamily="2" charset="2"/>
            <a:buNone/>
          </a:pPr>
          <a:endParaRPr kumimoji="0" lang="tr-TR" sz="1400" b="0" i="0" u="none" strike="noStrike" kern="1200" cap="none" spc="0" normalizeH="0" baseline="0" noProof="0" dirty="0">
            <a:ln>
              <a:noFill/>
            </a:ln>
            <a:effectLst/>
            <a:uLnTx/>
            <a:uFillTx/>
            <a:latin typeface="Arial"/>
            <a:cs typeface="+mn-cs"/>
          </a:endParaRPr>
        </a:p>
        <a:p>
          <a:pPr marL="0" lvl="0" indent="0" algn="just" defTabSz="622300">
            <a:lnSpc>
              <a:spcPct val="90000"/>
            </a:lnSpc>
            <a:spcBef>
              <a:spcPct val="0"/>
            </a:spcBef>
            <a:spcAft>
              <a:spcPct val="35000"/>
            </a:spcAft>
            <a:buClrTx/>
            <a:buSzTx/>
            <a:buFont typeface="Wingdings" panose="05000000000000000000" pitchFamily="2" charset="2"/>
            <a:buNone/>
          </a:pPr>
          <a:r>
            <a:rPr kumimoji="0" lang="tr-TR" sz="1400" b="0" i="1" u="none" strike="noStrike" kern="1200" cap="none" spc="0" normalizeH="0" baseline="0" noProof="0" dirty="0">
              <a:ln>
                <a:noFill/>
              </a:ln>
              <a:effectLst/>
              <a:uLnTx/>
              <a:uFillTx/>
              <a:latin typeface="Arial"/>
              <a:cs typeface="+mn-cs"/>
            </a:rPr>
            <a:t> - Enerji Yöneticisi Eğitim Düzenleyebilme</a:t>
          </a:r>
        </a:p>
        <a:p>
          <a:pPr marL="0" lvl="0" indent="0" algn="just" defTabSz="622300">
            <a:lnSpc>
              <a:spcPct val="90000"/>
            </a:lnSpc>
            <a:spcBef>
              <a:spcPct val="0"/>
            </a:spcBef>
            <a:spcAft>
              <a:spcPct val="35000"/>
            </a:spcAft>
            <a:buClrTx/>
            <a:buSzTx/>
            <a:buFont typeface="+mj-lt"/>
            <a:buNone/>
          </a:pPr>
          <a:r>
            <a:rPr kumimoji="0" lang="tr-TR" sz="1400" b="0" i="1" u="none" strike="noStrike" kern="1200" cap="none" spc="0" normalizeH="0" baseline="0" noProof="0" dirty="0">
              <a:ln>
                <a:noFill/>
              </a:ln>
              <a:effectLst/>
              <a:uLnTx/>
              <a:uFillTx/>
              <a:latin typeface="Arial"/>
              <a:cs typeface="+mn-cs"/>
            </a:rPr>
            <a:t> - Etüt Yapma</a:t>
          </a:r>
        </a:p>
        <a:p>
          <a:pPr marL="0" lvl="0" indent="0" algn="just" defTabSz="622300">
            <a:lnSpc>
              <a:spcPct val="90000"/>
            </a:lnSpc>
            <a:spcBef>
              <a:spcPct val="0"/>
            </a:spcBef>
            <a:spcAft>
              <a:spcPct val="35000"/>
            </a:spcAft>
            <a:buClrTx/>
            <a:buSzTx/>
            <a:buFont typeface="+mj-lt"/>
            <a:buNone/>
          </a:pPr>
          <a:r>
            <a:rPr kumimoji="0" lang="tr-TR" sz="1400" b="0" i="1" u="none" strike="noStrike" kern="1200" cap="none" spc="0" normalizeH="0" baseline="0" noProof="0" dirty="0">
              <a:ln>
                <a:noFill/>
              </a:ln>
              <a:effectLst/>
              <a:uLnTx/>
              <a:uFillTx/>
              <a:latin typeface="Arial"/>
              <a:cs typeface="+mn-cs"/>
            </a:rPr>
            <a:t> - VAP Hazırlama</a:t>
          </a:r>
        </a:p>
        <a:p>
          <a:pPr marL="0" lvl="0" indent="0" algn="just" defTabSz="622300">
            <a:lnSpc>
              <a:spcPct val="90000"/>
            </a:lnSpc>
            <a:spcBef>
              <a:spcPct val="0"/>
            </a:spcBef>
            <a:spcAft>
              <a:spcPct val="35000"/>
            </a:spcAft>
            <a:buClrTx/>
            <a:buSzTx/>
            <a:buFont typeface="+mj-lt"/>
            <a:buNone/>
          </a:pPr>
          <a:r>
            <a:rPr kumimoji="0" lang="tr-TR" sz="1400" b="0" i="1" u="none" strike="noStrike" kern="1200" cap="none" spc="0" normalizeH="0" baseline="0" noProof="0" dirty="0">
              <a:ln>
                <a:noFill/>
              </a:ln>
              <a:effectLst/>
              <a:uLnTx/>
              <a:uFillTx/>
              <a:latin typeface="Arial"/>
              <a:cs typeface="+mn-cs"/>
            </a:rPr>
            <a:t> - Enerji Yönetimi</a:t>
          </a:r>
        </a:p>
        <a:p>
          <a:pPr marL="0" lvl="0" indent="0" algn="just" defTabSz="622300">
            <a:lnSpc>
              <a:spcPct val="90000"/>
            </a:lnSpc>
            <a:spcBef>
              <a:spcPct val="0"/>
            </a:spcBef>
            <a:spcAft>
              <a:spcPct val="35000"/>
            </a:spcAft>
            <a:buClrTx/>
            <a:buSzTx/>
            <a:buFont typeface="+mj-lt"/>
            <a:buNone/>
          </a:pPr>
          <a:r>
            <a:rPr kumimoji="0" lang="tr-TR" sz="1400" b="0" i="1" u="none" strike="noStrike" kern="1200" cap="none" spc="0" normalizeH="0" baseline="0" noProof="0" dirty="0">
              <a:ln>
                <a:noFill/>
              </a:ln>
              <a:effectLst/>
              <a:uLnTx/>
              <a:uFillTx/>
              <a:latin typeface="Arial"/>
              <a:cs typeface="+mn-cs"/>
            </a:rPr>
            <a:t> - Enerji Danışmanlığı</a:t>
          </a:r>
        </a:p>
        <a:p>
          <a:pPr marL="0" lvl="0" indent="0" algn="just" defTabSz="622300">
            <a:lnSpc>
              <a:spcPct val="90000"/>
            </a:lnSpc>
            <a:spcBef>
              <a:spcPct val="0"/>
            </a:spcBef>
            <a:spcAft>
              <a:spcPct val="35000"/>
            </a:spcAft>
            <a:buClrTx/>
            <a:buSzTx/>
            <a:buFont typeface="+mj-lt"/>
            <a:buNone/>
          </a:pPr>
          <a:r>
            <a:rPr kumimoji="0" lang="tr-TR" sz="1400" b="0" i="1" u="none" strike="noStrike" kern="1200" cap="none" spc="0" normalizeH="0" baseline="0" noProof="0" dirty="0">
              <a:ln>
                <a:noFill/>
              </a:ln>
              <a:effectLst/>
              <a:uLnTx/>
              <a:uFillTx/>
              <a:latin typeface="Arial"/>
              <a:cs typeface="+mn-cs"/>
            </a:rPr>
            <a:t> - EKB (Enerji Kimlik Belgesi) Düzenlemek</a:t>
          </a:r>
          <a:endParaRPr lang="tr-TR" sz="1400" i="1" kern="1200" dirty="0"/>
        </a:p>
      </dsp:txBody>
      <dsp:txXfrm>
        <a:off x="1821960" y="110459"/>
        <a:ext cx="7178040" cy="2209182"/>
      </dsp:txXfrm>
    </dsp:sp>
    <dsp:sp modelId="{AC9808CF-C1A9-4A1C-A0C3-3F7D3550C4C1}">
      <dsp:nvSpPr>
        <dsp:cNvPr id="0" name=""/>
        <dsp:cNvSpPr/>
      </dsp:nvSpPr>
      <dsp:spPr>
        <a:xfrm>
          <a:off x="1684800" y="231964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EF1538-4CED-4BAE-9EC1-DF52FE9ADACE}">
      <dsp:nvSpPr>
        <dsp:cNvPr id="0" name=""/>
        <dsp:cNvSpPr/>
      </dsp:nvSpPr>
      <dsp:spPr>
        <a:xfrm>
          <a:off x="1821960" y="2430101"/>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ClrTx/>
            <a:buSzTx/>
            <a:buFont typeface="Wingdings" panose="05000000000000000000" pitchFamily="2" charset="2"/>
            <a:buNone/>
          </a:pPr>
          <a:endParaRPr kumimoji="0" lang="tr-TR" sz="1400" b="0" i="0" u="none" strike="noStrike" kern="1200" cap="none" spc="0" normalizeH="0" baseline="0" noProof="0" dirty="0">
            <a:ln>
              <a:noFill/>
            </a:ln>
            <a:effectLst/>
            <a:uLnTx/>
            <a:uFillTx/>
            <a:latin typeface="Arial"/>
            <a:cs typeface="+mn-cs"/>
          </a:endParaRPr>
        </a:p>
        <a:p>
          <a:pPr marL="0" lvl="0" indent="0" algn="l" defTabSz="622300">
            <a:lnSpc>
              <a:spcPct val="90000"/>
            </a:lnSpc>
            <a:spcBef>
              <a:spcPct val="0"/>
            </a:spcBef>
            <a:spcAft>
              <a:spcPct val="35000"/>
            </a:spcAft>
            <a:buClrTx/>
            <a:buSzTx/>
            <a:buFont typeface="Wingdings" panose="05000000000000000000" pitchFamily="2" charset="2"/>
            <a:buNone/>
          </a:pPr>
          <a:r>
            <a:rPr kumimoji="0" lang="tr-TR" sz="1400" b="0" i="0" u="none" strike="noStrike" kern="1200" cap="none" spc="0" normalizeH="0" baseline="0" noProof="0" dirty="0">
              <a:ln>
                <a:noFill/>
              </a:ln>
              <a:effectLst/>
              <a:uLnTx/>
              <a:uFillTx/>
              <a:latin typeface="Arial"/>
              <a:cs typeface="+mn-cs"/>
            </a:rPr>
            <a:t>Müşterilerine verimlilik artırıcı tedbirler ve projeleri hazırlamak ve uygulamak suretiyle,</a:t>
          </a:r>
        </a:p>
        <a:p>
          <a:pPr marL="0" lvl="0" indent="0" algn="l" defTabSz="622300">
            <a:lnSpc>
              <a:spcPct val="90000"/>
            </a:lnSpc>
            <a:spcBef>
              <a:spcPct val="0"/>
            </a:spcBef>
            <a:spcAft>
              <a:spcPct val="35000"/>
            </a:spcAft>
            <a:buClrTx/>
            <a:buSzTx/>
            <a:buFont typeface="Wingdings" panose="05000000000000000000" pitchFamily="2" charset="2"/>
            <a:buNone/>
          </a:pPr>
          <a:r>
            <a:rPr kumimoji="0" lang="tr-TR" sz="1400" b="0" i="0" u="none" strike="noStrike" kern="1200" cap="none" spc="0" normalizeH="0" baseline="0" noProof="0" dirty="0">
              <a:ln>
                <a:noFill/>
              </a:ln>
              <a:effectLst/>
              <a:uLnTx/>
              <a:uFillTx/>
              <a:latin typeface="Arial"/>
              <a:cs typeface="+mn-cs"/>
            </a:rPr>
            <a:t>Enerji tüketimini azaltılmasında</a:t>
          </a:r>
        </a:p>
        <a:p>
          <a:pPr marL="0" lvl="0" indent="0" algn="l" defTabSz="622300">
            <a:lnSpc>
              <a:spcPct val="90000"/>
            </a:lnSpc>
            <a:spcBef>
              <a:spcPct val="0"/>
            </a:spcBef>
            <a:spcAft>
              <a:spcPct val="35000"/>
            </a:spcAft>
            <a:buClrTx/>
            <a:buSzTx/>
            <a:buFont typeface="Wingdings" panose="05000000000000000000" pitchFamily="2" charset="2"/>
            <a:buNone/>
          </a:pPr>
          <a:r>
            <a:rPr kumimoji="0" lang="tr-TR" sz="1400" b="0" i="0" u="none" strike="noStrike" kern="1200" cap="none" spc="0" normalizeH="0" baseline="0" noProof="0" dirty="0">
              <a:ln>
                <a:noFill/>
              </a:ln>
              <a:effectLst/>
              <a:uLnTx/>
              <a:uFillTx/>
              <a:latin typeface="Arial"/>
              <a:cs typeface="+mn-cs"/>
            </a:rPr>
            <a:t>Bilinç düzeyinin artırılmasında,</a:t>
          </a:r>
        </a:p>
        <a:p>
          <a:pPr marL="0" lvl="0" indent="0" algn="l" defTabSz="622300">
            <a:lnSpc>
              <a:spcPct val="90000"/>
            </a:lnSpc>
            <a:spcBef>
              <a:spcPct val="0"/>
            </a:spcBef>
            <a:spcAft>
              <a:spcPct val="35000"/>
            </a:spcAft>
            <a:buClrTx/>
            <a:buSzTx/>
            <a:buFont typeface="Wingdings" panose="05000000000000000000" pitchFamily="2" charset="2"/>
            <a:buNone/>
          </a:pPr>
          <a:r>
            <a:rPr kumimoji="0" lang="tr-TR" sz="1400" b="0" i="0" u="none" strike="noStrike" kern="1200" cap="none" spc="0" normalizeH="0" baseline="0" noProof="0" dirty="0">
              <a:ln>
                <a:noFill/>
              </a:ln>
              <a:effectLst/>
              <a:uLnTx/>
              <a:uFillTx/>
              <a:latin typeface="Arial"/>
              <a:cs typeface="+mn-cs"/>
            </a:rPr>
            <a:t>Çevresel olumsuzlukların azaltılmasında</a:t>
          </a:r>
        </a:p>
        <a:p>
          <a:pPr marL="0" lvl="0" indent="0" algn="l" defTabSz="622300">
            <a:lnSpc>
              <a:spcPct val="90000"/>
            </a:lnSpc>
            <a:spcBef>
              <a:spcPct val="0"/>
            </a:spcBef>
            <a:spcAft>
              <a:spcPct val="35000"/>
            </a:spcAft>
            <a:buClrTx/>
            <a:buSzTx/>
            <a:buFont typeface="Wingdings" panose="05000000000000000000" pitchFamily="2" charset="2"/>
            <a:buNone/>
          </a:pPr>
          <a:r>
            <a:rPr kumimoji="0" lang="tr-TR" sz="1400" b="0" i="0" u="none" strike="noStrike" kern="1200" cap="none" spc="0" normalizeH="0" baseline="0" noProof="0" dirty="0">
              <a:ln>
                <a:noFill/>
              </a:ln>
              <a:effectLst/>
              <a:uLnTx/>
              <a:uFillTx/>
              <a:latin typeface="Arial"/>
              <a:cs typeface="+mn-cs"/>
            </a:rPr>
            <a:t>Parasal açıdan kazanç sağlanmasında aktif rol alır. </a:t>
          </a:r>
          <a:endParaRPr lang="tr-TR" sz="1400" kern="1200" dirty="0"/>
        </a:p>
      </dsp:txBody>
      <dsp:txXfrm>
        <a:off x="1821960" y="2430101"/>
        <a:ext cx="7178040" cy="2209182"/>
      </dsp:txXfrm>
    </dsp:sp>
    <dsp:sp modelId="{BF3B6075-B84E-49C0-9B79-074188F80D7C}">
      <dsp:nvSpPr>
        <dsp:cNvPr id="0" name=""/>
        <dsp:cNvSpPr/>
      </dsp:nvSpPr>
      <dsp:spPr>
        <a:xfrm>
          <a:off x="1684800" y="463928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952BC-4D07-45FE-B7C4-264DE9E867C9}">
      <dsp:nvSpPr>
        <dsp:cNvPr id="0" name=""/>
        <dsp:cNvSpPr/>
      </dsp:nvSpPr>
      <dsp:spPr>
        <a:xfrm>
          <a:off x="-6322686" y="-967163"/>
          <a:ext cx="7525972" cy="7525972"/>
        </a:xfrm>
        <a:prstGeom prst="blockArc">
          <a:avLst>
            <a:gd name="adj1" fmla="val 18900000"/>
            <a:gd name="adj2" fmla="val 2700000"/>
            <a:gd name="adj3" fmla="val 287"/>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F39663-AEDE-4A1D-AF48-19F4C82AC9D8}">
      <dsp:nvSpPr>
        <dsp:cNvPr id="0" name=""/>
        <dsp:cNvSpPr/>
      </dsp:nvSpPr>
      <dsp:spPr>
        <a:xfrm>
          <a:off x="629706" y="429885"/>
          <a:ext cx="6851819" cy="8602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799" tIns="40640" rIns="40640" bIns="40640" numCol="1" spcCol="1270" anchor="ctr" anchorCtr="0">
          <a:noAutofit/>
        </a:bodyPr>
        <a:lstStyle/>
        <a:p>
          <a:pPr marL="0" lvl="0" indent="0" algn="l" defTabSz="711200">
            <a:lnSpc>
              <a:spcPct val="90000"/>
            </a:lnSpc>
            <a:spcBef>
              <a:spcPct val="0"/>
            </a:spcBef>
            <a:spcAft>
              <a:spcPct val="35000"/>
            </a:spcAft>
            <a:buNone/>
          </a:pPr>
          <a:r>
            <a:rPr lang="tr-TR" sz="1600" b="1" kern="1200" dirty="0"/>
            <a:t>ENDÜSTRİYEL İŞLETME</a:t>
          </a:r>
        </a:p>
        <a:p>
          <a:pPr marL="0" lvl="0" indent="0" algn="l" defTabSz="711200">
            <a:lnSpc>
              <a:spcPct val="90000"/>
            </a:lnSpc>
            <a:spcBef>
              <a:spcPct val="0"/>
            </a:spcBef>
            <a:spcAft>
              <a:spcPct val="35000"/>
            </a:spcAft>
            <a:buNone/>
          </a:pPr>
          <a:r>
            <a:rPr lang="tr-TR" sz="1500" i="0" kern="1200" dirty="0"/>
            <a:t>Son 3 Yıl</a:t>
          </a:r>
          <a:r>
            <a:rPr lang="tr-TR" sz="1500" i="1" kern="1200" dirty="0"/>
            <a:t> </a:t>
          </a:r>
          <a:r>
            <a:rPr lang="tr-TR" sz="1500" kern="1200" dirty="0"/>
            <a:t>Ort. </a:t>
          </a:r>
          <a:r>
            <a:rPr lang="tr-TR" sz="1500" kern="1200" dirty="0" err="1"/>
            <a:t>Enj</a:t>
          </a:r>
          <a:r>
            <a:rPr lang="tr-TR" sz="1500" kern="1200" dirty="0"/>
            <a:t>. Tük. ≥ 1.000 TEP </a:t>
          </a:r>
        </a:p>
        <a:p>
          <a:pPr marL="0" lvl="0" indent="0" algn="l" defTabSz="711200">
            <a:lnSpc>
              <a:spcPct val="90000"/>
            </a:lnSpc>
            <a:spcBef>
              <a:spcPct val="0"/>
            </a:spcBef>
            <a:spcAft>
              <a:spcPct val="35000"/>
            </a:spcAft>
            <a:buNone/>
          </a:pPr>
          <a:r>
            <a:rPr lang="tr-TR" sz="1500" kern="1200" dirty="0"/>
            <a:t>4 Yıllık Periyotlarla</a:t>
          </a:r>
        </a:p>
      </dsp:txBody>
      <dsp:txXfrm>
        <a:off x="629706" y="429885"/>
        <a:ext cx="6851819" cy="860218"/>
      </dsp:txXfrm>
    </dsp:sp>
    <dsp:sp modelId="{135B244F-FA70-4B7B-917D-3B28DCE2CCE6}">
      <dsp:nvSpPr>
        <dsp:cNvPr id="0" name=""/>
        <dsp:cNvSpPr/>
      </dsp:nvSpPr>
      <dsp:spPr>
        <a:xfrm>
          <a:off x="92069" y="322358"/>
          <a:ext cx="1075273" cy="1075273"/>
        </a:xfrm>
        <a:prstGeom prst="ellipse">
          <a:avLst/>
        </a:prstGeom>
        <a:blipFill rotWithShape="0">
          <a:blip xmlns:r="http://schemas.openxmlformats.org/officeDocument/2006/relationships" r:embed="rId1"/>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4A9383-B7DF-463E-87E9-352ED51EAB06}">
      <dsp:nvSpPr>
        <dsp:cNvPr id="0" name=""/>
        <dsp:cNvSpPr/>
      </dsp:nvSpPr>
      <dsp:spPr>
        <a:xfrm>
          <a:off x="1122889" y="1720437"/>
          <a:ext cx="6358636" cy="8602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799" tIns="40640" rIns="40640" bIns="40640" numCol="1" spcCol="1270" anchor="ctr" anchorCtr="0">
          <a:noAutofit/>
        </a:bodyPr>
        <a:lstStyle/>
        <a:p>
          <a:pPr marL="0" lvl="0" indent="0" algn="l" defTabSz="711200">
            <a:lnSpc>
              <a:spcPct val="90000"/>
            </a:lnSpc>
            <a:spcBef>
              <a:spcPct val="0"/>
            </a:spcBef>
            <a:spcAft>
              <a:spcPct val="35000"/>
            </a:spcAft>
            <a:buNone/>
          </a:pPr>
          <a:r>
            <a:rPr lang="tr-TR" sz="1600" b="1" kern="1200" dirty="0"/>
            <a:t>ÖZEL TİCARİ ve HİZMET BİNALARI</a:t>
          </a:r>
        </a:p>
        <a:p>
          <a:pPr marL="0" lvl="0" indent="0" algn="l" defTabSz="711200">
            <a:lnSpc>
              <a:spcPct val="90000"/>
            </a:lnSpc>
            <a:spcBef>
              <a:spcPct val="0"/>
            </a:spcBef>
            <a:spcAft>
              <a:spcPct val="35000"/>
            </a:spcAft>
            <a:buNone/>
          </a:pPr>
          <a:r>
            <a:rPr lang="tr-TR" sz="1500" i="0" kern="1200" dirty="0"/>
            <a:t>Son 3 Yıl </a:t>
          </a:r>
          <a:r>
            <a:rPr lang="tr-TR" sz="1500" kern="1200" dirty="0"/>
            <a:t>Ort. </a:t>
          </a:r>
          <a:r>
            <a:rPr lang="tr-TR" sz="1500" kern="1200" dirty="0" err="1"/>
            <a:t>Enj</a:t>
          </a:r>
          <a:r>
            <a:rPr lang="tr-TR" sz="1500" kern="1200" dirty="0"/>
            <a:t>. Tük. ≥ 500 TEP   </a:t>
          </a:r>
          <a:r>
            <a:rPr lang="tr-TR" sz="1500" b="1" kern="1200" dirty="0"/>
            <a:t>veya</a:t>
          </a:r>
          <a:r>
            <a:rPr lang="tr-TR" sz="1500" kern="1200" dirty="0"/>
            <a:t>   Toplam İnşaat Alanı ≥ 20.000 m2</a:t>
          </a:r>
        </a:p>
        <a:p>
          <a:pPr marL="0" lvl="0" indent="0" algn="l" defTabSz="711200">
            <a:lnSpc>
              <a:spcPct val="90000"/>
            </a:lnSpc>
            <a:spcBef>
              <a:spcPct val="0"/>
            </a:spcBef>
            <a:spcAft>
              <a:spcPct val="35000"/>
            </a:spcAft>
            <a:buNone/>
          </a:pPr>
          <a:r>
            <a:rPr lang="tr-TR" sz="1500" kern="1200" dirty="0"/>
            <a:t>7 Yıllık Periyotlarla</a:t>
          </a:r>
        </a:p>
      </dsp:txBody>
      <dsp:txXfrm>
        <a:off x="1122889" y="1720437"/>
        <a:ext cx="6358636" cy="860218"/>
      </dsp:txXfrm>
    </dsp:sp>
    <dsp:sp modelId="{E0C3FA5E-E3C2-4E13-88F8-B3EF2B41B95E}">
      <dsp:nvSpPr>
        <dsp:cNvPr id="0" name=""/>
        <dsp:cNvSpPr/>
      </dsp:nvSpPr>
      <dsp:spPr>
        <a:xfrm>
          <a:off x="585253" y="1612910"/>
          <a:ext cx="1075273" cy="1075273"/>
        </a:xfrm>
        <a:prstGeom prst="ellipse">
          <a:avLst/>
        </a:prstGeom>
        <a:blipFill rotWithShape="0">
          <a:blip xmlns:r="http://schemas.openxmlformats.org/officeDocument/2006/relationships" r:embed="rId2"/>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B87A69-F8F8-4AB2-A081-9ECCA069D025}">
      <dsp:nvSpPr>
        <dsp:cNvPr id="0" name=""/>
        <dsp:cNvSpPr/>
      </dsp:nvSpPr>
      <dsp:spPr>
        <a:xfrm>
          <a:off x="1122889" y="3010989"/>
          <a:ext cx="6358636" cy="8602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799" tIns="40640" rIns="40640" bIns="40640" numCol="1" spcCol="1270" anchor="ctr" anchorCtr="0">
          <a:noAutofit/>
        </a:bodyPr>
        <a:lstStyle/>
        <a:p>
          <a:pPr marL="0" lvl="0" indent="0" algn="l" defTabSz="711200">
            <a:lnSpc>
              <a:spcPct val="90000"/>
            </a:lnSpc>
            <a:spcBef>
              <a:spcPct val="0"/>
            </a:spcBef>
            <a:spcAft>
              <a:spcPct val="35000"/>
            </a:spcAft>
            <a:buNone/>
          </a:pPr>
          <a:r>
            <a:rPr lang="tr-TR" sz="1600" b="1" kern="1200" dirty="0"/>
            <a:t>KAMU BİNALARI</a:t>
          </a:r>
        </a:p>
        <a:p>
          <a:pPr marL="0" lvl="0" indent="0" algn="l" defTabSz="711200">
            <a:lnSpc>
              <a:spcPct val="90000"/>
            </a:lnSpc>
            <a:spcBef>
              <a:spcPct val="0"/>
            </a:spcBef>
            <a:spcAft>
              <a:spcPct val="35000"/>
            </a:spcAft>
            <a:buNone/>
          </a:pPr>
          <a:r>
            <a:rPr lang="tr-TR" sz="1500" i="0" kern="1200" dirty="0"/>
            <a:t>Son 3 Yıl </a:t>
          </a:r>
          <a:r>
            <a:rPr lang="tr-TR" sz="1500" kern="1200" dirty="0"/>
            <a:t>Ort. </a:t>
          </a:r>
          <a:r>
            <a:rPr lang="tr-TR" sz="1500" kern="1200" dirty="0" err="1"/>
            <a:t>Enj</a:t>
          </a:r>
          <a:r>
            <a:rPr lang="tr-TR" sz="1500" kern="1200" dirty="0"/>
            <a:t>. Tük. ≥ 250 TEP   </a:t>
          </a:r>
          <a:r>
            <a:rPr lang="tr-TR" sz="1500" b="1" kern="1200" dirty="0"/>
            <a:t>veya  </a:t>
          </a:r>
          <a:r>
            <a:rPr lang="tr-TR" sz="1500" kern="1200" dirty="0"/>
            <a:t> Toplam İnşaat Alanı ≥ 10.000 m2</a:t>
          </a:r>
        </a:p>
        <a:p>
          <a:pPr marL="0" lvl="0" indent="0" algn="l" defTabSz="711200">
            <a:lnSpc>
              <a:spcPct val="90000"/>
            </a:lnSpc>
            <a:spcBef>
              <a:spcPct val="0"/>
            </a:spcBef>
            <a:spcAft>
              <a:spcPct val="35000"/>
            </a:spcAft>
            <a:buNone/>
          </a:pPr>
          <a:r>
            <a:rPr lang="tr-TR" sz="1500" b="0" kern="1200" dirty="0"/>
            <a:t>7 Yıllık Periyotlarla </a:t>
          </a:r>
        </a:p>
      </dsp:txBody>
      <dsp:txXfrm>
        <a:off x="1122889" y="3010989"/>
        <a:ext cx="6358636" cy="860218"/>
      </dsp:txXfrm>
    </dsp:sp>
    <dsp:sp modelId="{EC0814F3-4EB2-447C-A433-ECCF87B1E419}">
      <dsp:nvSpPr>
        <dsp:cNvPr id="0" name=""/>
        <dsp:cNvSpPr/>
      </dsp:nvSpPr>
      <dsp:spPr>
        <a:xfrm>
          <a:off x="585253" y="2903462"/>
          <a:ext cx="1075273" cy="1075273"/>
        </a:xfrm>
        <a:prstGeom prst="ellipse">
          <a:avLst/>
        </a:prstGeom>
        <a:blipFill rotWithShape="0">
          <a:blip xmlns:r="http://schemas.openxmlformats.org/officeDocument/2006/relationships" r:embed="rId3"/>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77AEE8-7BA2-485F-B91F-26D7D7A16FEC}">
      <dsp:nvSpPr>
        <dsp:cNvPr id="0" name=""/>
        <dsp:cNvSpPr/>
      </dsp:nvSpPr>
      <dsp:spPr>
        <a:xfrm>
          <a:off x="629706" y="4301541"/>
          <a:ext cx="6851819" cy="86021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799" tIns="40640" rIns="40640" bIns="40640" numCol="1" spcCol="1270" anchor="ctr" anchorCtr="0">
          <a:noAutofit/>
        </a:bodyPr>
        <a:lstStyle/>
        <a:p>
          <a:pPr marL="0" lvl="0" indent="0" algn="l" defTabSz="711200">
            <a:lnSpc>
              <a:spcPct val="90000"/>
            </a:lnSpc>
            <a:spcBef>
              <a:spcPct val="0"/>
            </a:spcBef>
            <a:spcAft>
              <a:spcPct val="35000"/>
            </a:spcAft>
            <a:buNone/>
          </a:pPr>
          <a:r>
            <a:rPr lang="tr-TR" sz="1600" b="1" kern="1200" dirty="0"/>
            <a:t>ELEKTRİK ÜRETİM TESİSLERİ</a:t>
          </a:r>
        </a:p>
        <a:p>
          <a:pPr marL="0" lvl="0" indent="0" algn="l" defTabSz="711200">
            <a:lnSpc>
              <a:spcPct val="90000"/>
            </a:lnSpc>
            <a:spcBef>
              <a:spcPct val="0"/>
            </a:spcBef>
            <a:spcAft>
              <a:spcPct val="35000"/>
            </a:spcAft>
            <a:buNone/>
          </a:pPr>
          <a:r>
            <a:rPr lang="tr-TR" sz="1500" kern="1200" dirty="0"/>
            <a:t>Termik Santraller</a:t>
          </a:r>
        </a:p>
        <a:p>
          <a:pPr marL="0" lvl="0" indent="0" algn="l" defTabSz="711200">
            <a:lnSpc>
              <a:spcPct val="90000"/>
            </a:lnSpc>
            <a:spcBef>
              <a:spcPct val="0"/>
            </a:spcBef>
            <a:spcAft>
              <a:spcPct val="35000"/>
            </a:spcAft>
            <a:buNone/>
          </a:pPr>
          <a:r>
            <a:rPr lang="tr-TR" sz="1500" kern="1200" dirty="0"/>
            <a:t>Kurulu Güç ≥ 20 MW </a:t>
          </a:r>
        </a:p>
      </dsp:txBody>
      <dsp:txXfrm>
        <a:off x="629706" y="4301541"/>
        <a:ext cx="6851819" cy="860218"/>
      </dsp:txXfrm>
    </dsp:sp>
    <dsp:sp modelId="{DA117E77-09B4-43DA-9035-48A30B13F168}">
      <dsp:nvSpPr>
        <dsp:cNvPr id="0" name=""/>
        <dsp:cNvSpPr/>
      </dsp:nvSpPr>
      <dsp:spPr>
        <a:xfrm>
          <a:off x="92069" y="4194014"/>
          <a:ext cx="1075273" cy="1075273"/>
        </a:xfrm>
        <a:prstGeom prst="ellipse">
          <a:avLst/>
        </a:prstGeom>
        <a:blipFill rotWithShape="0">
          <a:blip xmlns:r="http://schemas.openxmlformats.org/officeDocument/2006/relationships" r:embed="rId4"/>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FAE15-CC25-43AE-9364-25C66E511CC0}">
      <dsp:nvSpPr>
        <dsp:cNvPr id="0" name=""/>
        <dsp:cNvSpPr/>
      </dsp:nvSpPr>
      <dsp:spPr>
        <a:xfrm>
          <a:off x="0" y="0"/>
          <a:ext cx="914892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04EB9A-ED3F-4BFC-A95C-536677C16E3C}">
      <dsp:nvSpPr>
        <dsp:cNvPr id="0" name=""/>
        <dsp:cNvSpPr/>
      </dsp:nvSpPr>
      <dsp:spPr>
        <a:xfrm>
          <a:off x="0" y="0"/>
          <a:ext cx="2266893" cy="4888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latin typeface="+mn-lt"/>
              <a:ea typeface="+mn-ea"/>
              <a:cs typeface="+mn-cs"/>
            </a:rPr>
            <a:t>Enerji</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latin typeface="+mn-lt"/>
              <a:ea typeface="+mn-ea"/>
              <a:cs typeface="+mn-cs"/>
            </a:rPr>
            <a:t>Etüdü</a:t>
          </a:r>
        </a:p>
        <a:p>
          <a:pPr marL="0" lvl="0" indent="0" algn="l" defTabSz="1066800">
            <a:lnSpc>
              <a:spcPct val="90000"/>
            </a:lnSpc>
            <a:spcBef>
              <a:spcPct val="0"/>
            </a:spcBef>
            <a:spcAft>
              <a:spcPct val="35000"/>
            </a:spcAft>
            <a:buNone/>
          </a:pPr>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pPr marL="0" lvl="0" indent="0" algn="l" defTabSz="1066800">
            <a:lnSpc>
              <a:spcPct val="90000"/>
            </a:lnSpc>
            <a:spcBef>
              <a:spcPct val="0"/>
            </a:spcBef>
            <a:spcAft>
              <a:spcPct val="35000"/>
            </a:spcAft>
            <a:buNone/>
          </a:pPr>
          <a:r>
            <a:rPr lang="tr-TR" sz="2400" b="0" u="sng" kern="1200" dirty="0">
              <a:solidFill>
                <a:srgbClr val="FF0000"/>
              </a:solidFill>
              <a:effectLst>
                <a:outerShdw blurRad="38100" dist="38100" dir="2700000" algn="tl">
                  <a:srgbClr val="000000">
                    <a:alpha val="43137"/>
                  </a:srgbClr>
                </a:outerShdw>
              </a:effectLst>
              <a:latin typeface="+mn-lt"/>
              <a:ea typeface="+mn-ea"/>
              <a:cs typeface="+mn-cs"/>
            </a:rPr>
            <a:t>Yeni Kurulan</a:t>
          </a:r>
        </a:p>
        <a:p>
          <a:pPr marL="0" lvl="0" indent="0" algn="l" defTabSz="1066800">
            <a:lnSpc>
              <a:spcPct val="90000"/>
            </a:lnSpc>
            <a:spcBef>
              <a:spcPct val="0"/>
            </a:spcBef>
            <a:spcAft>
              <a:spcPct val="35000"/>
            </a:spcAft>
            <a:buNone/>
          </a:pPr>
          <a:r>
            <a:rPr lang="tr-TR" sz="2400" b="0" kern="1200" dirty="0">
              <a:solidFill>
                <a:srgbClr val="FF0000"/>
              </a:solidFill>
              <a:effectLst>
                <a:outerShdw blurRad="38100" dist="38100" dir="2700000" algn="tl">
                  <a:srgbClr val="000000">
                    <a:alpha val="43137"/>
                  </a:srgbClr>
                </a:outerShdw>
              </a:effectLst>
              <a:latin typeface="+mn-lt"/>
              <a:ea typeface="+mn-ea"/>
              <a:cs typeface="+mn-cs"/>
            </a:rPr>
            <a:t>Endüstriyel İşletmelerde Zorunlu Enerji Etüdü</a:t>
          </a:r>
        </a:p>
      </dsp:txBody>
      <dsp:txXfrm>
        <a:off x="0" y="0"/>
        <a:ext cx="2266893" cy="4888597"/>
      </dsp:txXfrm>
    </dsp:sp>
    <dsp:sp modelId="{6DB10E41-6506-4243-8F95-9F973E6E0B3A}">
      <dsp:nvSpPr>
        <dsp:cNvPr id="0" name=""/>
        <dsp:cNvSpPr/>
      </dsp:nvSpPr>
      <dsp:spPr>
        <a:xfrm>
          <a:off x="2395818" y="57467"/>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kern="1200" dirty="0"/>
            <a:t>3 Yıllık Enerji Tüketim Verilerini Takip Eder</a:t>
          </a:r>
        </a:p>
      </dsp:txBody>
      <dsp:txXfrm>
        <a:off x="2395818" y="57467"/>
        <a:ext cx="6747064" cy="1149345"/>
      </dsp:txXfrm>
    </dsp:sp>
    <dsp:sp modelId="{CF50F196-52F1-496F-835C-42E52EBB0EAE}">
      <dsp:nvSpPr>
        <dsp:cNvPr id="0" name=""/>
        <dsp:cNvSpPr/>
      </dsp:nvSpPr>
      <dsp:spPr>
        <a:xfrm>
          <a:off x="2266893" y="1206812"/>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7FA305-99CD-4533-B803-539A4DACB6B8}">
      <dsp:nvSpPr>
        <dsp:cNvPr id="0" name=""/>
        <dsp:cNvSpPr/>
      </dsp:nvSpPr>
      <dsp:spPr>
        <a:xfrm>
          <a:off x="2395818" y="1264280"/>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kern="1200" dirty="0"/>
            <a:t>Zorunlu Enerji Etüdü Kriterini Sağlıyor ise</a:t>
          </a:r>
        </a:p>
        <a:p>
          <a:pPr marL="0" lvl="0" indent="0" algn="l" defTabSz="844550">
            <a:lnSpc>
              <a:spcPct val="90000"/>
            </a:lnSpc>
            <a:spcBef>
              <a:spcPct val="0"/>
            </a:spcBef>
            <a:spcAft>
              <a:spcPct val="35000"/>
            </a:spcAft>
            <a:buNone/>
          </a:pPr>
          <a:r>
            <a:rPr lang="tr-TR" sz="1900" b="1" i="0" kern="1200" dirty="0"/>
            <a:t>(Son 3 Yıl</a:t>
          </a:r>
          <a:r>
            <a:rPr lang="tr-TR" sz="1900" b="1" i="1" kern="1200" dirty="0"/>
            <a:t> </a:t>
          </a:r>
          <a:r>
            <a:rPr lang="tr-TR" sz="1900" b="1" kern="1200" dirty="0"/>
            <a:t>Ort. </a:t>
          </a:r>
          <a:r>
            <a:rPr lang="tr-TR" sz="1900" b="1" kern="1200" dirty="0" err="1"/>
            <a:t>Enj</a:t>
          </a:r>
          <a:r>
            <a:rPr lang="tr-TR" sz="1900" b="1" kern="1200" dirty="0"/>
            <a:t>. Tük. ≥ 1.000 TEP)</a:t>
          </a:r>
        </a:p>
        <a:p>
          <a:pPr marL="0" lvl="0" indent="0" algn="l" defTabSz="844550">
            <a:lnSpc>
              <a:spcPct val="90000"/>
            </a:lnSpc>
            <a:spcBef>
              <a:spcPct val="0"/>
            </a:spcBef>
            <a:spcAft>
              <a:spcPct val="35000"/>
            </a:spcAft>
            <a:buNone/>
          </a:pPr>
          <a:r>
            <a:rPr lang="tr-TR" sz="1900" kern="1200" dirty="0"/>
            <a:t>Faaliyete Başladıktan </a:t>
          </a:r>
          <a:r>
            <a:rPr lang="tr-TR" sz="1900" b="1" kern="1200" dirty="0"/>
            <a:t>4 Yıl Sonra</a:t>
          </a:r>
          <a:r>
            <a:rPr lang="tr-TR" sz="1900" kern="1200" dirty="0"/>
            <a:t> </a:t>
          </a:r>
          <a:r>
            <a:rPr lang="tr-TR" sz="1900" b="1" kern="1200" dirty="0"/>
            <a:t>İlk Etüdünü Yapar / Yaptırır</a:t>
          </a:r>
        </a:p>
      </dsp:txBody>
      <dsp:txXfrm>
        <a:off x="2395818" y="1264280"/>
        <a:ext cx="6747064" cy="1149345"/>
      </dsp:txXfrm>
    </dsp:sp>
    <dsp:sp modelId="{0F1A7588-B055-4F22-9C6E-D8F7C6D7F0D7}">
      <dsp:nvSpPr>
        <dsp:cNvPr id="0" name=""/>
        <dsp:cNvSpPr/>
      </dsp:nvSpPr>
      <dsp:spPr>
        <a:xfrm>
          <a:off x="2266893" y="2413625"/>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83C423-7C5F-4BB2-ADDA-A27394A46540}">
      <dsp:nvSpPr>
        <dsp:cNvPr id="0" name=""/>
        <dsp:cNvSpPr/>
      </dsp:nvSpPr>
      <dsp:spPr>
        <a:xfrm>
          <a:off x="2395818" y="2471093"/>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tr-TR" sz="1900" i="0" kern="1200" dirty="0"/>
            <a:t>Endüstriyel İşletmenin;</a:t>
          </a:r>
        </a:p>
        <a:p>
          <a:pPr marL="0" lvl="0" indent="0" algn="l" defTabSz="844550">
            <a:lnSpc>
              <a:spcPct val="90000"/>
            </a:lnSpc>
            <a:spcBef>
              <a:spcPct val="0"/>
            </a:spcBef>
            <a:spcAft>
              <a:spcPct val="35000"/>
            </a:spcAft>
            <a:buNone/>
          </a:pPr>
          <a:r>
            <a:rPr lang="tr-TR" sz="1900" b="1" i="0" kern="1200" dirty="0"/>
            <a:t>Ticaret ve Sanayi Odası / Ticaret Odası / Sanayi Odası</a:t>
          </a:r>
        </a:p>
        <a:p>
          <a:pPr marL="0" lvl="0" indent="0" algn="l" defTabSz="844550">
            <a:lnSpc>
              <a:spcPct val="90000"/>
            </a:lnSpc>
            <a:spcBef>
              <a:spcPct val="0"/>
            </a:spcBef>
            <a:spcAft>
              <a:spcPct val="35000"/>
            </a:spcAft>
            <a:buNone/>
          </a:pPr>
          <a:r>
            <a:rPr lang="tr-TR" sz="1900" kern="1200" dirty="0"/>
            <a:t>Kaydı Yapıldığı Tarih Faaliyete Başladığı Tarihtir</a:t>
          </a:r>
        </a:p>
      </dsp:txBody>
      <dsp:txXfrm>
        <a:off x="2395818" y="2471093"/>
        <a:ext cx="6747064" cy="1149345"/>
      </dsp:txXfrm>
    </dsp:sp>
    <dsp:sp modelId="{FFA267D6-337E-41B1-8832-556646B2656E}">
      <dsp:nvSpPr>
        <dsp:cNvPr id="0" name=""/>
        <dsp:cNvSpPr/>
      </dsp:nvSpPr>
      <dsp:spPr>
        <a:xfrm>
          <a:off x="2266893" y="3620438"/>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3BA069-3B92-422A-BFE4-E78352C214F5}">
      <dsp:nvSpPr>
        <dsp:cNvPr id="0" name=""/>
        <dsp:cNvSpPr/>
      </dsp:nvSpPr>
      <dsp:spPr>
        <a:xfrm>
          <a:off x="2395818" y="3677906"/>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endParaRPr lang="tr-TR" sz="1900" kern="1200" dirty="0"/>
        </a:p>
        <a:p>
          <a:pPr marL="0" lvl="0" indent="0" algn="just" defTabSz="844550">
            <a:lnSpc>
              <a:spcPct val="90000"/>
            </a:lnSpc>
            <a:spcBef>
              <a:spcPct val="0"/>
            </a:spcBef>
            <a:spcAft>
              <a:spcPct val="35000"/>
            </a:spcAft>
            <a:buNone/>
          </a:pPr>
          <a:r>
            <a:rPr lang="tr-TR" sz="1900" kern="1200" dirty="0"/>
            <a:t>Sonraki Etütlerini 4 Yıllık Periyotlar ile Gerçekleştirir</a:t>
          </a:r>
        </a:p>
      </dsp:txBody>
      <dsp:txXfrm>
        <a:off x="2395818" y="3677906"/>
        <a:ext cx="6747064" cy="1149345"/>
      </dsp:txXfrm>
    </dsp:sp>
    <dsp:sp modelId="{AB899002-388E-41DC-B7FF-B99B40EAB315}">
      <dsp:nvSpPr>
        <dsp:cNvPr id="0" name=""/>
        <dsp:cNvSpPr/>
      </dsp:nvSpPr>
      <dsp:spPr>
        <a:xfrm>
          <a:off x="2266893" y="4827251"/>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554553"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Enerji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Etüdü</a:t>
          </a:r>
        </a:p>
      </dsp:txBody>
      <dsp:txXfrm>
        <a:off x="0" y="0"/>
        <a:ext cx="1554553" cy="4752528"/>
      </dsp:txXfrm>
    </dsp:sp>
    <dsp:sp modelId="{1A777F6D-536B-4688-9018-378B58E2EE0E}">
      <dsp:nvSpPr>
        <dsp:cNvPr id="0" name=""/>
        <dsp:cNvSpPr/>
      </dsp:nvSpPr>
      <dsp:spPr>
        <a:xfrm>
          <a:off x="1691713" y="110459"/>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ClrTx/>
            <a:buSzTx/>
            <a:buFont typeface="Wingdings" panose="05000000000000000000" pitchFamily="2" charset="2"/>
            <a:buNone/>
          </a:pPr>
          <a:r>
            <a:rPr lang="tr-TR" sz="2000" kern="1200" dirty="0"/>
            <a:t>Enerji verimliliğinin artırılmasına yönelik imkânların ortaya çıkarılması için yapılan ve enerji tasarruf potansiyellerini ve bu potansiyellerin geri kazanılmasına yönelik önlemleri belirleyen ve Bakanlık tarafından hazırlanan uygulama usul ve esaslarına uygun şekilde yapılan çalışmalardır.</a:t>
          </a:r>
        </a:p>
      </dsp:txBody>
      <dsp:txXfrm>
        <a:off x="1691713" y="110459"/>
        <a:ext cx="7178040" cy="2209182"/>
      </dsp:txXfrm>
    </dsp:sp>
    <dsp:sp modelId="{AC9808CF-C1A9-4A1C-A0C3-3F7D3550C4C1}">
      <dsp:nvSpPr>
        <dsp:cNvPr id="0" name=""/>
        <dsp:cNvSpPr/>
      </dsp:nvSpPr>
      <dsp:spPr>
        <a:xfrm>
          <a:off x="1554553" y="231964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EF1538-4CED-4BAE-9EC1-DF52FE9ADACE}">
      <dsp:nvSpPr>
        <dsp:cNvPr id="0" name=""/>
        <dsp:cNvSpPr/>
      </dsp:nvSpPr>
      <dsp:spPr>
        <a:xfrm>
          <a:off x="1691713" y="2430101"/>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Bilgi Toplama</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Ölçüm </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Değerlendirme </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Hesap ve Piyasa Araştırması </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dirty="0">
              <a:ln>
                <a:noFill/>
              </a:ln>
              <a:solidFill>
                <a:prstClr val="black">
                  <a:hueOff val="0"/>
                  <a:satOff val="0"/>
                  <a:lumOff val="0"/>
                  <a:alphaOff val="0"/>
                </a:prstClr>
              </a:solidFill>
              <a:effectLst/>
              <a:uLnTx/>
              <a:uFillTx/>
              <a:latin typeface="Arial"/>
              <a:ea typeface="+mn-ea"/>
              <a:cs typeface="+mn-cs"/>
            </a:rPr>
            <a:t>Raporlama</a:t>
          </a:r>
        </a:p>
      </dsp:txBody>
      <dsp:txXfrm>
        <a:off x="1691713" y="2430101"/>
        <a:ext cx="7178040" cy="2209182"/>
      </dsp:txXfrm>
    </dsp:sp>
    <dsp:sp modelId="{BF3B6075-B84E-49C0-9B79-074188F80D7C}">
      <dsp:nvSpPr>
        <dsp:cNvPr id="0" name=""/>
        <dsp:cNvSpPr/>
      </dsp:nvSpPr>
      <dsp:spPr>
        <a:xfrm>
          <a:off x="1554553" y="463928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554553"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Enerji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Etüdü</a:t>
          </a:r>
        </a:p>
      </dsp:txBody>
      <dsp:txXfrm>
        <a:off x="0" y="0"/>
        <a:ext cx="1554553" cy="4752528"/>
      </dsp:txXfrm>
    </dsp:sp>
    <dsp:sp modelId="{1A777F6D-536B-4688-9018-378B58E2EE0E}">
      <dsp:nvSpPr>
        <dsp:cNvPr id="0" name=""/>
        <dsp:cNvSpPr/>
      </dsp:nvSpPr>
      <dsp:spPr>
        <a:xfrm>
          <a:off x="1691713" y="110459"/>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ClrTx/>
            <a:buSzTx/>
            <a:buFont typeface="Wingdings" panose="05000000000000000000" pitchFamily="2" charset="2"/>
            <a:buNone/>
          </a:pPr>
          <a:r>
            <a:rPr lang="tr-TR" sz="2000" kern="1200" dirty="0"/>
            <a:t>Enerji </a:t>
          </a:r>
          <a:r>
            <a:rPr lang="tr-TR" sz="2000" b="0" kern="1200" dirty="0"/>
            <a:t>Etüdü</a:t>
          </a:r>
          <a:r>
            <a:rPr lang="tr-TR" sz="2000" b="1" kern="1200" dirty="0"/>
            <a:t> Etüt-Proje Uzmanı</a:t>
          </a:r>
          <a:r>
            <a:rPr lang="tr-TR" sz="2000" kern="1200" dirty="0"/>
            <a:t> Tarafından Yapılır</a:t>
          </a:r>
        </a:p>
        <a:p>
          <a:pPr marL="0" lvl="0" indent="0" algn="just" defTabSz="889000">
            <a:lnSpc>
              <a:spcPct val="90000"/>
            </a:lnSpc>
            <a:spcBef>
              <a:spcPct val="0"/>
            </a:spcBef>
            <a:spcAft>
              <a:spcPct val="35000"/>
            </a:spcAft>
            <a:buClrTx/>
            <a:buSzTx/>
            <a:buFont typeface="Wingdings" panose="05000000000000000000" pitchFamily="2" charset="2"/>
            <a:buNone/>
          </a:pPr>
          <a:endParaRPr lang="tr-TR" sz="1800" kern="1200" dirty="0"/>
        </a:p>
        <a:p>
          <a:pPr marL="0" lvl="0" indent="0" algn="just" defTabSz="889000">
            <a:lnSpc>
              <a:spcPct val="90000"/>
            </a:lnSpc>
            <a:spcBef>
              <a:spcPct val="0"/>
            </a:spcBef>
            <a:spcAft>
              <a:spcPct val="35000"/>
            </a:spcAft>
            <a:buClrTx/>
            <a:buSzTx/>
            <a:buFont typeface="Wingdings" panose="05000000000000000000" pitchFamily="2" charset="2"/>
            <a:buNone/>
          </a:pPr>
          <a:r>
            <a:rPr lang="tr-TR" sz="1800" kern="1200" dirty="0"/>
            <a:t>Endüstriyel</a:t>
          </a:r>
          <a:r>
            <a:rPr lang="tr-TR" sz="1800" kern="1200" baseline="0" dirty="0"/>
            <a:t> İşletmeler; </a:t>
          </a:r>
        </a:p>
        <a:p>
          <a:pPr marL="0" lvl="0" indent="0" algn="just" defTabSz="889000">
            <a:lnSpc>
              <a:spcPct val="90000"/>
            </a:lnSpc>
            <a:spcBef>
              <a:spcPct val="0"/>
            </a:spcBef>
            <a:spcAft>
              <a:spcPct val="35000"/>
            </a:spcAft>
            <a:buClrTx/>
            <a:buSzTx/>
            <a:buFont typeface="Wingdings" panose="05000000000000000000" pitchFamily="2" charset="2"/>
            <a:buNone/>
          </a:pPr>
          <a:r>
            <a:rPr lang="tr-TR" sz="1800" kern="1200" baseline="0" dirty="0"/>
            <a:t>Bünyesinde </a:t>
          </a:r>
          <a:r>
            <a:rPr lang="tr-TR" sz="1800" b="1" kern="1200" baseline="0" dirty="0"/>
            <a:t>Sanayi Etüt-Proje Uzmanı </a:t>
          </a:r>
          <a:r>
            <a:rPr lang="tr-TR" sz="1800" kern="1200" baseline="0" dirty="0"/>
            <a:t>Varsa Kendi Etüdünü Yapılabilir</a:t>
          </a:r>
        </a:p>
        <a:p>
          <a:pPr marL="0" lvl="0" indent="0" algn="just" defTabSz="889000">
            <a:lnSpc>
              <a:spcPct val="90000"/>
            </a:lnSpc>
            <a:spcBef>
              <a:spcPct val="0"/>
            </a:spcBef>
            <a:spcAft>
              <a:spcPct val="35000"/>
            </a:spcAft>
            <a:buClrTx/>
            <a:buSzTx/>
            <a:buFont typeface="Wingdings" panose="05000000000000000000" pitchFamily="2" charset="2"/>
            <a:buNone/>
          </a:pPr>
          <a:r>
            <a:rPr lang="tr-TR" sz="1800" i="1" kern="1200" baseline="0" dirty="0"/>
            <a:t>veya</a:t>
          </a:r>
        </a:p>
        <a:p>
          <a:pPr marL="0" lvl="0" indent="0" algn="just" defTabSz="889000">
            <a:lnSpc>
              <a:spcPct val="90000"/>
            </a:lnSpc>
            <a:spcBef>
              <a:spcPct val="0"/>
            </a:spcBef>
            <a:spcAft>
              <a:spcPct val="35000"/>
            </a:spcAft>
            <a:buClrTx/>
            <a:buSzTx/>
            <a:buFont typeface="Wingdings" panose="05000000000000000000" pitchFamily="2" charset="2"/>
            <a:buNone/>
          </a:pPr>
          <a:r>
            <a:rPr lang="tr-TR" sz="1800" b="1" kern="1200" baseline="0" dirty="0"/>
            <a:t>EVD Şirketi</a:t>
          </a:r>
          <a:r>
            <a:rPr lang="tr-TR" sz="1800" kern="1200" baseline="0" dirty="0"/>
            <a:t>nden Etüt Hizmeti Alarak Yaptırabilir</a:t>
          </a:r>
          <a:endParaRPr lang="tr-TR" sz="1800" kern="1200" dirty="0"/>
        </a:p>
      </dsp:txBody>
      <dsp:txXfrm>
        <a:off x="1691713" y="110459"/>
        <a:ext cx="7178040" cy="2209182"/>
      </dsp:txXfrm>
    </dsp:sp>
    <dsp:sp modelId="{AC9808CF-C1A9-4A1C-A0C3-3F7D3550C4C1}">
      <dsp:nvSpPr>
        <dsp:cNvPr id="0" name=""/>
        <dsp:cNvSpPr/>
      </dsp:nvSpPr>
      <dsp:spPr>
        <a:xfrm>
          <a:off x="1554553" y="231964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EF1538-4CED-4BAE-9EC1-DF52FE9ADACE}">
      <dsp:nvSpPr>
        <dsp:cNvPr id="0" name=""/>
        <dsp:cNvSpPr/>
      </dsp:nvSpPr>
      <dsp:spPr>
        <a:xfrm>
          <a:off x="1691713" y="2430101"/>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noProof="0" dirty="0">
              <a:ln>
                <a:noFill/>
              </a:ln>
              <a:effectLst/>
              <a:uLnTx/>
              <a:uFillTx/>
              <a:latin typeface="Arial"/>
              <a:cs typeface="+mn-cs"/>
            </a:rPr>
            <a:t>Etütler;</a:t>
          </a:r>
        </a:p>
        <a:p>
          <a:pPr marL="0" lvl="0" indent="0" algn="l" defTabSz="800100">
            <a:lnSpc>
              <a:spcPct val="90000"/>
            </a:lnSpc>
            <a:spcBef>
              <a:spcPct val="0"/>
            </a:spcBef>
            <a:spcAft>
              <a:spcPct val="35000"/>
            </a:spcAft>
            <a:buClrTx/>
            <a:buSzTx/>
            <a:buFont typeface="Wingdings" panose="05000000000000000000" pitchFamily="2" charset="2"/>
            <a:buNone/>
          </a:pPr>
          <a:endParaRPr kumimoji="0" lang="tr-TR" sz="1800" b="0" i="0" u="none" strike="noStrike" kern="1200" cap="none" spc="0" normalizeH="0" baseline="0" noProof="0" dirty="0">
            <a:ln>
              <a:noFill/>
            </a:ln>
            <a:effectLst/>
            <a:uLnTx/>
            <a:uFillTx/>
            <a:latin typeface="Arial"/>
            <a:cs typeface="+mn-cs"/>
          </a:endParaRP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noProof="0" dirty="0">
              <a:ln>
                <a:noFill/>
              </a:ln>
              <a:effectLst/>
              <a:uLnTx/>
              <a:uFillTx/>
              <a:latin typeface="Arial"/>
              <a:cs typeface="+mn-cs"/>
            </a:rPr>
            <a:t>Ölçüm Cihazları Kullanılır</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noProof="0" dirty="0">
              <a:ln>
                <a:noFill/>
              </a:ln>
              <a:effectLst/>
              <a:uLnTx/>
              <a:uFillTx/>
              <a:latin typeface="Arial"/>
              <a:cs typeface="+mn-cs"/>
            </a:rPr>
            <a:t>Sanayi Enerji Etüt Rapor Formatına Uygun Yapılır</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noProof="0" dirty="0">
              <a:ln>
                <a:noFill/>
              </a:ln>
              <a:effectLst/>
              <a:uLnTx/>
              <a:uFillTx/>
              <a:latin typeface="Arial"/>
              <a:cs typeface="+mn-cs"/>
            </a:rPr>
            <a:t>Her bir Endüstriyel İşletmeye Özel Hazırlanır</a:t>
          </a:r>
        </a:p>
        <a:p>
          <a:pPr marL="0" lvl="0" indent="0" algn="l" defTabSz="800100">
            <a:lnSpc>
              <a:spcPct val="90000"/>
            </a:lnSpc>
            <a:spcBef>
              <a:spcPct val="0"/>
            </a:spcBef>
            <a:spcAft>
              <a:spcPct val="35000"/>
            </a:spcAft>
            <a:buClrTx/>
            <a:buSzTx/>
            <a:buFont typeface="Wingdings" panose="05000000000000000000" pitchFamily="2" charset="2"/>
            <a:buNone/>
          </a:pPr>
          <a:r>
            <a:rPr kumimoji="0" lang="tr-TR" sz="1800" b="0" i="0" u="none" strike="noStrike" kern="1200" cap="none" spc="0" normalizeH="0" baseline="0" noProof="0" dirty="0" err="1">
              <a:ln>
                <a:noFill/>
              </a:ln>
              <a:effectLst/>
              <a:uLnTx/>
              <a:uFillTx/>
              <a:latin typeface="Arial"/>
              <a:cs typeface="+mn-cs"/>
            </a:rPr>
            <a:t>ETKB’ye</a:t>
          </a:r>
          <a:r>
            <a:rPr kumimoji="0" lang="tr-TR" sz="1800" b="0" i="0" u="none" strike="noStrike" kern="1200" cap="none" spc="0" normalizeH="0" baseline="0" noProof="0" dirty="0">
              <a:ln>
                <a:noFill/>
              </a:ln>
              <a:effectLst/>
              <a:uLnTx/>
              <a:uFillTx/>
              <a:latin typeface="Arial"/>
              <a:cs typeface="+mn-cs"/>
            </a:rPr>
            <a:t> Bildirilir ve Kontrol Edilerek Değerlendirilir</a:t>
          </a:r>
          <a:endParaRPr lang="tr-TR" sz="1800" kern="1200" dirty="0"/>
        </a:p>
      </dsp:txBody>
      <dsp:txXfrm>
        <a:off x="1691713" y="2430101"/>
        <a:ext cx="7178040" cy="2209182"/>
      </dsp:txXfrm>
    </dsp:sp>
    <dsp:sp modelId="{BF3B6075-B84E-49C0-9B79-074188F80D7C}">
      <dsp:nvSpPr>
        <dsp:cNvPr id="0" name=""/>
        <dsp:cNvSpPr/>
      </dsp:nvSpPr>
      <dsp:spPr>
        <a:xfrm>
          <a:off x="1554553" y="463928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232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2320"/>
          <a:ext cx="1554553" cy="47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Enerji </a:t>
          </a:r>
          <a:r>
            <a:rPr lang="tr-TR" sz="2400" b="1" kern="1200" dirty="0" err="1">
              <a:solidFill>
                <a:srgbClr val="FF0000"/>
              </a:solidFill>
              <a:effectLst>
                <a:outerShdw blurRad="38100" dist="38100" dir="2700000" algn="tl">
                  <a:srgbClr val="000000">
                    <a:alpha val="43137"/>
                  </a:srgbClr>
                </a:outerShdw>
              </a:effectLst>
            </a:rPr>
            <a:t>VerimliliğiDestekleri</a:t>
          </a:r>
          <a:endParaRPr lang="tr-TR" sz="2400" b="1" kern="1200" dirty="0">
            <a:solidFill>
              <a:srgbClr val="FF0000"/>
            </a:solidFill>
            <a:effectLst>
              <a:outerShdw blurRad="38100" dist="38100" dir="2700000" algn="tl">
                <a:srgbClr val="000000">
                  <a:alpha val="43137"/>
                </a:srgbClr>
              </a:outerShdw>
            </a:effectLst>
          </a:endParaRPr>
        </a:p>
        <a:p>
          <a:pPr marL="0" lvl="0" indent="0" algn="just" defTabSz="1066800">
            <a:lnSpc>
              <a:spcPct val="90000"/>
            </a:lnSpc>
            <a:spcBef>
              <a:spcPct val="0"/>
            </a:spcBef>
            <a:spcAft>
              <a:spcPct val="35000"/>
            </a:spcAft>
            <a:buNone/>
          </a:pPr>
          <a:endParaRPr lang="tr-TR" sz="1600" b="1" kern="1200" dirty="0">
            <a:solidFill>
              <a:srgbClr val="FF0000"/>
            </a:solidFill>
            <a:effectLst>
              <a:outerShdw blurRad="38100" dist="38100" dir="2700000" algn="tl">
                <a:srgbClr val="000000">
                  <a:alpha val="43137"/>
                </a:srgbClr>
              </a:outerShdw>
            </a:effectLst>
          </a:endParaRPr>
        </a:p>
        <a:p>
          <a:pPr marL="0" lvl="0" indent="0" algn="just" defTabSz="1066800">
            <a:lnSpc>
              <a:spcPct val="90000"/>
            </a:lnSpc>
            <a:spcBef>
              <a:spcPct val="0"/>
            </a:spcBef>
            <a:spcAft>
              <a:spcPct val="35000"/>
            </a:spcAft>
            <a:buNone/>
          </a:pPr>
          <a:r>
            <a:rPr lang="tr-TR" sz="2400" kern="1200" dirty="0">
              <a:solidFill>
                <a:srgbClr val="FF0000"/>
              </a:solidFill>
              <a:effectLst>
                <a:outerShdw blurRad="38100" dist="38100" dir="2700000" algn="tl">
                  <a:srgbClr val="000000">
                    <a:alpha val="43137"/>
                  </a:srgbClr>
                </a:outerShdw>
              </a:effectLst>
            </a:rPr>
            <a:t>Verimlilik Artırıcı Projeler</a:t>
          </a:r>
        </a:p>
        <a:p>
          <a:pPr marL="0" lvl="0" indent="0" algn="just" defTabSz="1066800">
            <a:lnSpc>
              <a:spcPct val="90000"/>
            </a:lnSpc>
            <a:spcBef>
              <a:spcPct val="0"/>
            </a:spcBef>
            <a:spcAft>
              <a:spcPct val="35000"/>
            </a:spcAft>
            <a:buNone/>
          </a:pPr>
          <a:endParaRPr lang="tr-TR" sz="1600" kern="1200" dirty="0">
            <a:solidFill>
              <a:srgbClr val="FF0000"/>
            </a:solidFill>
            <a:effectLst>
              <a:outerShdw blurRad="38100" dist="38100" dir="2700000" algn="tl">
                <a:srgbClr val="000000">
                  <a:alpha val="43137"/>
                </a:srgbClr>
              </a:outerShdw>
            </a:effectLst>
          </a:endParaRPr>
        </a:p>
        <a:p>
          <a:pPr marL="0" lvl="0" indent="0" algn="l" defTabSz="1066800">
            <a:lnSpc>
              <a:spcPct val="90000"/>
            </a:lnSpc>
            <a:spcBef>
              <a:spcPct val="0"/>
            </a:spcBef>
            <a:spcAft>
              <a:spcPct val="35000"/>
            </a:spcAft>
            <a:buNone/>
          </a:pPr>
          <a:r>
            <a:rPr lang="tr-TR" sz="1000" b="1" kern="1200" dirty="0">
              <a:solidFill>
                <a:srgbClr val="FF0000"/>
              </a:solidFill>
            </a:rPr>
            <a:t>395 milyon TL yatırım</a:t>
          </a:r>
        </a:p>
        <a:p>
          <a:pPr marL="0" lvl="0" indent="0" algn="l" defTabSz="1066800">
            <a:lnSpc>
              <a:spcPct val="90000"/>
            </a:lnSpc>
            <a:spcBef>
              <a:spcPct val="0"/>
            </a:spcBef>
            <a:spcAft>
              <a:spcPct val="35000"/>
            </a:spcAft>
            <a:buNone/>
          </a:pPr>
          <a:r>
            <a:rPr lang="tr-TR" sz="1000" b="1" kern="1200" dirty="0">
              <a:solidFill>
                <a:srgbClr val="FF0000"/>
              </a:solidFill>
            </a:rPr>
            <a:t>109 milyon TL destek</a:t>
          </a:r>
        </a:p>
        <a:p>
          <a:pPr marL="0" lvl="0" indent="0" algn="l" defTabSz="1066800">
            <a:lnSpc>
              <a:spcPct val="90000"/>
            </a:lnSpc>
            <a:spcBef>
              <a:spcPct val="0"/>
            </a:spcBef>
            <a:spcAft>
              <a:spcPct val="35000"/>
            </a:spcAft>
            <a:buNone/>
          </a:pPr>
          <a:r>
            <a:rPr lang="tr-TR" sz="1000" b="1" kern="1200" dirty="0">
              <a:solidFill>
                <a:srgbClr val="FF0000"/>
              </a:solidFill>
            </a:rPr>
            <a:t>210 milyon TL/yıl tasarruf</a:t>
          </a:r>
          <a:endParaRPr lang="tr-TR" sz="1000" b="1" kern="1200" dirty="0">
            <a:solidFill>
              <a:srgbClr val="FF0000"/>
            </a:solidFill>
            <a:effectLst>
              <a:outerShdw blurRad="38100" dist="38100" dir="2700000" algn="tl">
                <a:srgbClr val="000000">
                  <a:alpha val="43137"/>
                </a:srgbClr>
              </a:outerShdw>
            </a:effectLst>
          </a:endParaRPr>
        </a:p>
      </dsp:txBody>
      <dsp:txXfrm>
        <a:off x="0" y="2320"/>
        <a:ext cx="1554553" cy="4747886"/>
      </dsp:txXfrm>
    </dsp:sp>
    <dsp:sp modelId="{CDADA27A-5D3E-4AD0-85AF-B0BD0DE0C0B3}">
      <dsp:nvSpPr>
        <dsp:cNvPr id="0" name=""/>
        <dsp:cNvSpPr/>
      </dsp:nvSpPr>
      <dsp:spPr>
        <a:xfrm>
          <a:off x="1691713" y="39703"/>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dirty="0"/>
            <a:t>Son 3 yıllık ortalama enerji tüketimi 500 TEP ve üzeri</a:t>
          </a:r>
          <a:r>
            <a:rPr lang="tr-TR" sz="1600" dirty="0"/>
            <a:t> olan işletmeler başvurabilir</a:t>
          </a:r>
          <a:endParaRPr lang="tr-TR" sz="1400" kern="1200" dirty="0"/>
        </a:p>
      </dsp:txBody>
      <dsp:txXfrm>
        <a:off x="1691713" y="39703"/>
        <a:ext cx="7178040" cy="747653"/>
      </dsp:txXfrm>
    </dsp:sp>
    <dsp:sp modelId="{6DA8042E-B6DF-4CEF-8FB1-425DDB24EE2A}">
      <dsp:nvSpPr>
        <dsp:cNvPr id="0" name=""/>
        <dsp:cNvSpPr/>
      </dsp:nvSpPr>
      <dsp:spPr>
        <a:xfrm>
          <a:off x="1554553" y="787356"/>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3CE3C6-32C4-4BD7-A9DE-80E781898130}">
      <dsp:nvSpPr>
        <dsp:cNvPr id="0" name=""/>
        <dsp:cNvSpPr/>
      </dsp:nvSpPr>
      <dsp:spPr>
        <a:xfrm>
          <a:off x="1691713" y="824738"/>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Sanayi sektöründe yetkili EVD Şirketinin hazırladığı dosya ile yıl içerisinde sürekli müracaat yapılabilir</a:t>
          </a:r>
        </a:p>
      </dsp:txBody>
      <dsp:txXfrm>
        <a:off x="1691713" y="824738"/>
        <a:ext cx="7178040" cy="747653"/>
      </dsp:txXfrm>
    </dsp:sp>
    <dsp:sp modelId="{7FDCA38F-6A97-4A71-8705-A6D0E812BAC0}">
      <dsp:nvSpPr>
        <dsp:cNvPr id="0" name=""/>
        <dsp:cNvSpPr/>
      </dsp:nvSpPr>
      <dsp:spPr>
        <a:xfrm>
          <a:off x="1554553" y="157239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4C5C92-7F60-486A-A3CE-1066DD8DAAE9}">
      <dsp:nvSpPr>
        <dsp:cNvPr id="0" name=""/>
        <dsp:cNvSpPr/>
      </dsp:nvSpPr>
      <dsp:spPr>
        <a:xfrm>
          <a:off x="1691713" y="1609774"/>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Bakanlık veri tabanına kayıtlı olma, enerji yöneticisi atama ve TSE EN ISO 50001 Belgesine sahip olma başvuru şartıdır</a:t>
          </a:r>
        </a:p>
      </dsp:txBody>
      <dsp:txXfrm>
        <a:off x="1691713" y="1609774"/>
        <a:ext cx="7178040" cy="747653"/>
      </dsp:txXfrm>
    </dsp:sp>
    <dsp:sp modelId="{643E0A71-0E39-4859-97EB-50F278D900AE}">
      <dsp:nvSpPr>
        <dsp:cNvPr id="0" name=""/>
        <dsp:cNvSpPr/>
      </dsp:nvSpPr>
      <dsp:spPr>
        <a:xfrm>
          <a:off x="1554553" y="2357427"/>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0C2DF9-E0E0-47F5-A88B-3B781AE46F56}">
      <dsp:nvSpPr>
        <dsp:cNvPr id="0" name=""/>
        <dsp:cNvSpPr/>
      </dsp:nvSpPr>
      <dsp:spPr>
        <a:xfrm>
          <a:off x="1691713" y="2394810"/>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kern="1200" dirty="0"/>
            <a:t>Proje uygulama bedeli en fazla 5 milyona kadar olan projeler </a:t>
          </a:r>
          <a:r>
            <a:rPr lang="tr-TR" sz="1600" kern="1200" dirty="0"/>
            <a:t>d</a:t>
          </a:r>
          <a:r>
            <a:rPr lang="tr-TR" sz="1600" kern="1200" dirty="0">
              <a:solidFill>
                <a:prstClr val="black">
                  <a:hueOff val="0"/>
                  <a:satOff val="0"/>
                  <a:lumOff val="0"/>
                  <a:alphaOff val="0"/>
                </a:prstClr>
              </a:solidFill>
              <a:latin typeface="Calibri"/>
              <a:ea typeface="+mn-ea"/>
              <a:cs typeface="+mn-cs"/>
            </a:rPr>
            <a:t>esteklenir, başvurular beş proje ile sınırlıdır</a:t>
          </a:r>
        </a:p>
      </dsp:txBody>
      <dsp:txXfrm>
        <a:off x="1691713" y="2394810"/>
        <a:ext cx="7178040" cy="747653"/>
      </dsp:txXfrm>
    </dsp:sp>
    <dsp:sp modelId="{C6F4078B-A8A9-4C59-94F2-76C1E2B49B14}">
      <dsp:nvSpPr>
        <dsp:cNvPr id="0" name=""/>
        <dsp:cNvSpPr/>
      </dsp:nvSpPr>
      <dsp:spPr>
        <a:xfrm>
          <a:off x="1554553" y="3142463"/>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C0AEE9-6968-4EAF-9828-7A76A741E089}">
      <dsp:nvSpPr>
        <dsp:cNvPr id="0" name=""/>
        <dsp:cNvSpPr/>
      </dsp:nvSpPr>
      <dsp:spPr>
        <a:xfrm>
          <a:off x="1691713" y="3179846"/>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Proje uygulama süresi en fazla 2 yıldır</a:t>
          </a:r>
        </a:p>
      </dsp:txBody>
      <dsp:txXfrm>
        <a:off x="1691713" y="3179846"/>
        <a:ext cx="7178040" cy="747653"/>
      </dsp:txXfrm>
    </dsp:sp>
    <dsp:sp modelId="{A25F9C77-73E8-4F84-B4D7-3D4BEF06CDC9}">
      <dsp:nvSpPr>
        <dsp:cNvPr id="0" name=""/>
        <dsp:cNvSpPr/>
      </dsp:nvSpPr>
      <dsp:spPr>
        <a:xfrm>
          <a:off x="1554553" y="3927499"/>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9C9D3-EFE9-4AC0-AD5F-BCD2541F2B0B}">
      <dsp:nvSpPr>
        <dsp:cNvPr id="0" name=""/>
        <dsp:cNvSpPr/>
      </dsp:nvSpPr>
      <dsp:spPr>
        <a:xfrm>
          <a:off x="1691713" y="3964881"/>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kern="1200" dirty="0"/>
            <a:t>Destek miktarı proje uygulama bedelinin %30’udur </a:t>
          </a:r>
          <a:r>
            <a:rPr lang="tr-TR" sz="1600" kern="1200" dirty="0"/>
            <a:t>ve ödeme uygulama sonrası yapılır</a:t>
          </a:r>
        </a:p>
      </dsp:txBody>
      <dsp:txXfrm>
        <a:off x="1691713" y="3964881"/>
        <a:ext cx="7178040" cy="747653"/>
      </dsp:txXfrm>
    </dsp:sp>
    <dsp:sp modelId="{2C16EAE0-52CC-4474-B844-4985A976DC55}">
      <dsp:nvSpPr>
        <dsp:cNvPr id="0" name=""/>
        <dsp:cNvSpPr/>
      </dsp:nvSpPr>
      <dsp:spPr>
        <a:xfrm>
          <a:off x="1554553" y="471253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41A869-D673-401D-AC1B-81BEEB60BB54}">
      <dsp:nvSpPr>
        <dsp:cNvPr id="0" name=""/>
        <dsp:cNvSpPr/>
      </dsp:nvSpPr>
      <dsp:spPr>
        <a:xfrm>
          <a:off x="-6025072" y="-921917"/>
          <a:ext cx="7172427" cy="7172427"/>
        </a:xfrm>
        <a:prstGeom prst="blockArc">
          <a:avLst>
            <a:gd name="adj1" fmla="val 18900000"/>
            <a:gd name="adj2" fmla="val 2700000"/>
            <a:gd name="adj3" fmla="val 301"/>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3BC066-9810-4A9D-8944-B497AF8CEB1A}">
      <dsp:nvSpPr>
        <dsp:cNvPr id="0" name=""/>
        <dsp:cNvSpPr/>
      </dsp:nvSpPr>
      <dsp:spPr>
        <a:xfrm>
          <a:off x="600506" y="409662"/>
          <a:ext cx="6701692" cy="8197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067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dirty="0"/>
            <a:t>ENDÜSTRİYEL İŞLETME</a:t>
          </a:r>
        </a:p>
        <a:p>
          <a:pPr marL="0" lvl="0" indent="0" algn="l" defTabSz="889000">
            <a:lnSpc>
              <a:spcPct val="90000"/>
            </a:lnSpc>
            <a:spcBef>
              <a:spcPct val="0"/>
            </a:spcBef>
            <a:spcAft>
              <a:spcPct val="35000"/>
            </a:spcAft>
            <a:buNone/>
          </a:pPr>
          <a:r>
            <a:rPr lang="tr-TR" sz="1500" i="0" kern="1200" dirty="0"/>
            <a:t>Son 3 Yıl</a:t>
          </a:r>
          <a:r>
            <a:rPr lang="tr-TR" sz="1500" i="1" kern="1200" dirty="0"/>
            <a:t> </a:t>
          </a:r>
          <a:r>
            <a:rPr lang="tr-TR" sz="1500" kern="1200" dirty="0"/>
            <a:t>Ort. </a:t>
          </a:r>
          <a:r>
            <a:rPr lang="tr-TR" sz="1500" kern="1200" dirty="0" err="1"/>
            <a:t>Enj</a:t>
          </a:r>
          <a:r>
            <a:rPr lang="tr-TR" sz="1500" kern="1200" dirty="0"/>
            <a:t>. Tük. ≥ 1.000 TEP</a:t>
          </a:r>
        </a:p>
      </dsp:txBody>
      <dsp:txXfrm>
        <a:off x="600506" y="409662"/>
        <a:ext cx="6701692" cy="819750"/>
      </dsp:txXfrm>
    </dsp:sp>
    <dsp:sp modelId="{D87113DC-05FB-4F78-8BF6-B249F2BC58EA}">
      <dsp:nvSpPr>
        <dsp:cNvPr id="0" name=""/>
        <dsp:cNvSpPr/>
      </dsp:nvSpPr>
      <dsp:spPr>
        <a:xfrm>
          <a:off x="88161" y="307193"/>
          <a:ext cx="1024688" cy="1024688"/>
        </a:xfrm>
        <a:prstGeom prst="ellipse">
          <a:avLst/>
        </a:prstGeom>
        <a:blipFill rotWithShape="0">
          <a:blip xmlns:r="http://schemas.openxmlformats.org/officeDocument/2006/relationships" r:embed="rId1"/>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D46943-3FA0-4CE8-9E78-9D307643B04C}">
      <dsp:nvSpPr>
        <dsp:cNvPr id="0" name=""/>
        <dsp:cNvSpPr/>
      </dsp:nvSpPr>
      <dsp:spPr>
        <a:xfrm>
          <a:off x="1070487" y="1639501"/>
          <a:ext cx="6231710" cy="8197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067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dirty="0"/>
            <a:t>ÖZEL TİCARİ ve HİZMET BİNALARI</a:t>
          </a:r>
        </a:p>
        <a:p>
          <a:pPr marL="0" lvl="0" indent="0" algn="l" defTabSz="889000">
            <a:lnSpc>
              <a:spcPct val="90000"/>
            </a:lnSpc>
            <a:spcBef>
              <a:spcPct val="0"/>
            </a:spcBef>
            <a:spcAft>
              <a:spcPct val="35000"/>
            </a:spcAft>
            <a:buNone/>
          </a:pPr>
          <a:r>
            <a:rPr lang="tr-TR" sz="1500" i="0" kern="1200" dirty="0"/>
            <a:t>Son 3 Yıl </a:t>
          </a:r>
          <a:r>
            <a:rPr lang="tr-TR" sz="1500" kern="1200" dirty="0"/>
            <a:t>Ort. </a:t>
          </a:r>
          <a:r>
            <a:rPr lang="tr-TR" sz="1500" kern="1200" dirty="0" err="1"/>
            <a:t>Enj</a:t>
          </a:r>
          <a:r>
            <a:rPr lang="tr-TR" sz="1500" kern="1200" dirty="0"/>
            <a:t>. Tük. ≥ 500 TEP </a:t>
          </a:r>
          <a:r>
            <a:rPr lang="tr-TR" sz="1500" b="1" kern="1200" dirty="0"/>
            <a:t>veya</a:t>
          </a:r>
          <a:r>
            <a:rPr lang="tr-TR" sz="1500" kern="1200" dirty="0"/>
            <a:t> Toplam İnşaat Alanı ≥ 20.000 m2</a:t>
          </a:r>
        </a:p>
      </dsp:txBody>
      <dsp:txXfrm>
        <a:off x="1070487" y="1639501"/>
        <a:ext cx="6231710" cy="819750"/>
      </dsp:txXfrm>
    </dsp:sp>
    <dsp:sp modelId="{396AD309-5B0B-4E3E-9298-A075E2979200}">
      <dsp:nvSpPr>
        <dsp:cNvPr id="0" name=""/>
        <dsp:cNvSpPr/>
      </dsp:nvSpPr>
      <dsp:spPr>
        <a:xfrm>
          <a:off x="558143" y="1537032"/>
          <a:ext cx="1024688" cy="1024688"/>
        </a:xfrm>
        <a:prstGeom prst="ellipse">
          <a:avLst/>
        </a:prstGeom>
        <a:blipFill rotWithShape="0">
          <a:blip xmlns:r="http://schemas.openxmlformats.org/officeDocument/2006/relationships" r:embed="rId2"/>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FD4D29-D776-4233-A256-604B0333BAC3}">
      <dsp:nvSpPr>
        <dsp:cNvPr id="0" name=""/>
        <dsp:cNvSpPr/>
      </dsp:nvSpPr>
      <dsp:spPr>
        <a:xfrm>
          <a:off x="1070487" y="2869340"/>
          <a:ext cx="6231710" cy="8197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067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dirty="0"/>
            <a:t>KAMU BİNALARI</a:t>
          </a:r>
        </a:p>
        <a:p>
          <a:pPr marL="0" lvl="0" indent="0" algn="l" defTabSz="889000">
            <a:lnSpc>
              <a:spcPct val="90000"/>
            </a:lnSpc>
            <a:spcBef>
              <a:spcPct val="0"/>
            </a:spcBef>
            <a:spcAft>
              <a:spcPct val="35000"/>
            </a:spcAft>
            <a:buNone/>
          </a:pPr>
          <a:r>
            <a:rPr lang="tr-TR" sz="1500" i="0" kern="1200" dirty="0"/>
            <a:t>Son 3 Yıl </a:t>
          </a:r>
          <a:r>
            <a:rPr lang="tr-TR" sz="1500" kern="1200" dirty="0"/>
            <a:t>Ort. </a:t>
          </a:r>
          <a:r>
            <a:rPr lang="tr-TR" sz="1500" kern="1200" dirty="0" err="1"/>
            <a:t>Enj</a:t>
          </a:r>
          <a:r>
            <a:rPr lang="tr-TR" sz="1500" kern="1200" dirty="0"/>
            <a:t>. Tük. ≥ 250 TEP </a:t>
          </a:r>
          <a:r>
            <a:rPr lang="tr-TR" sz="1500" b="1" kern="1200" dirty="0"/>
            <a:t>veya</a:t>
          </a:r>
          <a:r>
            <a:rPr lang="tr-TR" sz="1500" kern="1200" dirty="0"/>
            <a:t> Toplam İnşaat Alanı ≥ 10.000 m2</a:t>
          </a:r>
          <a:r>
            <a:rPr lang="tr-TR" sz="1500" b="1" kern="1200" dirty="0"/>
            <a:t> </a:t>
          </a:r>
          <a:endParaRPr lang="tr-TR" sz="1500" kern="1200" dirty="0"/>
        </a:p>
      </dsp:txBody>
      <dsp:txXfrm>
        <a:off x="1070487" y="2869340"/>
        <a:ext cx="6231710" cy="819750"/>
      </dsp:txXfrm>
    </dsp:sp>
    <dsp:sp modelId="{88DFC43C-A666-475B-B4F8-F7A3B261E033}">
      <dsp:nvSpPr>
        <dsp:cNvPr id="0" name=""/>
        <dsp:cNvSpPr/>
      </dsp:nvSpPr>
      <dsp:spPr>
        <a:xfrm>
          <a:off x="558143" y="2766871"/>
          <a:ext cx="1024688" cy="1024688"/>
        </a:xfrm>
        <a:prstGeom prst="ellipse">
          <a:avLst/>
        </a:prstGeom>
        <a:blipFill rotWithShape="0">
          <a:blip xmlns:r="http://schemas.openxmlformats.org/officeDocument/2006/relationships" r:embed="rId3"/>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EBDB4C-C1BE-47D1-BAFF-09C3CD3BBF2E}">
      <dsp:nvSpPr>
        <dsp:cNvPr id="0" name=""/>
        <dsp:cNvSpPr/>
      </dsp:nvSpPr>
      <dsp:spPr>
        <a:xfrm>
          <a:off x="600506" y="4099179"/>
          <a:ext cx="6701692" cy="8197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067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dirty="0"/>
            <a:t>ELEKTRİK ÜRETİM TESİSLERİ</a:t>
          </a:r>
        </a:p>
        <a:p>
          <a:pPr marL="0" lvl="0" indent="0" algn="l" defTabSz="889000">
            <a:lnSpc>
              <a:spcPct val="90000"/>
            </a:lnSpc>
            <a:spcBef>
              <a:spcPct val="0"/>
            </a:spcBef>
            <a:spcAft>
              <a:spcPct val="35000"/>
            </a:spcAft>
            <a:buNone/>
          </a:pPr>
          <a:r>
            <a:rPr lang="tr-TR" sz="1500" kern="1200" dirty="0"/>
            <a:t>Kurulu Güç ≥ 100 MW </a:t>
          </a:r>
          <a:endParaRPr lang="tr-TR" sz="1500" b="1" kern="1200" dirty="0"/>
        </a:p>
      </dsp:txBody>
      <dsp:txXfrm>
        <a:off x="600506" y="4099179"/>
        <a:ext cx="6701692" cy="819750"/>
      </dsp:txXfrm>
    </dsp:sp>
    <dsp:sp modelId="{973720FB-0173-4298-80C5-3D48DF6D03EB}">
      <dsp:nvSpPr>
        <dsp:cNvPr id="0" name=""/>
        <dsp:cNvSpPr/>
      </dsp:nvSpPr>
      <dsp:spPr>
        <a:xfrm>
          <a:off x="88161" y="3996710"/>
          <a:ext cx="1024688" cy="1024688"/>
        </a:xfrm>
        <a:prstGeom prst="ellipse">
          <a:avLst/>
        </a:prstGeom>
        <a:blipFill rotWithShape="0">
          <a:blip xmlns:r="http://schemas.openxmlformats.org/officeDocument/2006/relationships" r:embed="rId4"/>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554553"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Enerji Verimliliği Destekleri</a:t>
          </a:r>
        </a:p>
        <a:p>
          <a:pPr marL="0" lvl="0" indent="0" algn="just" defTabSz="1066800">
            <a:lnSpc>
              <a:spcPct val="90000"/>
            </a:lnSpc>
            <a:spcBef>
              <a:spcPct val="0"/>
            </a:spcBef>
            <a:spcAft>
              <a:spcPct val="35000"/>
            </a:spcAft>
            <a:buNone/>
          </a:pPr>
          <a:endParaRPr lang="tr-TR" sz="1800" b="1" kern="1200" dirty="0">
            <a:solidFill>
              <a:srgbClr val="FF0000"/>
            </a:solidFill>
            <a:effectLst>
              <a:outerShdw blurRad="38100" dist="38100" dir="2700000" algn="tl">
                <a:srgbClr val="000000">
                  <a:alpha val="43137"/>
                </a:srgbClr>
              </a:outerShdw>
            </a:effectLst>
          </a:endParaRPr>
        </a:p>
        <a:p>
          <a:pPr marL="0" lvl="0" indent="0" algn="just" defTabSz="1066800">
            <a:lnSpc>
              <a:spcPct val="90000"/>
            </a:lnSpc>
            <a:spcBef>
              <a:spcPct val="0"/>
            </a:spcBef>
            <a:spcAft>
              <a:spcPct val="35000"/>
            </a:spcAft>
            <a:buNone/>
          </a:pPr>
          <a:r>
            <a:rPr lang="tr-TR" sz="2000" kern="1200" dirty="0">
              <a:solidFill>
                <a:srgbClr val="FF0000"/>
              </a:solidFill>
              <a:effectLst>
                <a:outerShdw blurRad="38100" dist="38100" dir="2700000" algn="tl">
                  <a:srgbClr val="000000">
                    <a:alpha val="43137"/>
                  </a:srgbClr>
                </a:outerShdw>
              </a:effectLst>
            </a:rPr>
            <a:t>Gönüllü Anlaşmalar</a:t>
          </a:r>
        </a:p>
        <a:p>
          <a:pPr marL="0" lvl="0" indent="0" algn="just" defTabSz="1066800">
            <a:lnSpc>
              <a:spcPct val="90000"/>
            </a:lnSpc>
            <a:spcBef>
              <a:spcPct val="0"/>
            </a:spcBef>
            <a:spcAft>
              <a:spcPct val="35000"/>
            </a:spcAft>
            <a:buNone/>
          </a:pPr>
          <a:endParaRPr lang="tr-TR" sz="1800" b="1" kern="1200" dirty="0">
            <a:solidFill>
              <a:srgbClr val="FF0000"/>
            </a:solidFill>
            <a:effectLst>
              <a:outerShdw blurRad="38100" dist="38100" dir="2700000" algn="tl">
                <a:srgbClr val="000000">
                  <a:alpha val="43137"/>
                </a:srgbClr>
              </a:outerShdw>
            </a:effectLst>
          </a:endParaRPr>
        </a:p>
        <a:p>
          <a:pPr marL="0" lvl="0" indent="0" algn="just" defTabSz="1066800">
            <a:lnSpc>
              <a:spcPct val="90000"/>
            </a:lnSpc>
            <a:spcBef>
              <a:spcPct val="0"/>
            </a:spcBef>
            <a:spcAft>
              <a:spcPct val="35000"/>
            </a:spcAft>
            <a:buNone/>
          </a:pPr>
          <a:r>
            <a:rPr lang="tr-TR" sz="1000" b="1" kern="1200" dirty="0">
              <a:solidFill>
                <a:srgbClr val="FF0000"/>
              </a:solidFill>
            </a:rPr>
            <a:t>163 milyon TL yatırım</a:t>
          </a:r>
        </a:p>
        <a:p>
          <a:pPr marL="0" lvl="0" indent="0" algn="just" defTabSz="1066800">
            <a:lnSpc>
              <a:spcPct val="90000"/>
            </a:lnSpc>
            <a:spcBef>
              <a:spcPct val="0"/>
            </a:spcBef>
            <a:spcAft>
              <a:spcPct val="35000"/>
            </a:spcAft>
            <a:buNone/>
          </a:pPr>
          <a:r>
            <a:rPr lang="tr-TR" sz="1000" b="1" kern="1200" dirty="0">
              <a:solidFill>
                <a:srgbClr val="FF0000"/>
              </a:solidFill>
            </a:rPr>
            <a:t>30 milyon TL destek</a:t>
          </a:r>
        </a:p>
        <a:p>
          <a:pPr marL="0" lvl="0" indent="0" algn="just" defTabSz="1066800">
            <a:lnSpc>
              <a:spcPct val="90000"/>
            </a:lnSpc>
            <a:spcBef>
              <a:spcPct val="0"/>
            </a:spcBef>
            <a:spcAft>
              <a:spcPct val="35000"/>
            </a:spcAft>
            <a:buNone/>
          </a:pPr>
          <a:r>
            <a:rPr lang="tr-TR" sz="1000" b="1" kern="1200" dirty="0">
              <a:solidFill>
                <a:srgbClr val="FF0000"/>
              </a:solidFill>
            </a:rPr>
            <a:t>48 milyon TL/yıl tasarruf</a:t>
          </a:r>
          <a:endParaRPr lang="tr-TR" sz="1000" b="1" kern="1200" dirty="0">
            <a:solidFill>
              <a:srgbClr val="FF0000"/>
            </a:solidFill>
            <a:effectLst>
              <a:outerShdw blurRad="38100" dist="38100" dir="2700000" algn="tl">
                <a:srgbClr val="000000">
                  <a:alpha val="43137"/>
                </a:srgbClr>
              </a:outerShdw>
            </a:effectLst>
          </a:endParaRPr>
        </a:p>
      </dsp:txBody>
      <dsp:txXfrm>
        <a:off x="0" y="0"/>
        <a:ext cx="1554553" cy="4752528"/>
      </dsp:txXfrm>
    </dsp:sp>
    <dsp:sp modelId="{CDADA27A-5D3E-4AD0-85AF-B0BD0DE0C0B3}">
      <dsp:nvSpPr>
        <dsp:cNvPr id="0" name=""/>
        <dsp:cNvSpPr/>
      </dsp:nvSpPr>
      <dsp:spPr>
        <a:xfrm>
          <a:off x="1691713" y="37419"/>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dirty="0"/>
            <a:t>Son 3 yıllık ortalama enerji tüketimi 500 TEP ve üzeri</a:t>
          </a:r>
          <a:r>
            <a:rPr lang="tr-TR" sz="1600" dirty="0"/>
            <a:t> olan işletmeler başvurabilir</a:t>
          </a:r>
          <a:endParaRPr lang="tr-TR" sz="1400" kern="1200" dirty="0"/>
        </a:p>
      </dsp:txBody>
      <dsp:txXfrm>
        <a:off x="1691713" y="37419"/>
        <a:ext cx="7178040" cy="748383"/>
      </dsp:txXfrm>
    </dsp:sp>
    <dsp:sp modelId="{6DA8042E-B6DF-4CEF-8FB1-425DDB24EE2A}">
      <dsp:nvSpPr>
        <dsp:cNvPr id="0" name=""/>
        <dsp:cNvSpPr/>
      </dsp:nvSpPr>
      <dsp:spPr>
        <a:xfrm>
          <a:off x="1554553" y="785803"/>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3CE3C6-32C4-4BD7-A9DE-80E781898130}">
      <dsp:nvSpPr>
        <dsp:cNvPr id="0" name=""/>
        <dsp:cNvSpPr/>
      </dsp:nvSpPr>
      <dsp:spPr>
        <a:xfrm>
          <a:off x="1691713" y="823222"/>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Müracaatlar </a:t>
          </a:r>
          <a:r>
            <a:rPr lang="tr-TR" sz="1600" b="1" kern="1200" dirty="0"/>
            <a:t>her yıl Mayıs ayınd</a:t>
          </a:r>
          <a:r>
            <a:rPr lang="tr-TR" sz="1600" b="1" kern="1200" dirty="0">
              <a:solidFill>
                <a:prstClr val="black">
                  <a:hueOff val="0"/>
                  <a:satOff val="0"/>
                  <a:lumOff val="0"/>
                  <a:alphaOff val="0"/>
                </a:prstClr>
              </a:solidFill>
              <a:latin typeface="Calibri"/>
              <a:ea typeface="+mn-ea"/>
              <a:cs typeface="+mn-cs"/>
            </a:rPr>
            <a:t>a </a:t>
          </a:r>
          <a:r>
            <a:rPr lang="tr-TR" sz="1600" kern="1200" dirty="0">
              <a:solidFill>
                <a:prstClr val="black">
                  <a:hueOff val="0"/>
                  <a:satOff val="0"/>
                  <a:lumOff val="0"/>
                  <a:alphaOff val="0"/>
                </a:prstClr>
              </a:solidFill>
              <a:latin typeface="Calibri"/>
              <a:ea typeface="+mn-ea"/>
              <a:cs typeface="+mn-cs"/>
            </a:rPr>
            <a:t>yapılır ve son beş yıllık enerji yoğunluğu yüksek olan endüstriyel işletmeler önceliklidir</a:t>
          </a:r>
        </a:p>
      </dsp:txBody>
      <dsp:txXfrm>
        <a:off x="1691713" y="823222"/>
        <a:ext cx="7178040" cy="748383"/>
      </dsp:txXfrm>
    </dsp:sp>
    <dsp:sp modelId="{7FDCA38F-6A97-4A71-8705-A6D0E812BAC0}">
      <dsp:nvSpPr>
        <dsp:cNvPr id="0" name=""/>
        <dsp:cNvSpPr/>
      </dsp:nvSpPr>
      <dsp:spPr>
        <a:xfrm>
          <a:off x="1554553" y="1571606"/>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4C5C92-7F60-486A-A3CE-1066DD8DAAE9}">
      <dsp:nvSpPr>
        <dsp:cNvPr id="0" name=""/>
        <dsp:cNvSpPr/>
      </dsp:nvSpPr>
      <dsp:spPr>
        <a:xfrm>
          <a:off x="1691713" y="1609025"/>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Bakanlık veri tabanına kayıtlı olma, enerji yöneticisi atama ve TSE EN ISO 50001 Belgesine sahip olma başvuru şartıdır</a:t>
          </a:r>
        </a:p>
      </dsp:txBody>
      <dsp:txXfrm>
        <a:off x="1691713" y="1609025"/>
        <a:ext cx="7178040" cy="748383"/>
      </dsp:txXfrm>
    </dsp:sp>
    <dsp:sp modelId="{643E0A71-0E39-4859-97EB-50F278D900AE}">
      <dsp:nvSpPr>
        <dsp:cNvPr id="0" name=""/>
        <dsp:cNvSpPr/>
      </dsp:nvSpPr>
      <dsp:spPr>
        <a:xfrm>
          <a:off x="1554553" y="2357409"/>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0C2DF9-E0E0-47F5-A88B-3B781AE46F56}">
      <dsp:nvSpPr>
        <dsp:cNvPr id="0" name=""/>
        <dsp:cNvSpPr/>
      </dsp:nvSpPr>
      <dsp:spPr>
        <a:xfrm>
          <a:off x="1691713" y="2394828"/>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kern="1200" dirty="0">
              <a:solidFill>
                <a:prstClr val="black">
                  <a:hueOff val="0"/>
                  <a:satOff val="0"/>
                  <a:lumOff val="0"/>
                  <a:alphaOff val="0"/>
                </a:prstClr>
              </a:solidFill>
              <a:latin typeface="Calibri"/>
              <a:ea typeface="+mn-ea"/>
              <a:cs typeface="+mn-cs"/>
            </a:rPr>
            <a:t>3 yıl içerisinde enerji yoğunluğunu en az %10 azaltma taahhüdü alınır </a:t>
          </a:r>
          <a:r>
            <a:rPr lang="tr-TR" sz="1600" kern="1200" dirty="0">
              <a:solidFill>
                <a:prstClr val="black">
                  <a:hueOff val="0"/>
                  <a:satOff val="0"/>
                  <a:lumOff val="0"/>
                  <a:alphaOff val="0"/>
                </a:prstClr>
              </a:solidFill>
              <a:latin typeface="Calibri"/>
              <a:ea typeface="+mn-ea"/>
              <a:cs typeface="+mn-cs"/>
            </a:rPr>
            <a:t>ve anlaşmanın imzalanmasını takip eden ilk yıl yürürlüğe girer</a:t>
          </a:r>
        </a:p>
      </dsp:txBody>
      <dsp:txXfrm>
        <a:off x="1691713" y="2394828"/>
        <a:ext cx="7178040" cy="748383"/>
      </dsp:txXfrm>
    </dsp:sp>
    <dsp:sp modelId="{C6F4078B-A8A9-4C59-94F2-76C1E2B49B14}">
      <dsp:nvSpPr>
        <dsp:cNvPr id="0" name=""/>
        <dsp:cNvSpPr/>
      </dsp:nvSpPr>
      <dsp:spPr>
        <a:xfrm>
          <a:off x="1554553" y="314321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C0AEE9-6968-4EAF-9828-7A76A741E089}">
      <dsp:nvSpPr>
        <dsp:cNvPr id="0" name=""/>
        <dsp:cNvSpPr/>
      </dsp:nvSpPr>
      <dsp:spPr>
        <a:xfrm>
          <a:off x="1691713" y="3180631"/>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tr-TR" sz="1400" kern="1200" dirty="0">
              <a:latin typeface="Arial" panose="020B0604020202020204" pitchFamily="34" charset="0"/>
              <a:cs typeface="Arial" panose="020B0604020202020204" pitchFamily="34" charset="0"/>
            </a:rPr>
            <a:t>Üç yıl sonunda taahhüdün yerine getirilmesi durumunda destek ödemesi yapılır</a:t>
          </a:r>
          <a:endParaRPr lang="tr-TR" sz="1400" kern="1200" dirty="0"/>
        </a:p>
      </dsp:txBody>
      <dsp:txXfrm>
        <a:off x="1691713" y="3180631"/>
        <a:ext cx="7178040" cy="748383"/>
      </dsp:txXfrm>
    </dsp:sp>
    <dsp:sp modelId="{A25F9C77-73E8-4F84-B4D7-3D4BEF06CDC9}">
      <dsp:nvSpPr>
        <dsp:cNvPr id="0" name=""/>
        <dsp:cNvSpPr/>
      </dsp:nvSpPr>
      <dsp:spPr>
        <a:xfrm>
          <a:off x="1554553" y="3929015"/>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9C9D3-EFE9-4AC0-AD5F-BCD2541F2B0B}">
      <dsp:nvSpPr>
        <dsp:cNvPr id="0" name=""/>
        <dsp:cNvSpPr/>
      </dsp:nvSpPr>
      <dsp:spPr>
        <a:xfrm>
          <a:off x="1691713" y="3966434"/>
          <a:ext cx="7178040" cy="748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tr-TR" sz="1400" b="1" kern="1200" dirty="0">
              <a:latin typeface="Arial" panose="020B0604020202020204" pitchFamily="34" charset="0"/>
              <a:cs typeface="Arial" panose="020B0604020202020204" pitchFamily="34" charset="0"/>
            </a:rPr>
            <a:t>Anlaşmanın yapıldığı yıla ait enerji giderinin %30’una ve en fazla 1 Milyon TL’ye kadar </a:t>
          </a:r>
          <a:r>
            <a:rPr lang="tr-TR" sz="1400" kern="1200" dirty="0">
              <a:latin typeface="Arial" panose="020B0604020202020204" pitchFamily="34" charset="0"/>
              <a:cs typeface="Arial" panose="020B0604020202020204" pitchFamily="34" charset="0"/>
            </a:rPr>
            <a:t>destek verilir</a:t>
          </a:r>
          <a:endParaRPr lang="tr-TR" sz="1400" kern="1200" dirty="0"/>
        </a:p>
      </dsp:txBody>
      <dsp:txXfrm>
        <a:off x="1691713" y="3966434"/>
        <a:ext cx="7178040" cy="748383"/>
      </dsp:txXfrm>
    </dsp:sp>
    <dsp:sp modelId="{2C16EAE0-52CC-4474-B844-4985A976DC55}">
      <dsp:nvSpPr>
        <dsp:cNvPr id="0" name=""/>
        <dsp:cNvSpPr/>
      </dsp:nvSpPr>
      <dsp:spPr>
        <a:xfrm>
          <a:off x="1554553" y="4714818"/>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232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2320"/>
          <a:ext cx="1554553" cy="47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Enerji </a:t>
          </a:r>
          <a:r>
            <a:rPr lang="tr-TR" sz="2400" b="1" kern="1200" dirty="0" err="1">
              <a:solidFill>
                <a:srgbClr val="FF0000"/>
              </a:solidFill>
              <a:effectLst>
                <a:outerShdw blurRad="38100" dist="38100" dir="2700000" algn="tl">
                  <a:srgbClr val="000000">
                    <a:alpha val="43137"/>
                  </a:srgbClr>
                </a:outerShdw>
              </a:effectLst>
            </a:rPr>
            <a:t>VerimliliğiDestekleri</a:t>
          </a:r>
          <a:endParaRPr lang="tr-TR" sz="2400" b="1" kern="1200" dirty="0">
            <a:solidFill>
              <a:srgbClr val="FF0000"/>
            </a:solidFill>
            <a:effectLst>
              <a:outerShdw blurRad="38100" dist="38100" dir="2700000" algn="tl">
                <a:srgbClr val="000000">
                  <a:alpha val="43137"/>
                </a:srgbClr>
              </a:outerShdw>
            </a:effectLst>
          </a:endParaRPr>
        </a:p>
        <a:p>
          <a:pPr marL="0" lvl="0" indent="0" algn="just" defTabSz="1066800">
            <a:lnSpc>
              <a:spcPct val="90000"/>
            </a:lnSpc>
            <a:spcBef>
              <a:spcPct val="0"/>
            </a:spcBef>
            <a:spcAft>
              <a:spcPct val="35000"/>
            </a:spcAft>
            <a:buNone/>
          </a:pPr>
          <a:endParaRPr lang="tr-TR" sz="1800" b="1" kern="1200" dirty="0">
            <a:solidFill>
              <a:srgbClr val="FF0000"/>
            </a:solidFill>
            <a:effectLst>
              <a:outerShdw blurRad="38100" dist="38100" dir="2700000" algn="tl">
                <a:srgbClr val="000000">
                  <a:alpha val="43137"/>
                </a:srgbClr>
              </a:outerShdw>
            </a:effectLst>
          </a:endParaRPr>
        </a:p>
        <a:p>
          <a:pPr marL="0" lvl="0" indent="0" algn="l" defTabSz="1066800">
            <a:lnSpc>
              <a:spcPct val="90000"/>
            </a:lnSpc>
            <a:spcBef>
              <a:spcPct val="0"/>
            </a:spcBef>
            <a:spcAft>
              <a:spcPct val="35000"/>
            </a:spcAft>
            <a:buNone/>
          </a:pPr>
          <a:r>
            <a:rPr lang="tr-TR" sz="2000" kern="1200" dirty="0">
              <a:solidFill>
                <a:srgbClr val="FF0000"/>
              </a:solidFill>
              <a:effectLst>
                <a:outerShdw blurRad="38100" dist="38100" dir="2700000" algn="tl">
                  <a:srgbClr val="000000">
                    <a:alpha val="43137"/>
                  </a:srgbClr>
                </a:outerShdw>
              </a:effectLst>
            </a:rPr>
            <a:t>5. Bölge Teşvikleri</a:t>
          </a:r>
        </a:p>
        <a:p>
          <a:pPr marL="0" lvl="0" indent="0" algn="l" defTabSz="1066800">
            <a:lnSpc>
              <a:spcPct val="90000"/>
            </a:lnSpc>
            <a:spcBef>
              <a:spcPct val="0"/>
            </a:spcBef>
            <a:spcAft>
              <a:spcPct val="35000"/>
            </a:spcAft>
            <a:buNone/>
          </a:pPr>
          <a:endParaRPr lang="tr-TR" sz="1800" b="1" kern="1200" dirty="0">
            <a:solidFill>
              <a:srgbClr val="FF0000"/>
            </a:solidFill>
            <a:effectLst>
              <a:outerShdw blurRad="38100" dist="38100" dir="2700000" algn="tl">
                <a:srgbClr val="000000">
                  <a:alpha val="43137"/>
                </a:srgbClr>
              </a:outerShdw>
            </a:effectLst>
          </a:endParaRPr>
        </a:p>
        <a:p>
          <a:pPr marL="0" lvl="0" indent="0" algn="l" defTabSz="1066800">
            <a:lnSpc>
              <a:spcPct val="90000"/>
            </a:lnSpc>
            <a:spcBef>
              <a:spcPct val="0"/>
            </a:spcBef>
            <a:spcAft>
              <a:spcPct val="35000"/>
            </a:spcAft>
            <a:buNone/>
          </a:pPr>
          <a:r>
            <a:rPr lang="tr-TR" sz="1000" b="1" kern="1200" dirty="0">
              <a:solidFill>
                <a:srgbClr val="FF0000"/>
              </a:solidFill>
            </a:rPr>
            <a:t>152 milyon TL yatırım</a:t>
          </a:r>
        </a:p>
        <a:p>
          <a:pPr marL="0" lvl="0" indent="0" algn="l" defTabSz="1066800">
            <a:lnSpc>
              <a:spcPct val="90000"/>
            </a:lnSpc>
            <a:spcBef>
              <a:spcPct val="0"/>
            </a:spcBef>
            <a:spcAft>
              <a:spcPct val="35000"/>
            </a:spcAft>
            <a:buNone/>
          </a:pPr>
          <a:r>
            <a:rPr lang="tr-TR" sz="1000" b="1" kern="1200" dirty="0">
              <a:solidFill>
                <a:srgbClr val="FF0000"/>
              </a:solidFill>
            </a:rPr>
            <a:t>22 milyon TL/yıl tasarruf</a:t>
          </a:r>
          <a:endParaRPr lang="tr-TR" sz="1000" b="1" kern="1200" dirty="0">
            <a:solidFill>
              <a:srgbClr val="FF0000"/>
            </a:solidFill>
            <a:effectLst>
              <a:outerShdw blurRad="38100" dist="38100" dir="2700000" algn="tl">
                <a:srgbClr val="000000">
                  <a:alpha val="43137"/>
                </a:srgbClr>
              </a:outerShdw>
            </a:effectLst>
          </a:endParaRPr>
        </a:p>
      </dsp:txBody>
      <dsp:txXfrm>
        <a:off x="0" y="2320"/>
        <a:ext cx="1554553" cy="4747886"/>
      </dsp:txXfrm>
    </dsp:sp>
    <dsp:sp modelId="{CDADA27A-5D3E-4AD0-85AF-B0BD0DE0C0B3}">
      <dsp:nvSpPr>
        <dsp:cNvPr id="0" name=""/>
        <dsp:cNvSpPr/>
      </dsp:nvSpPr>
      <dsp:spPr>
        <a:xfrm>
          <a:off x="1691713" y="39703"/>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dirty="0"/>
            <a:t>Son 3 yıllık ortalama enerji tüketimi 500 TEP ve üzeri</a:t>
          </a:r>
          <a:r>
            <a:rPr lang="tr-TR" sz="1600" dirty="0"/>
            <a:t> olan </a:t>
          </a:r>
          <a:r>
            <a:rPr lang="tr-TR" sz="1600" b="1" dirty="0"/>
            <a:t>imalat sanayi tesisleri </a:t>
          </a:r>
          <a:r>
            <a:rPr lang="tr-TR" sz="1600" dirty="0"/>
            <a:t>başvurabilir</a:t>
          </a:r>
          <a:endParaRPr lang="tr-TR" sz="1400" kern="1200" dirty="0"/>
        </a:p>
      </dsp:txBody>
      <dsp:txXfrm>
        <a:off x="1691713" y="39703"/>
        <a:ext cx="7178040" cy="747653"/>
      </dsp:txXfrm>
    </dsp:sp>
    <dsp:sp modelId="{6DA8042E-B6DF-4CEF-8FB1-425DDB24EE2A}">
      <dsp:nvSpPr>
        <dsp:cNvPr id="0" name=""/>
        <dsp:cNvSpPr/>
      </dsp:nvSpPr>
      <dsp:spPr>
        <a:xfrm>
          <a:off x="1554553" y="787356"/>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3CE3C6-32C4-4BD7-A9DE-80E781898130}">
      <dsp:nvSpPr>
        <dsp:cNvPr id="0" name=""/>
        <dsp:cNvSpPr/>
      </dsp:nvSpPr>
      <dsp:spPr>
        <a:xfrm>
          <a:off x="1691713" y="824738"/>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kern="1200" dirty="0">
              <a:solidFill>
                <a:prstClr val="black">
                  <a:hueOff val="0"/>
                  <a:satOff val="0"/>
                  <a:lumOff val="0"/>
                  <a:alphaOff val="0"/>
                </a:prstClr>
              </a:solidFill>
              <a:latin typeface="Calibri"/>
              <a:ea typeface="+mn-ea"/>
              <a:cs typeface="+mn-cs"/>
            </a:rPr>
            <a:t>Mevcut duruma göre en az yüzde on beş enerji tasarrufu sağlama </a:t>
          </a:r>
          <a:r>
            <a:rPr lang="tr-TR" sz="1600" kern="1200" dirty="0">
              <a:solidFill>
                <a:prstClr val="black">
                  <a:hueOff val="0"/>
                  <a:satOff val="0"/>
                  <a:lumOff val="0"/>
                  <a:alphaOff val="0"/>
                </a:prstClr>
              </a:solidFill>
              <a:latin typeface="Calibri"/>
              <a:ea typeface="+mn-ea"/>
              <a:cs typeface="+mn-cs"/>
            </a:rPr>
            <a:t>destekleme şartıdır</a:t>
          </a:r>
        </a:p>
      </dsp:txBody>
      <dsp:txXfrm>
        <a:off x="1691713" y="824738"/>
        <a:ext cx="7178040" cy="747653"/>
      </dsp:txXfrm>
    </dsp:sp>
    <dsp:sp modelId="{7FDCA38F-6A97-4A71-8705-A6D0E812BAC0}">
      <dsp:nvSpPr>
        <dsp:cNvPr id="0" name=""/>
        <dsp:cNvSpPr/>
      </dsp:nvSpPr>
      <dsp:spPr>
        <a:xfrm>
          <a:off x="1554553" y="157239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4C5C92-7F60-486A-A3CE-1066DD8DAAE9}">
      <dsp:nvSpPr>
        <dsp:cNvPr id="0" name=""/>
        <dsp:cNvSpPr/>
      </dsp:nvSpPr>
      <dsp:spPr>
        <a:xfrm>
          <a:off x="1691713" y="1609774"/>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t>Bakanlık veri tabanına kayıtlı olma, enerji yöneticisi atama ve TSE EN ISO 50001 Belgesine sahip olma başvuru şartıdır</a:t>
          </a:r>
        </a:p>
      </dsp:txBody>
      <dsp:txXfrm>
        <a:off x="1691713" y="1609774"/>
        <a:ext cx="7178040" cy="747653"/>
      </dsp:txXfrm>
    </dsp:sp>
    <dsp:sp modelId="{643E0A71-0E39-4859-97EB-50F278D900AE}">
      <dsp:nvSpPr>
        <dsp:cNvPr id="0" name=""/>
        <dsp:cNvSpPr/>
      </dsp:nvSpPr>
      <dsp:spPr>
        <a:xfrm>
          <a:off x="1554553" y="2357427"/>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0C2DF9-E0E0-47F5-A88B-3B781AE46F56}">
      <dsp:nvSpPr>
        <dsp:cNvPr id="0" name=""/>
        <dsp:cNvSpPr/>
      </dsp:nvSpPr>
      <dsp:spPr>
        <a:xfrm>
          <a:off x="1691713" y="2394810"/>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solidFill>
                <a:prstClr val="black">
                  <a:hueOff val="0"/>
                  <a:satOff val="0"/>
                  <a:lumOff val="0"/>
                  <a:alphaOff val="0"/>
                </a:prstClr>
              </a:solidFill>
              <a:latin typeface="Calibri"/>
              <a:ea typeface="+mn-ea"/>
              <a:cs typeface="+mn-cs"/>
            </a:rPr>
            <a:t>Proje dosyası </a:t>
          </a:r>
          <a:r>
            <a:rPr lang="tr-TR" sz="1600" b="1" kern="1200" dirty="0">
              <a:solidFill>
                <a:prstClr val="black">
                  <a:hueOff val="0"/>
                  <a:satOff val="0"/>
                  <a:lumOff val="0"/>
                  <a:alphaOff val="0"/>
                </a:prstClr>
              </a:solidFill>
              <a:latin typeface="Calibri"/>
              <a:ea typeface="+mn-ea"/>
              <a:cs typeface="+mn-cs"/>
            </a:rPr>
            <a:t>“Öncelikli Yatırım Konuları Kapsamında Enerji Verimliliği Yatırım Projelerinin Değerlendirme Usul ve Esaslarına İlişkin Kılavuz” </a:t>
          </a:r>
          <a:r>
            <a:rPr lang="tr-TR" sz="1600" kern="1200" dirty="0">
              <a:solidFill>
                <a:prstClr val="black">
                  <a:hueOff val="0"/>
                  <a:satOff val="0"/>
                  <a:lumOff val="0"/>
                  <a:alphaOff val="0"/>
                </a:prstClr>
              </a:solidFill>
              <a:latin typeface="Calibri"/>
              <a:ea typeface="+mn-ea"/>
              <a:cs typeface="+mn-cs"/>
            </a:rPr>
            <a:t>hükümlerine göre hazırlanır</a:t>
          </a:r>
        </a:p>
      </dsp:txBody>
      <dsp:txXfrm>
        <a:off x="1691713" y="2394810"/>
        <a:ext cx="7178040" cy="747653"/>
      </dsp:txXfrm>
    </dsp:sp>
    <dsp:sp modelId="{C6F4078B-A8A9-4C59-94F2-76C1E2B49B14}">
      <dsp:nvSpPr>
        <dsp:cNvPr id="0" name=""/>
        <dsp:cNvSpPr/>
      </dsp:nvSpPr>
      <dsp:spPr>
        <a:xfrm>
          <a:off x="1554553" y="3142463"/>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C0AEE9-6968-4EAF-9828-7A76A741E089}">
      <dsp:nvSpPr>
        <dsp:cNvPr id="0" name=""/>
        <dsp:cNvSpPr/>
      </dsp:nvSpPr>
      <dsp:spPr>
        <a:xfrm>
          <a:off x="1691713" y="3179846"/>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kern="1200" dirty="0">
              <a:latin typeface="+mj-lt"/>
              <a:cs typeface="Arial" panose="020B0604020202020204" pitchFamily="34" charset="0"/>
            </a:rPr>
            <a:t>Başvuru Sanayi ve Teknoloji Bakanlığına yapılır ve teknik değerlendirme EVÇED tarafından yapılır</a:t>
          </a:r>
          <a:endParaRPr lang="tr-TR" sz="1600" kern="1200" dirty="0">
            <a:latin typeface="+mj-lt"/>
          </a:endParaRPr>
        </a:p>
      </dsp:txBody>
      <dsp:txXfrm>
        <a:off x="1691713" y="3179846"/>
        <a:ext cx="7178040" cy="747653"/>
      </dsp:txXfrm>
    </dsp:sp>
    <dsp:sp modelId="{A25F9C77-73E8-4F84-B4D7-3D4BEF06CDC9}">
      <dsp:nvSpPr>
        <dsp:cNvPr id="0" name=""/>
        <dsp:cNvSpPr/>
      </dsp:nvSpPr>
      <dsp:spPr>
        <a:xfrm>
          <a:off x="1554553" y="3927499"/>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B9C9D3-EFE9-4AC0-AD5F-BCD2541F2B0B}">
      <dsp:nvSpPr>
        <dsp:cNvPr id="0" name=""/>
        <dsp:cNvSpPr/>
      </dsp:nvSpPr>
      <dsp:spPr>
        <a:xfrm>
          <a:off x="1691713" y="3964881"/>
          <a:ext cx="7178040" cy="7476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b="1" kern="1200" dirty="0">
              <a:latin typeface="+mj-lt"/>
              <a:cs typeface="Arial" panose="020B0604020202020204" pitchFamily="34" charset="0"/>
            </a:rPr>
            <a:t>Faiz desteği, katma değer vergisi istisnası, gümrük vergisi muafiyeti, vergi indirimi, sigorta primi işveren hissesi desteği </a:t>
          </a:r>
          <a:r>
            <a:rPr lang="tr-TR" sz="1600" kern="1200" dirty="0">
              <a:latin typeface="+mj-lt"/>
              <a:cs typeface="Arial" panose="020B0604020202020204" pitchFamily="34" charset="0"/>
            </a:rPr>
            <a:t>teşvik kapsamına girer</a:t>
          </a:r>
          <a:endParaRPr lang="tr-TR" sz="1600" kern="1200" dirty="0">
            <a:latin typeface="+mj-lt"/>
          </a:endParaRPr>
        </a:p>
      </dsp:txBody>
      <dsp:txXfrm>
        <a:off x="1691713" y="3964881"/>
        <a:ext cx="7178040" cy="747653"/>
      </dsp:txXfrm>
    </dsp:sp>
    <dsp:sp modelId="{2C16EAE0-52CC-4474-B844-4985A976DC55}">
      <dsp:nvSpPr>
        <dsp:cNvPr id="0" name=""/>
        <dsp:cNvSpPr/>
      </dsp:nvSpPr>
      <dsp:spPr>
        <a:xfrm>
          <a:off x="1554553" y="471253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838972" cy="511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Enerji Performans Sözleşmeleri (EPS)</a:t>
          </a:r>
          <a:endParaRPr lang="tr-TR" sz="2000" kern="1200" dirty="0">
            <a:solidFill>
              <a:srgbClr val="FF0000"/>
            </a:solidFill>
            <a:effectLst>
              <a:outerShdw blurRad="38100" dist="38100" dir="2700000" algn="tl">
                <a:srgbClr val="000000">
                  <a:alpha val="43137"/>
                </a:srgbClr>
              </a:outerShdw>
            </a:effectLst>
          </a:endParaRPr>
        </a:p>
      </dsp:txBody>
      <dsp:txXfrm>
        <a:off x="0" y="0"/>
        <a:ext cx="1838972" cy="5112568"/>
      </dsp:txXfrm>
    </dsp:sp>
    <dsp:sp modelId="{29B9C9D3-EFE9-4AC0-AD5F-BCD2541F2B0B}">
      <dsp:nvSpPr>
        <dsp:cNvPr id="0" name=""/>
        <dsp:cNvSpPr/>
      </dsp:nvSpPr>
      <dsp:spPr>
        <a:xfrm>
          <a:off x="1975004" y="265572"/>
          <a:ext cx="7164020" cy="467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tr-TR" sz="1600" u="none" kern="1200" dirty="0">
              <a:solidFill>
                <a:schemeClr val="tx1"/>
              </a:solidFill>
            </a:rPr>
            <a:t>EPS ile; kamu binalarında yapılan etütler sonucunda belirlenen önlemlerden,  yatırım bedeli en az 2 milyon TL olan projelere, ihale usulüyle belirlenen yüklenici şirketler tarafından yatırım yapılır ve doğrulanan yıllık tasarruf miktarından sözleşmede belirlenen oranda şirketlere ödeme yapılır, sözleşme sonrası dönemde tasarruflar ilgili kamu kurumuna kalır.</a:t>
          </a:r>
          <a:endParaRPr lang="tr-TR" sz="1600" u="none" kern="1200" dirty="0">
            <a:solidFill>
              <a:schemeClr val="tx1"/>
            </a:solidFill>
            <a:latin typeface="+mj-lt"/>
          </a:endParaRPr>
        </a:p>
      </dsp:txBody>
      <dsp:txXfrm>
        <a:off x="1975004" y="265572"/>
        <a:ext cx="7164020" cy="4671294"/>
      </dsp:txXfrm>
    </dsp:sp>
    <dsp:sp modelId="{2C16EAE0-52CC-4474-B844-4985A976DC55}">
      <dsp:nvSpPr>
        <dsp:cNvPr id="0" name=""/>
        <dsp:cNvSpPr/>
      </dsp:nvSpPr>
      <dsp:spPr>
        <a:xfrm>
          <a:off x="1838972" y="4889477"/>
          <a:ext cx="7300912"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554553"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Enerji Yönetim Sistemi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a:t>
          </a:r>
          <a:r>
            <a:rPr lang="tr-TR" sz="2800" b="1" kern="1200" dirty="0" err="1">
              <a:solidFill>
                <a:srgbClr val="FF0000"/>
              </a:solidFill>
              <a:effectLst>
                <a:outerShdw blurRad="38100" dist="38100" dir="2700000" algn="tl">
                  <a:srgbClr val="000000">
                    <a:alpha val="43137"/>
                  </a:srgbClr>
                </a:outerShdw>
              </a:effectLst>
            </a:rPr>
            <a:t>EnYS</a:t>
          </a:r>
          <a:r>
            <a:rPr lang="tr-TR" sz="2800" b="1" kern="1200" dirty="0">
              <a:solidFill>
                <a:srgbClr val="FF0000"/>
              </a:solidFill>
              <a:effectLst>
                <a:outerShdw blurRad="38100" dist="38100" dir="2700000" algn="tl">
                  <a:srgbClr val="000000">
                    <a:alpha val="43137"/>
                  </a:srgbClr>
                </a:outerShdw>
              </a:effectLst>
            </a:rPr>
            <a:t>)</a:t>
          </a:r>
        </a:p>
      </dsp:txBody>
      <dsp:txXfrm>
        <a:off x="0" y="0"/>
        <a:ext cx="1554553" cy="4752528"/>
      </dsp:txXfrm>
    </dsp:sp>
    <dsp:sp modelId="{1A777F6D-536B-4688-9018-378B58E2EE0E}">
      <dsp:nvSpPr>
        <dsp:cNvPr id="0" name=""/>
        <dsp:cNvSpPr/>
      </dsp:nvSpPr>
      <dsp:spPr>
        <a:xfrm>
          <a:off x="1691713" y="74258"/>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ClrTx/>
            <a:buSzTx/>
            <a:buFont typeface="Wingdings" panose="05000000000000000000" pitchFamily="2" charset="2"/>
            <a:buNone/>
          </a:pPr>
          <a:r>
            <a:rPr lang="tr-TR" sz="1600" kern="1200" dirty="0">
              <a:solidFill>
                <a:schemeClr val="tx1"/>
              </a:solidFill>
            </a:rPr>
            <a:t>Enerji yöneticisi görevlendirmekle yükümlü kamu binaları, ticari ve hizmet binaları, elektrik üretim tesisleri ile endüstriyel işletmeler,</a:t>
          </a:r>
        </a:p>
        <a:p>
          <a:pPr marL="0" lvl="0" indent="0" algn="just" defTabSz="711200">
            <a:lnSpc>
              <a:spcPct val="90000"/>
            </a:lnSpc>
            <a:spcBef>
              <a:spcPct val="0"/>
            </a:spcBef>
            <a:spcAft>
              <a:spcPct val="35000"/>
            </a:spcAft>
            <a:buClrTx/>
            <a:buSzTx/>
            <a:buFont typeface="Wingdings" panose="05000000000000000000" pitchFamily="2" charset="2"/>
            <a:buNone/>
          </a:pPr>
          <a:r>
            <a:rPr lang="tr-TR" sz="1600" kern="1200" dirty="0">
              <a:solidFill>
                <a:schemeClr val="tx1"/>
              </a:solidFill>
            </a:rPr>
            <a:t>Enerji yönetim birimi kurmakla yükümlü organize sanayi bölgeleri ile endüstriyel işletmeler,</a:t>
          </a:r>
        </a:p>
        <a:p>
          <a:pPr marL="0" lvl="0" indent="0" algn="just" defTabSz="711200">
            <a:lnSpc>
              <a:spcPct val="90000"/>
            </a:lnSpc>
            <a:spcBef>
              <a:spcPct val="0"/>
            </a:spcBef>
            <a:spcAft>
              <a:spcPct val="35000"/>
            </a:spcAft>
            <a:buClrTx/>
            <a:buSzTx/>
            <a:buFont typeface="Wingdings" panose="05000000000000000000" pitchFamily="2" charset="2"/>
            <a:buNone/>
          </a:pPr>
          <a:r>
            <a:rPr lang="tr-TR" sz="1600" b="1" kern="1200" dirty="0">
              <a:solidFill>
                <a:schemeClr val="tx1"/>
              </a:solidFill>
            </a:rPr>
            <a:t>TS EN ISO 50.001 Enerji Yönetim Sistemini kurarak belgelendirecektir.</a:t>
          </a:r>
          <a:endParaRPr lang="tr-TR" sz="1600" b="1" kern="1200" dirty="0">
            <a:solidFill>
              <a:prstClr val="black">
                <a:hueOff val="0"/>
                <a:satOff val="0"/>
                <a:lumOff val="0"/>
                <a:alphaOff val="0"/>
              </a:prstClr>
            </a:solidFill>
            <a:latin typeface="Calibri"/>
            <a:ea typeface="+mn-ea"/>
            <a:cs typeface="+mn-cs"/>
          </a:endParaRPr>
        </a:p>
      </dsp:txBody>
      <dsp:txXfrm>
        <a:off x="1691713" y="74258"/>
        <a:ext cx="7178040" cy="1485165"/>
      </dsp:txXfrm>
    </dsp:sp>
    <dsp:sp modelId="{AC9808CF-C1A9-4A1C-A0C3-3F7D3550C4C1}">
      <dsp:nvSpPr>
        <dsp:cNvPr id="0" name=""/>
        <dsp:cNvSpPr/>
      </dsp:nvSpPr>
      <dsp:spPr>
        <a:xfrm>
          <a:off x="1554553" y="1559423"/>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DAC74C-B5EC-43EE-AEE6-50F7FAA64492}">
      <dsp:nvSpPr>
        <dsp:cNvPr id="0" name=""/>
        <dsp:cNvSpPr/>
      </dsp:nvSpPr>
      <dsp:spPr>
        <a:xfrm>
          <a:off x="1691713" y="1633681"/>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endParaRPr lang="tr-TR" sz="1600" kern="1200" dirty="0">
            <a:solidFill>
              <a:schemeClr val="tx1"/>
            </a:solidFill>
          </a:endParaRPr>
        </a:p>
        <a:p>
          <a:pPr marL="0" lvl="0" indent="0" algn="just" defTabSz="711200">
            <a:lnSpc>
              <a:spcPct val="90000"/>
            </a:lnSpc>
            <a:spcBef>
              <a:spcPct val="0"/>
            </a:spcBef>
            <a:spcAft>
              <a:spcPct val="35000"/>
            </a:spcAft>
            <a:buNone/>
          </a:pPr>
          <a:r>
            <a:rPr lang="tr-TR" sz="1600" kern="1200" dirty="0">
              <a:solidFill>
                <a:schemeClr val="tx1"/>
              </a:solidFill>
            </a:rPr>
            <a:t>Enerji Yönetim Sistemini kurarak belgelendirecektir. Enerji yönetim sisteminin güncel tutulmasından ilgili kurum, kuruluş ve işletmeler sorumludur.</a:t>
          </a:r>
          <a:endParaRPr lang="tr-TR" sz="1600" kern="1200" dirty="0">
            <a:solidFill>
              <a:prstClr val="black">
                <a:hueOff val="0"/>
                <a:satOff val="0"/>
                <a:lumOff val="0"/>
                <a:alphaOff val="0"/>
              </a:prstClr>
            </a:solidFill>
            <a:latin typeface="Calibri"/>
            <a:ea typeface="+mn-ea"/>
            <a:cs typeface="+mn-cs"/>
          </a:endParaRPr>
        </a:p>
      </dsp:txBody>
      <dsp:txXfrm>
        <a:off x="1691713" y="1633681"/>
        <a:ext cx="7178040" cy="1485165"/>
      </dsp:txXfrm>
    </dsp:sp>
    <dsp:sp modelId="{0A439BEB-2BC5-4089-A0BF-3D67BA48337F}">
      <dsp:nvSpPr>
        <dsp:cNvPr id="0" name=""/>
        <dsp:cNvSpPr/>
      </dsp:nvSpPr>
      <dsp:spPr>
        <a:xfrm>
          <a:off x="1554553" y="3118846"/>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8538AC-1999-4411-BAC8-7F222C32C7EF}">
      <dsp:nvSpPr>
        <dsp:cNvPr id="0" name=""/>
        <dsp:cNvSpPr/>
      </dsp:nvSpPr>
      <dsp:spPr>
        <a:xfrm>
          <a:off x="1691713" y="3193104"/>
          <a:ext cx="7178040" cy="1485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endParaRPr lang="tr-TR" sz="1600" kern="1200" dirty="0">
            <a:solidFill>
              <a:prstClr val="black">
                <a:hueOff val="0"/>
                <a:satOff val="0"/>
                <a:lumOff val="0"/>
                <a:alphaOff val="0"/>
              </a:prstClr>
            </a:solidFill>
            <a:latin typeface="Calibri"/>
            <a:ea typeface="+mn-ea"/>
            <a:cs typeface="+mn-cs"/>
          </a:endParaRPr>
        </a:p>
        <a:p>
          <a:pPr marL="0" lvl="0" indent="0" algn="just" defTabSz="711200">
            <a:lnSpc>
              <a:spcPct val="90000"/>
            </a:lnSpc>
            <a:spcBef>
              <a:spcPct val="0"/>
            </a:spcBef>
            <a:spcAft>
              <a:spcPct val="35000"/>
            </a:spcAft>
            <a:buNone/>
          </a:pPr>
          <a:r>
            <a:rPr lang="tr-TR" sz="1600" kern="1200" dirty="0">
              <a:solidFill>
                <a:prstClr val="black">
                  <a:hueOff val="0"/>
                  <a:satOff val="0"/>
                  <a:lumOff val="0"/>
                  <a:alphaOff val="0"/>
                </a:prstClr>
              </a:solidFill>
              <a:latin typeface="Calibri"/>
              <a:ea typeface="+mn-ea"/>
              <a:cs typeface="+mn-cs"/>
            </a:rPr>
            <a:t>Yükümlülük </a:t>
          </a:r>
          <a:r>
            <a:rPr lang="tr-TR" sz="1600" b="1" kern="1200" dirty="0">
              <a:solidFill>
                <a:prstClr val="black">
                  <a:hueOff val="0"/>
                  <a:satOff val="0"/>
                  <a:lumOff val="0"/>
                  <a:alphaOff val="0"/>
                </a:prstClr>
              </a:solidFill>
              <a:latin typeface="Calibri"/>
              <a:ea typeface="+mn-ea"/>
              <a:cs typeface="+mn-cs"/>
            </a:rPr>
            <a:t>en geç 2023 yılı sonuna kadar </a:t>
          </a:r>
          <a:r>
            <a:rPr lang="tr-TR" sz="1600" kern="1200" dirty="0">
              <a:solidFill>
                <a:prstClr val="black">
                  <a:hueOff val="0"/>
                  <a:satOff val="0"/>
                  <a:lumOff val="0"/>
                  <a:alphaOff val="0"/>
                </a:prstClr>
              </a:solidFill>
              <a:latin typeface="Calibri"/>
              <a:ea typeface="+mn-ea"/>
              <a:cs typeface="+mn-cs"/>
            </a:rPr>
            <a:t>yerine getirilmesi gerekmektedir.</a:t>
          </a:r>
        </a:p>
      </dsp:txBody>
      <dsp:txXfrm>
        <a:off x="1691713" y="3193104"/>
        <a:ext cx="7178040" cy="1485165"/>
      </dsp:txXfrm>
    </dsp:sp>
    <dsp:sp modelId="{010C5BC9-A487-4EE4-B827-D02D240DA137}">
      <dsp:nvSpPr>
        <dsp:cNvPr id="0" name=""/>
        <dsp:cNvSpPr/>
      </dsp:nvSpPr>
      <dsp:spPr>
        <a:xfrm>
          <a:off x="1554553" y="4678269"/>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838972"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Denetim</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ve</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İdari Yaptırımlar</a:t>
          </a:r>
        </a:p>
      </dsp:txBody>
      <dsp:txXfrm>
        <a:off x="0" y="0"/>
        <a:ext cx="1838972" cy="4752528"/>
      </dsp:txXfrm>
    </dsp:sp>
    <dsp:sp modelId="{1A777F6D-536B-4688-9018-378B58E2EE0E}">
      <dsp:nvSpPr>
        <dsp:cNvPr id="0" name=""/>
        <dsp:cNvSpPr/>
      </dsp:nvSpPr>
      <dsp:spPr>
        <a:xfrm>
          <a:off x="1975864" y="110459"/>
          <a:ext cx="716402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tr-TR" sz="1800" b="0" i="0" kern="1200" dirty="0"/>
            <a:t>6/7/2018 tarihli ve 30470 sayılı </a:t>
          </a:r>
          <a:r>
            <a:rPr lang="tr-TR" sz="1800" b="1" i="0" kern="1200" dirty="0"/>
            <a:t>Enerji Verimliliği Denetim Yönetmeliği</a:t>
          </a:r>
          <a:r>
            <a:rPr lang="tr-TR" sz="1800" b="0" i="0" kern="1200" dirty="0"/>
            <a:t> </a:t>
          </a:r>
          <a:endParaRPr lang="tr-TR" sz="1800" kern="1200" dirty="0">
            <a:hlinkClick xmlns:r="http://schemas.openxmlformats.org/officeDocument/2006/relationships" r:id="rId1"/>
          </a:endParaRPr>
        </a:p>
        <a:p>
          <a:pPr marL="0" lvl="0" indent="0" algn="just" defTabSz="800100">
            <a:lnSpc>
              <a:spcPct val="90000"/>
            </a:lnSpc>
            <a:spcBef>
              <a:spcPct val="0"/>
            </a:spcBef>
            <a:spcAft>
              <a:spcPct val="35000"/>
            </a:spcAft>
            <a:buNone/>
          </a:pPr>
          <a:r>
            <a:rPr lang="tr-TR" sz="1800" b="0" i="0" kern="1200" dirty="0">
              <a:solidFill>
                <a:schemeClr val="tx1"/>
              </a:solidFill>
            </a:rPr>
            <a:t>Bina, endüstriyel işletme, OSB, EVD ve </a:t>
          </a:r>
          <a:r>
            <a:rPr lang="tr-TR" sz="1800" b="0" i="0" kern="1200" dirty="0" err="1">
              <a:solidFill>
                <a:schemeClr val="tx1"/>
              </a:solidFill>
            </a:rPr>
            <a:t>EÜT’ler</a:t>
          </a:r>
          <a:r>
            <a:rPr lang="tr-TR" sz="1800" b="0" i="0" kern="1200" dirty="0">
              <a:solidFill>
                <a:schemeClr val="tx1"/>
              </a:solidFill>
            </a:rPr>
            <a:t>; kontrol listeleri, ENVER </a:t>
          </a:r>
          <a:r>
            <a:rPr lang="tr-TR" sz="1800" b="0" i="0" kern="1200" dirty="0" err="1">
              <a:solidFill>
                <a:schemeClr val="tx1"/>
              </a:solidFill>
            </a:rPr>
            <a:t>portalı</a:t>
          </a:r>
          <a:r>
            <a:rPr lang="tr-TR" sz="1800" b="0" i="0" kern="1200" dirty="0">
              <a:solidFill>
                <a:schemeClr val="tx1"/>
              </a:solidFill>
            </a:rPr>
            <a:t> bilgileri ve yükümlüler tarafından gönderilen bilgi ve belgeler ile yerinde yapılan incelenme kapsamında denetlenir.</a:t>
          </a:r>
        </a:p>
        <a:p>
          <a:pPr marL="0" lvl="0" indent="0" algn="just" defTabSz="800100">
            <a:lnSpc>
              <a:spcPct val="90000"/>
            </a:lnSpc>
            <a:spcBef>
              <a:spcPct val="0"/>
            </a:spcBef>
            <a:spcAft>
              <a:spcPct val="35000"/>
            </a:spcAft>
            <a:buNone/>
          </a:pPr>
          <a:endParaRPr lang="tr-TR" sz="1400" b="0" i="0" kern="1200" dirty="0">
            <a:solidFill>
              <a:schemeClr val="tx1"/>
            </a:solidFill>
          </a:endParaRPr>
        </a:p>
        <a:p>
          <a:pPr marL="0" lvl="0" indent="0" algn="just" defTabSz="800100">
            <a:lnSpc>
              <a:spcPct val="90000"/>
            </a:lnSpc>
            <a:spcBef>
              <a:spcPct val="0"/>
            </a:spcBef>
            <a:spcAft>
              <a:spcPct val="35000"/>
            </a:spcAft>
            <a:buNone/>
          </a:pPr>
          <a:r>
            <a:rPr lang="tr-TR" sz="1400" b="0" i="0" kern="1200" dirty="0">
              <a:solidFill>
                <a:schemeClr val="tx1"/>
              </a:solidFill>
            </a:rPr>
            <a:t>Kontrol Listesi:</a:t>
          </a:r>
        </a:p>
        <a:p>
          <a:pPr marL="0" lvl="0" indent="0" algn="just" defTabSz="800100">
            <a:lnSpc>
              <a:spcPct val="90000"/>
            </a:lnSpc>
            <a:spcBef>
              <a:spcPct val="0"/>
            </a:spcBef>
            <a:spcAft>
              <a:spcPct val="35000"/>
            </a:spcAft>
            <a:buNone/>
          </a:pPr>
          <a:r>
            <a:rPr lang="tr-TR" sz="1400" kern="1200" dirty="0">
              <a:hlinkClick xmlns:r="http://schemas.openxmlformats.org/officeDocument/2006/relationships" r:id="rId1"/>
            </a:rPr>
            <a:t>https://enerji.gov.tr/evced-enerji-verimliligi-denetim</a:t>
          </a:r>
          <a:r>
            <a:rPr lang="tr-TR" sz="1400" kern="1200" dirty="0"/>
            <a:t> </a:t>
          </a:r>
        </a:p>
      </dsp:txBody>
      <dsp:txXfrm>
        <a:off x="1975864" y="110459"/>
        <a:ext cx="7164020" cy="2209182"/>
      </dsp:txXfrm>
    </dsp:sp>
    <dsp:sp modelId="{AC9808CF-C1A9-4A1C-A0C3-3F7D3550C4C1}">
      <dsp:nvSpPr>
        <dsp:cNvPr id="0" name=""/>
        <dsp:cNvSpPr/>
      </dsp:nvSpPr>
      <dsp:spPr>
        <a:xfrm>
          <a:off x="1838972" y="2319642"/>
          <a:ext cx="7300912"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F80BDF-B99F-4AA7-AB8E-1CD278550184}">
      <dsp:nvSpPr>
        <dsp:cNvPr id="0" name=""/>
        <dsp:cNvSpPr/>
      </dsp:nvSpPr>
      <dsp:spPr>
        <a:xfrm>
          <a:off x="1975864" y="2430101"/>
          <a:ext cx="716402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ClrTx/>
            <a:buSzTx/>
            <a:buFont typeface="Wingdings" panose="05000000000000000000" pitchFamily="2" charset="2"/>
            <a:buNone/>
          </a:pPr>
          <a:r>
            <a:rPr lang="tr-TR" sz="1500" b="0" i="0" kern="1200" dirty="0"/>
            <a:t>Yönetimin, enerji yöneticisi görevlendirmesi / hizmet alınması yükümlülüğü </a:t>
          </a:r>
        </a:p>
        <a:p>
          <a:pPr marL="0" lvl="0" indent="0" algn="l" defTabSz="666750">
            <a:lnSpc>
              <a:spcPct val="90000"/>
            </a:lnSpc>
            <a:spcBef>
              <a:spcPct val="0"/>
            </a:spcBef>
            <a:spcAft>
              <a:spcPct val="35000"/>
            </a:spcAft>
            <a:buClrTx/>
            <a:buSzTx/>
            <a:buFont typeface="Wingdings" panose="05000000000000000000" pitchFamily="2" charset="2"/>
            <a:buNone/>
          </a:pPr>
          <a:r>
            <a:rPr lang="tr-TR" sz="1500" b="0" i="0" kern="1200" dirty="0"/>
            <a:t>Yönetimin, bünyesindeki enerji yönetim sistemi ile ilgili uygulamaları</a:t>
          </a:r>
        </a:p>
        <a:p>
          <a:pPr marL="0" lvl="0" indent="0" algn="l" defTabSz="666750">
            <a:lnSpc>
              <a:spcPct val="90000"/>
            </a:lnSpc>
            <a:spcBef>
              <a:spcPct val="0"/>
            </a:spcBef>
            <a:spcAft>
              <a:spcPct val="35000"/>
            </a:spcAft>
            <a:buFont typeface="Arial" panose="020B0604020202020204" pitchFamily="34" charset="0"/>
            <a:buNone/>
          </a:pPr>
          <a:r>
            <a:rPr lang="tr-TR" sz="1500" b="0" i="0" kern="1200" dirty="0"/>
            <a:t>Enerji yöneticisinin enerji tüketim bildirimleri ile ilgili yükümlülükleri</a:t>
          </a:r>
        </a:p>
        <a:p>
          <a:pPr marL="0" lvl="0" indent="0" algn="l" defTabSz="666750">
            <a:lnSpc>
              <a:spcPct val="90000"/>
            </a:lnSpc>
            <a:spcBef>
              <a:spcPct val="0"/>
            </a:spcBef>
            <a:spcAft>
              <a:spcPct val="35000"/>
            </a:spcAft>
            <a:buFont typeface="Arial" panose="020B0604020202020204" pitchFamily="34" charset="0"/>
            <a:buNone/>
          </a:pPr>
          <a:r>
            <a:rPr lang="tr-TR" sz="1500" b="0" i="0" kern="1200" dirty="0"/>
            <a:t>Yönetimin etüt yaptırılmasına yönelik yükümlülüğü</a:t>
          </a:r>
        </a:p>
        <a:p>
          <a:pPr marL="0" lvl="0" indent="0" algn="l" defTabSz="666750">
            <a:lnSpc>
              <a:spcPct val="90000"/>
            </a:lnSpc>
            <a:spcBef>
              <a:spcPct val="0"/>
            </a:spcBef>
            <a:spcAft>
              <a:spcPct val="35000"/>
            </a:spcAft>
            <a:buFont typeface="Arial" panose="020B0604020202020204" pitchFamily="34" charset="0"/>
            <a:buNone/>
          </a:pPr>
          <a:r>
            <a:rPr lang="tr-TR" sz="1500" b="0" i="0" kern="1200" dirty="0"/>
            <a:t>Yönetimin enerji verimliliği faaliyetleri ile ilgili sorumlulukları</a:t>
          </a:r>
        </a:p>
        <a:p>
          <a:pPr marL="0" lvl="0" indent="0" algn="l" defTabSz="666750">
            <a:lnSpc>
              <a:spcPct val="90000"/>
            </a:lnSpc>
            <a:spcBef>
              <a:spcPct val="0"/>
            </a:spcBef>
            <a:spcAft>
              <a:spcPct val="35000"/>
            </a:spcAft>
            <a:buFont typeface="Arial" panose="020B0604020202020204" pitchFamily="34" charset="0"/>
            <a:buNone/>
          </a:pPr>
          <a:r>
            <a:rPr lang="tr-TR" sz="1500" b="0" i="0" kern="1200" dirty="0"/>
            <a:t>Enerji yöneticisinin enerji verimliliği faaliyetleri ile ilgili sorumlulukları</a:t>
          </a:r>
        </a:p>
        <a:p>
          <a:pPr marL="0" lvl="0" indent="0" algn="l" defTabSz="666750">
            <a:lnSpc>
              <a:spcPct val="90000"/>
            </a:lnSpc>
            <a:spcBef>
              <a:spcPct val="0"/>
            </a:spcBef>
            <a:spcAft>
              <a:spcPct val="35000"/>
            </a:spcAft>
            <a:buFont typeface="Arial" panose="020B0604020202020204" pitchFamily="34" charset="0"/>
            <a:buNone/>
          </a:pPr>
          <a:r>
            <a:rPr lang="tr-TR" sz="1500" b="0" i="0" kern="1200" dirty="0"/>
            <a:t>Enerji Verimliliği veri giriş yükümlülüğü</a:t>
          </a:r>
          <a:endParaRPr lang="tr-TR" sz="1500" kern="1200" dirty="0">
            <a:hlinkClick xmlns:r="http://schemas.openxmlformats.org/officeDocument/2006/relationships" r:id="rId1"/>
          </a:endParaRPr>
        </a:p>
      </dsp:txBody>
      <dsp:txXfrm>
        <a:off x="1975864" y="2430101"/>
        <a:ext cx="7164020" cy="2209182"/>
      </dsp:txXfrm>
    </dsp:sp>
    <dsp:sp modelId="{E6E86A59-151F-4FD2-84D5-258C834297E5}">
      <dsp:nvSpPr>
        <dsp:cNvPr id="0" name=""/>
        <dsp:cNvSpPr/>
      </dsp:nvSpPr>
      <dsp:spPr>
        <a:xfrm>
          <a:off x="1838972" y="4639284"/>
          <a:ext cx="7300912"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84800" cy="47525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Denetim</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ve</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İdari Yaptırımlar</a:t>
          </a:r>
        </a:p>
      </dsp:txBody>
      <dsp:txXfrm>
        <a:off x="0" y="0"/>
        <a:ext cx="1684800" cy="4752528"/>
      </dsp:txXfrm>
    </dsp:sp>
    <dsp:sp modelId="{1A777F6D-536B-4688-9018-378B58E2EE0E}">
      <dsp:nvSpPr>
        <dsp:cNvPr id="0" name=""/>
        <dsp:cNvSpPr/>
      </dsp:nvSpPr>
      <dsp:spPr>
        <a:xfrm>
          <a:off x="1821960" y="110459"/>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ClrTx/>
            <a:buSzTx/>
            <a:buFont typeface="Wingdings" panose="05000000000000000000" pitchFamily="2" charset="2"/>
            <a:buNone/>
          </a:pPr>
          <a:r>
            <a:rPr lang="tr-TR" sz="1800" kern="1200" dirty="0"/>
            <a:t>Mevzuat Kapsamında;</a:t>
          </a:r>
        </a:p>
        <a:p>
          <a:pPr marL="0" lvl="0" indent="0" algn="just" defTabSz="800100">
            <a:lnSpc>
              <a:spcPct val="90000"/>
            </a:lnSpc>
            <a:spcBef>
              <a:spcPct val="0"/>
            </a:spcBef>
            <a:spcAft>
              <a:spcPct val="35000"/>
            </a:spcAft>
            <a:buClrTx/>
            <a:buSzTx/>
            <a:buFont typeface="Wingdings" panose="05000000000000000000" pitchFamily="2" charset="2"/>
            <a:buNone/>
          </a:pPr>
          <a:r>
            <a:rPr lang="tr-TR" sz="1800" kern="1200" dirty="0"/>
            <a:t>İstenilen Bilgiler ve İnceleme Yapma İmkanı Verilmezse, Bilgi veya İzin Verilmesi için </a:t>
          </a:r>
          <a:r>
            <a:rPr lang="tr-TR" sz="1800" b="1" kern="1200" dirty="0"/>
            <a:t>30 Gün Süre Verilir</a:t>
          </a:r>
        </a:p>
        <a:p>
          <a:pPr marL="0" lvl="0" indent="0" algn="just" defTabSz="800100">
            <a:lnSpc>
              <a:spcPct val="90000"/>
            </a:lnSpc>
            <a:spcBef>
              <a:spcPct val="0"/>
            </a:spcBef>
            <a:spcAft>
              <a:spcPct val="35000"/>
            </a:spcAft>
            <a:buClrTx/>
            <a:buSzTx/>
            <a:buFont typeface="Wingdings" panose="05000000000000000000" pitchFamily="2" charset="2"/>
            <a:buNone/>
          </a:pPr>
          <a:r>
            <a:rPr lang="tr-TR" sz="1800" kern="1200" dirty="0"/>
            <a:t>İstenen Bilgilerin Yanlış veya Noksan Bildirilmesi Durumunda </a:t>
          </a:r>
          <a:r>
            <a:rPr lang="tr-TR" sz="1800" b="1" kern="1200" dirty="0"/>
            <a:t>37.316,00 TL </a:t>
          </a:r>
          <a:r>
            <a:rPr lang="tr-TR" sz="1800" b="0" kern="1200" dirty="0"/>
            <a:t>İ</a:t>
          </a:r>
          <a:r>
            <a:rPr lang="tr-TR" sz="1800" kern="1200" dirty="0"/>
            <a:t>dari Para Cezası</a:t>
          </a:r>
        </a:p>
        <a:p>
          <a:pPr marL="0" lvl="0" indent="0" algn="just" defTabSz="800100">
            <a:lnSpc>
              <a:spcPct val="90000"/>
            </a:lnSpc>
            <a:spcBef>
              <a:spcPct val="0"/>
            </a:spcBef>
            <a:spcAft>
              <a:spcPct val="35000"/>
            </a:spcAft>
            <a:buClrTx/>
            <a:buSzTx/>
            <a:buFont typeface="Wingdings" panose="05000000000000000000" pitchFamily="2" charset="2"/>
            <a:buNone/>
          </a:pPr>
          <a:r>
            <a:rPr lang="tr-TR" sz="1800" kern="1200" dirty="0"/>
            <a:t>Hiçbir Bilgi Verilmemesi ve Yerinde İnceleme İmkanı Tanınmaması Durumunda </a:t>
          </a:r>
          <a:r>
            <a:rPr lang="tr-TR" sz="1800" b="1" kern="1200" dirty="0"/>
            <a:t>186.632,00 TL </a:t>
          </a:r>
          <a:r>
            <a:rPr lang="tr-TR" sz="1800" b="0" kern="1200" dirty="0"/>
            <a:t>İ</a:t>
          </a:r>
          <a:r>
            <a:rPr lang="tr-TR" sz="1800" kern="1200" dirty="0"/>
            <a:t>dari Para Cezası</a:t>
          </a:r>
        </a:p>
      </dsp:txBody>
      <dsp:txXfrm>
        <a:off x="1821960" y="110459"/>
        <a:ext cx="7178040" cy="2209182"/>
      </dsp:txXfrm>
    </dsp:sp>
    <dsp:sp modelId="{AC9808CF-C1A9-4A1C-A0C3-3F7D3550C4C1}">
      <dsp:nvSpPr>
        <dsp:cNvPr id="0" name=""/>
        <dsp:cNvSpPr/>
      </dsp:nvSpPr>
      <dsp:spPr>
        <a:xfrm>
          <a:off x="1684800" y="2319642"/>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F80BDF-B99F-4AA7-AB8E-1CD278550184}">
      <dsp:nvSpPr>
        <dsp:cNvPr id="0" name=""/>
        <dsp:cNvSpPr/>
      </dsp:nvSpPr>
      <dsp:spPr>
        <a:xfrm>
          <a:off x="1821960" y="2430101"/>
          <a:ext cx="7178040" cy="2209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ClrTx/>
            <a:buSzTx/>
            <a:buFont typeface="Wingdings" panose="05000000000000000000" pitchFamily="2" charset="2"/>
            <a:buNone/>
          </a:pPr>
          <a:r>
            <a:rPr lang="tr-TR" sz="1800" kern="1200" dirty="0"/>
            <a:t>Enerji Yöneticisi Görevlendirmek veya Enerji Yönetim Birimi Oluşturmakla Yükümlü Endüstriyel İşletmeler, Binalar ve Elektrik Üretim Tesisleri ile Organize Sanayi Bölgeleri Yükümlülüklerini Yerine Getirmemesi Durumunda;</a:t>
          </a:r>
        </a:p>
        <a:p>
          <a:pPr marL="0" lvl="0" indent="0" algn="l" defTabSz="800100">
            <a:lnSpc>
              <a:spcPct val="90000"/>
            </a:lnSpc>
            <a:spcBef>
              <a:spcPct val="0"/>
            </a:spcBef>
            <a:spcAft>
              <a:spcPct val="35000"/>
            </a:spcAft>
            <a:buClrTx/>
            <a:buSzTx/>
            <a:buFont typeface="Wingdings" panose="05000000000000000000" pitchFamily="2" charset="2"/>
            <a:buNone/>
          </a:pPr>
          <a:endParaRPr lang="tr-TR" sz="900" kern="1200" dirty="0"/>
        </a:p>
        <a:p>
          <a:pPr marL="0" lvl="0" indent="0" algn="l" defTabSz="800100">
            <a:lnSpc>
              <a:spcPct val="90000"/>
            </a:lnSpc>
            <a:spcBef>
              <a:spcPct val="0"/>
            </a:spcBef>
            <a:spcAft>
              <a:spcPct val="35000"/>
            </a:spcAft>
            <a:buClrTx/>
            <a:buSzTx/>
            <a:buFont typeface="Wingdings" panose="05000000000000000000" pitchFamily="2" charset="2"/>
            <a:buNone/>
          </a:pPr>
          <a:r>
            <a:rPr lang="tr-TR" sz="1800" kern="1200" dirty="0"/>
            <a:t>Aykırılıkların Giderilmesi için </a:t>
          </a:r>
          <a:r>
            <a:rPr lang="tr-TR" sz="1800" b="1" kern="1200" dirty="0"/>
            <a:t>İhtar</a:t>
          </a:r>
          <a:r>
            <a:rPr lang="tr-TR" sz="1800" kern="1200" dirty="0"/>
            <a:t> Verilir</a:t>
          </a:r>
        </a:p>
        <a:p>
          <a:pPr marL="0" lvl="0" indent="0" algn="l" defTabSz="800100">
            <a:lnSpc>
              <a:spcPct val="90000"/>
            </a:lnSpc>
            <a:spcBef>
              <a:spcPct val="0"/>
            </a:spcBef>
            <a:spcAft>
              <a:spcPct val="35000"/>
            </a:spcAft>
            <a:buClrTx/>
            <a:buSzTx/>
            <a:buFont typeface="Wingdings" panose="05000000000000000000" pitchFamily="2" charset="2"/>
            <a:buNone/>
          </a:pPr>
          <a:r>
            <a:rPr lang="tr-TR" sz="1800" kern="1200" dirty="0"/>
            <a:t>Aykırılığın </a:t>
          </a:r>
          <a:r>
            <a:rPr lang="tr-TR" sz="1800" b="1" kern="1200" dirty="0"/>
            <a:t>30 Gün İçerisinde </a:t>
          </a:r>
          <a:r>
            <a:rPr lang="tr-TR" sz="1800" kern="1200" dirty="0"/>
            <a:t>Giderilmesi İstenir</a:t>
          </a:r>
        </a:p>
        <a:p>
          <a:pPr marL="0" lvl="0" indent="0" algn="l" defTabSz="800100">
            <a:lnSpc>
              <a:spcPct val="90000"/>
            </a:lnSpc>
            <a:spcBef>
              <a:spcPct val="0"/>
            </a:spcBef>
            <a:spcAft>
              <a:spcPct val="35000"/>
            </a:spcAft>
            <a:buClrTx/>
            <a:buSzTx/>
            <a:buFont typeface="Wingdings" panose="05000000000000000000" pitchFamily="2" charset="2"/>
            <a:buNone/>
          </a:pPr>
          <a:r>
            <a:rPr lang="tr-TR" sz="1800" kern="1200" dirty="0"/>
            <a:t>Giderilmemesi Durumunda </a:t>
          </a:r>
          <a:r>
            <a:rPr lang="tr-TR" sz="1800" b="1" kern="1200" dirty="0"/>
            <a:t>76.641,00 TL </a:t>
          </a:r>
          <a:r>
            <a:rPr lang="tr-TR" sz="1800" b="0" kern="1200" dirty="0"/>
            <a:t>İ</a:t>
          </a:r>
          <a:r>
            <a:rPr lang="tr-TR" sz="1800" kern="1200" dirty="0"/>
            <a:t>dari Para Cezası</a:t>
          </a:r>
        </a:p>
      </dsp:txBody>
      <dsp:txXfrm>
        <a:off x="1821960" y="2430101"/>
        <a:ext cx="7178040" cy="2209182"/>
      </dsp:txXfrm>
    </dsp:sp>
    <dsp:sp modelId="{E6E86A59-151F-4FD2-84D5-258C834297E5}">
      <dsp:nvSpPr>
        <dsp:cNvPr id="0" name=""/>
        <dsp:cNvSpPr/>
      </dsp:nvSpPr>
      <dsp:spPr>
        <a:xfrm>
          <a:off x="1684800" y="4639284"/>
          <a:ext cx="7315200"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952BC-4D07-45FE-B7C4-264DE9E867C9}">
      <dsp:nvSpPr>
        <dsp:cNvPr id="0" name=""/>
        <dsp:cNvSpPr/>
      </dsp:nvSpPr>
      <dsp:spPr>
        <a:xfrm>
          <a:off x="-3233843" y="-500815"/>
          <a:ext cx="3881950" cy="3881950"/>
        </a:xfrm>
        <a:prstGeom prst="blockArc">
          <a:avLst>
            <a:gd name="adj1" fmla="val 18900000"/>
            <a:gd name="adj2" fmla="val 2700000"/>
            <a:gd name="adj3" fmla="val 556"/>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F39663-AEDE-4A1D-AF48-19F4C82AC9D8}">
      <dsp:nvSpPr>
        <dsp:cNvPr id="0" name=""/>
        <dsp:cNvSpPr/>
      </dsp:nvSpPr>
      <dsp:spPr>
        <a:xfrm>
          <a:off x="529474" y="411482"/>
          <a:ext cx="4094758" cy="82284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313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dirty="0"/>
            <a:t>ORGANİZE SANAYİ BÖLGELERİ</a:t>
          </a:r>
        </a:p>
        <a:p>
          <a:pPr marL="0" lvl="0" indent="0" algn="l" defTabSz="889000">
            <a:lnSpc>
              <a:spcPct val="90000"/>
            </a:lnSpc>
            <a:spcBef>
              <a:spcPct val="0"/>
            </a:spcBef>
            <a:spcAft>
              <a:spcPct val="35000"/>
            </a:spcAft>
            <a:buNone/>
          </a:pPr>
          <a:r>
            <a:rPr lang="tr-TR" sz="1600" i="0" kern="1200" dirty="0"/>
            <a:t>Faal İşletme Sayısı </a:t>
          </a:r>
          <a:r>
            <a:rPr lang="tr-TR" sz="1800" kern="1200" dirty="0"/>
            <a:t>≥ 50</a:t>
          </a:r>
        </a:p>
      </dsp:txBody>
      <dsp:txXfrm>
        <a:off x="529474" y="411482"/>
        <a:ext cx="4094758" cy="822849"/>
      </dsp:txXfrm>
    </dsp:sp>
    <dsp:sp modelId="{135B244F-FA70-4B7B-917D-3B28DCE2CCE6}">
      <dsp:nvSpPr>
        <dsp:cNvPr id="0" name=""/>
        <dsp:cNvSpPr/>
      </dsp:nvSpPr>
      <dsp:spPr>
        <a:xfrm>
          <a:off x="15461" y="360044"/>
          <a:ext cx="1028562" cy="1028562"/>
        </a:xfrm>
        <a:prstGeom prst="ellipse">
          <a:avLst/>
        </a:prstGeom>
        <a:blipFill rotWithShape="0">
          <a:blip xmlns:r="http://schemas.openxmlformats.org/officeDocument/2006/relationships" r:embed="rId1"/>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7E5AE7-75B0-43DC-B0B4-FC30DC45ED9F}">
      <dsp:nvSpPr>
        <dsp:cNvPr id="0" name=""/>
        <dsp:cNvSpPr/>
      </dsp:nvSpPr>
      <dsp:spPr>
        <a:xfrm>
          <a:off x="529474" y="1645987"/>
          <a:ext cx="4094758" cy="82284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3137" tIns="50800" rIns="50800" bIns="50800" numCol="1" spcCol="1270" anchor="ctr" anchorCtr="0">
          <a:noAutofit/>
        </a:bodyPr>
        <a:lstStyle/>
        <a:p>
          <a:pPr marL="0" lvl="0" indent="0" algn="l" defTabSz="889000">
            <a:lnSpc>
              <a:spcPct val="90000"/>
            </a:lnSpc>
            <a:spcBef>
              <a:spcPct val="0"/>
            </a:spcBef>
            <a:spcAft>
              <a:spcPct val="35000"/>
            </a:spcAft>
            <a:buNone/>
          </a:pPr>
          <a:r>
            <a:rPr lang="tr-TR" sz="2000" b="1" kern="1200"/>
            <a:t>ENDÜSTRİYEL İŞLETMELER </a:t>
          </a:r>
        </a:p>
        <a:p>
          <a:pPr marL="0" lvl="0" indent="0" algn="l" defTabSz="889000">
            <a:lnSpc>
              <a:spcPct val="90000"/>
            </a:lnSpc>
            <a:spcBef>
              <a:spcPct val="0"/>
            </a:spcBef>
            <a:spcAft>
              <a:spcPct val="35000"/>
            </a:spcAft>
            <a:buNone/>
          </a:pPr>
          <a:r>
            <a:rPr lang="tr-TR" sz="1600" i="0" kern="1200"/>
            <a:t>Son 3 Yıl</a:t>
          </a:r>
          <a:r>
            <a:rPr lang="tr-TR" sz="1600" i="1" kern="1200"/>
            <a:t> </a:t>
          </a:r>
          <a:r>
            <a:rPr lang="tr-TR" sz="1600" kern="1200"/>
            <a:t>Ort. Enj. Tük. ≥ 50.000 TEP</a:t>
          </a:r>
          <a:endParaRPr lang="tr-TR" sz="1600" kern="1200" dirty="0"/>
        </a:p>
      </dsp:txBody>
      <dsp:txXfrm>
        <a:off x="529474" y="1645987"/>
        <a:ext cx="4094758" cy="822849"/>
      </dsp:txXfrm>
    </dsp:sp>
    <dsp:sp modelId="{034F962E-F105-4D95-9D01-BFB4577C68C5}">
      <dsp:nvSpPr>
        <dsp:cNvPr id="0" name=""/>
        <dsp:cNvSpPr/>
      </dsp:nvSpPr>
      <dsp:spPr>
        <a:xfrm>
          <a:off x="15193" y="1543131"/>
          <a:ext cx="1028562" cy="1028562"/>
        </a:xfrm>
        <a:prstGeom prst="ellipse">
          <a:avLst/>
        </a:prstGeom>
        <a:blipFill rotWithShape="0">
          <a:blip xmlns:r="http://schemas.openxmlformats.org/officeDocument/2006/relationships" r:embed="rId2"/>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FAE15-CC25-43AE-9364-25C66E511CC0}">
      <dsp:nvSpPr>
        <dsp:cNvPr id="0" name=""/>
        <dsp:cNvSpPr/>
      </dsp:nvSpPr>
      <dsp:spPr>
        <a:xfrm>
          <a:off x="0" y="0"/>
          <a:ext cx="914892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04EB9A-ED3F-4BFC-A95C-536677C16E3C}">
      <dsp:nvSpPr>
        <dsp:cNvPr id="0" name=""/>
        <dsp:cNvSpPr/>
      </dsp:nvSpPr>
      <dsp:spPr>
        <a:xfrm>
          <a:off x="0" y="0"/>
          <a:ext cx="2266893" cy="4888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latin typeface="+mn-lt"/>
              <a:ea typeface="+mn-ea"/>
              <a:cs typeface="+mn-cs"/>
            </a:rPr>
            <a:t>Enerji</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latin typeface="+mn-lt"/>
              <a:ea typeface="+mn-ea"/>
              <a:cs typeface="+mn-cs"/>
            </a:rPr>
            <a:t>Yönetimi</a:t>
          </a:r>
        </a:p>
        <a:p>
          <a:pPr marL="0" lvl="0" indent="0" algn="l" defTabSz="1066800">
            <a:lnSpc>
              <a:spcPct val="90000"/>
            </a:lnSpc>
            <a:spcBef>
              <a:spcPct val="0"/>
            </a:spcBef>
            <a:spcAft>
              <a:spcPct val="35000"/>
            </a:spcAft>
            <a:buNone/>
          </a:pPr>
          <a:endParaRPr lang="tr-TR" sz="2400" b="1" kern="1200" dirty="0">
            <a:solidFill>
              <a:srgbClr val="FF0000"/>
            </a:solidFill>
            <a:effectLst>
              <a:outerShdw blurRad="38100" dist="38100" dir="2700000" algn="tl">
                <a:srgbClr val="000000">
                  <a:alpha val="43137"/>
                </a:srgbClr>
              </a:outerShdw>
            </a:effectLst>
            <a:latin typeface="+mn-lt"/>
            <a:ea typeface="+mn-ea"/>
            <a:cs typeface="+mn-cs"/>
          </a:endParaRPr>
        </a:p>
        <a:p>
          <a:pPr marL="0" lvl="0" indent="0" algn="l" defTabSz="1066800">
            <a:lnSpc>
              <a:spcPct val="90000"/>
            </a:lnSpc>
            <a:spcBef>
              <a:spcPct val="0"/>
            </a:spcBef>
            <a:spcAft>
              <a:spcPct val="35000"/>
            </a:spcAft>
            <a:buNone/>
          </a:pPr>
          <a:r>
            <a:rPr lang="tr-TR" sz="2000" b="0" u="sng" kern="1200" dirty="0">
              <a:solidFill>
                <a:srgbClr val="FF0000"/>
              </a:solidFill>
              <a:effectLst>
                <a:outerShdw blurRad="38100" dist="38100" dir="2700000" algn="tl">
                  <a:srgbClr val="000000">
                    <a:alpha val="43137"/>
                  </a:srgbClr>
                </a:outerShdw>
              </a:effectLst>
              <a:latin typeface="+mn-lt"/>
              <a:ea typeface="+mn-ea"/>
              <a:cs typeface="+mn-cs"/>
            </a:rPr>
            <a:t>Yeni Kurulan</a:t>
          </a:r>
        </a:p>
        <a:p>
          <a:pPr marL="0" lvl="0" indent="0" algn="l" defTabSz="10668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latin typeface="+mn-lt"/>
              <a:ea typeface="+mn-ea"/>
              <a:cs typeface="+mn-cs"/>
            </a:rPr>
            <a:t>Endüstriyel İşletmelerde</a:t>
          </a:r>
        </a:p>
        <a:p>
          <a:pPr marL="0" lvl="0" indent="0" algn="l" defTabSz="10668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latin typeface="+mn-lt"/>
              <a:ea typeface="+mn-ea"/>
              <a:cs typeface="+mn-cs"/>
            </a:rPr>
            <a:t>Enerji Yöneticisi</a:t>
          </a:r>
        </a:p>
        <a:p>
          <a:pPr marL="0" lvl="0" indent="0" algn="l" defTabSz="10668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latin typeface="+mn-lt"/>
              <a:ea typeface="+mn-ea"/>
              <a:cs typeface="+mn-cs"/>
            </a:rPr>
            <a:t>veya</a:t>
          </a:r>
        </a:p>
        <a:p>
          <a:pPr marL="0" lvl="0" indent="0" algn="l" defTabSz="1066800">
            <a:lnSpc>
              <a:spcPct val="90000"/>
            </a:lnSpc>
            <a:spcBef>
              <a:spcPct val="0"/>
            </a:spcBef>
            <a:spcAft>
              <a:spcPct val="35000"/>
            </a:spcAft>
            <a:buNone/>
          </a:pPr>
          <a:r>
            <a:rPr lang="tr-TR" sz="2000" b="0" kern="1200" dirty="0">
              <a:solidFill>
                <a:srgbClr val="FF0000"/>
              </a:solidFill>
              <a:effectLst>
                <a:outerShdw blurRad="38100" dist="38100" dir="2700000" algn="tl">
                  <a:srgbClr val="000000">
                    <a:alpha val="43137"/>
                  </a:srgbClr>
                </a:outerShdw>
              </a:effectLst>
              <a:latin typeface="+mn-lt"/>
              <a:ea typeface="+mn-ea"/>
              <a:cs typeface="+mn-cs"/>
            </a:rPr>
            <a:t>Enerji Yönetim Birimi</a:t>
          </a:r>
        </a:p>
      </dsp:txBody>
      <dsp:txXfrm>
        <a:off x="0" y="0"/>
        <a:ext cx="2266893" cy="4888597"/>
      </dsp:txXfrm>
    </dsp:sp>
    <dsp:sp modelId="{6DB10E41-6506-4243-8F95-9F973E6E0B3A}">
      <dsp:nvSpPr>
        <dsp:cNvPr id="0" name=""/>
        <dsp:cNvSpPr/>
      </dsp:nvSpPr>
      <dsp:spPr>
        <a:xfrm>
          <a:off x="2395818" y="57467"/>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tr-TR" sz="1800" kern="1200" dirty="0"/>
        </a:p>
        <a:p>
          <a:pPr marL="0" lvl="0" indent="0" algn="l" defTabSz="800100">
            <a:lnSpc>
              <a:spcPct val="90000"/>
            </a:lnSpc>
            <a:spcBef>
              <a:spcPct val="0"/>
            </a:spcBef>
            <a:spcAft>
              <a:spcPct val="35000"/>
            </a:spcAft>
            <a:buNone/>
          </a:pPr>
          <a:r>
            <a:rPr lang="tr-TR" sz="1800" kern="1200" dirty="0"/>
            <a:t>3 Yıllık Enerji Tüketim Verilerini Takip Eder</a:t>
          </a:r>
        </a:p>
      </dsp:txBody>
      <dsp:txXfrm>
        <a:off x="2395818" y="57467"/>
        <a:ext cx="6747064" cy="1149345"/>
      </dsp:txXfrm>
    </dsp:sp>
    <dsp:sp modelId="{CF50F196-52F1-496F-835C-42E52EBB0EAE}">
      <dsp:nvSpPr>
        <dsp:cNvPr id="0" name=""/>
        <dsp:cNvSpPr/>
      </dsp:nvSpPr>
      <dsp:spPr>
        <a:xfrm>
          <a:off x="2266893" y="1206812"/>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7FA305-99CD-4533-B803-539A4DACB6B8}">
      <dsp:nvSpPr>
        <dsp:cNvPr id="0" name=""/>
        <dsp:cNvSpPr/>
      </dsp:nvSpPr>
      <dsp:spPr>
        <a:xfrm>
          <a:off x="2395818" y="1264280"/>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tr-TR" sz="1800" i="0" kern="1200" dirty="0"/>
        </a:p>
        <a:p>
          <a:pPr marL="0" lvl="0" indent="0" algn="l" defTabSz="800100">
            <a:lnSpc>
              <a:spcPct val="90000"/>
            </a:lnSpc>
            <a:spcBef>
              <a:spcPct val="0"/>
            </a:spcBef>
            <a:spcAft>
              <a:spcPct val="35000"/>
            </a:spcAft>
            <a:buNone/>
          </a:pPr>
          <a:r>
            <a:rPr lang="tr-TR" sz="1800" i="0" kern="1200" dirty="0"/>
            <a:t>Son 3 Yıl</a:t>
          </a:r>
          <a:r>
            <a:rPr lang="tr-TR" sz="1800" i="1" kern="1200" dirty="0"/>
            <a:t> </a:t>
          </a:r>
          <a:r>
            <a:rPr lang="tr-TR" sz="1800" kern="1200" dirty="0"/>
            <a:t>Ort. </a:t>
          </a:r>
          <a:r>
            <a:rPr lang="tr-TR" sz="1800" kern="1200" dirty="0" err="1"/>
            <a:t>Enj</a:t>
          </a:r>
          <a:r>
            <a:rPr lang="tr-TR" sz="1800" kern="1200" dirty="0"/>
            <a:t>. Tük. ≥ 1.000 TEP ise </a:t>
          </a:r>
          <a:r>
            <a:rPr lang="tr-TR" sz="1800" b="1" kern="1200" dirty="0"/>
            <a:t>EY Görevlendirir</a:t>
          </a:r>
        </a:p>
      </dsp:txBody>
      <dsp:txXfrm>
        <a:off x="2395818" y="1264280"/>
        <a:ext cx="6747064" cy="1149345"/>
      </dsp:txXfrm>
    </dsp:sp>
    <dsp:sp modelId="{0F1A7588-B055-4F22-9C6E-D8F7C6D7F0D7}">
      <dsp:nvSpPr>
        <dsp:cNvPr id="0" name=""/>
        <dsp:cNvSpPr/>
      </dsp:nvSpPr>
      <dsp:spPr>
        <a:xfrm>
          <a:off x="2266893" y="2413625"/>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83C423-7C5F-4BB2-ADDA-A27394A46540}">
      <dsp:nvSpPr>
        <dsp:cNvPr id="0" name=""/>
        <dsp:cNvSpPr/>
      </dsp:nvSpPr>
      <dsp:spPr>
        <a:xfrm>
          <a:off x="2395818" y="2471093"/>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tr-TR" sz="1800" i="0" kern="1200" dirty="0"/>
        </a:p>
        <a:p>
          <a:pPr marL="0" lvl="0" indent="0" algn="l" defTabSz="800100">
            <a:lnSpc>
              <a:spcPct val="90000"/>
            </a:lnSpc>
            <a:spcBef>
              <a:spcPct val="0"/>
            </a:spcBef>
            <a:spcAft>
              <a:spcPct val="35000"/>
            </a:spcAft>
            <a:buNone/>
          </a:pPr>
          <a:r>
            <a:rPr lang="tr-TR" sz="1800" i="0" kern="1200" dirty="0"/>
            <a:t>Son 3 Yıl</a:t>
          </a:r>
          <a:r>
            <a:rPr lang="tr-TR" sz="1800" i="1" kern="1200" dirty="0"/>
            <a:t> </a:t>
          </a:r>
          <a:r>
            <a:rPr lang="tr-TR" sz="1800" kern="1200" dirty="0"/>
            <a:t>Ort. </a:t>
          </a:r>
          <a:r>
            <a:rPr lang="tr-TR" sz="1800" kern="1200" dirty="0" err="1"/>
            <a:t>Enj</a:t>
          </a:r>
          <a:r>
            <a:rPr lang="tr-TR" sz="1800" kern="1200" dirty="0"/>
            <a:t>. Tük. ≥ 50.000 TEP ise </a:t>
          </a:r>
          <a:r>
            <a:rPr lang="tr-TR" sz="1800" b="1" kern="1200" dirty="0"/>
            <a:t>EYB Oluşturur</a:t>
          </a:r>
        </a:p>
      </dsp:txBody>
      <dsp:txXfrm>
        <a:off x="2395818" y="2471093"/>
        <a:ext cx="6747064" cy="1149345"/>
      </dsp:txXfrm>
    </dsp:sp>
    <dsp:sp modelId="{FFA267D6-337E-41B1-8832-556646B2656E}">
      <dsp:nvSpPr>
        <dsp:cNvPr id="0" name=""/>
        <dsp:cNvSpPr/>
      </dsp:nvSpPr>
      <dsp:spPr>
        <a:xfrm>
          <a:off x="2266893" y="3620438"/>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3BA069-3B92-422A-BFE4-E78352C214F5}">
      <dsp:nvSpPr>
        <dsp:cNvPr id="0" name=""/>
        <dsp:cNvSpPr/>
      </dsp:nvSpPr>
      <dsp:spPr>
        <a:xfrm>
          <a:off x="2395818" y="3677906"/>
          <a:ext cx="6747064" cy="114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tr-TR" sz="1800" b="0" i="0" kern="1200" dirty="0"/>
            <a:t>Yeni kurulan endüstriyel işletmelerde </a:t>
          </a:r>
          <a:r>
            <a:rPr lang="tr-TR" sz="1800" b="1" i="0" kern="1200" dirty="0"/>
            <a:t>ilk yıla ait toplam enerji tüketiminin sınır değerlerin iki mislini aşması halinde</a:t>
          </a:r>
          <a:r>
            <a:rPr lang="tr-TR" sz="1800" b="0" i="0" kern="1200" dirty="0"/>
            <a:t>, </a:t>
          </a:r>
          <a:r>
            <a:rPr lang="tr-TR" sz="1800" b="0" i="0" u="sng" kern="1200" dirty="0"/>
            <a:t>üç yıllık ortalamaya bakılmaksızın</a:t>
          </a:r>
          <a:r>
            <a:rPr lang="tr-TR" sz="1800" b="0" i="0" kern="1200" dirty="0"/>
            <a:t>, enerji yöneticisi görevlendirilir veya enerji yönetim birimi kurulur.</a:t>
          </a:r>
          <a:endParaRPr lang="tr-TR" sz="1800" kern="1200" dirty="0"/>
        </a:p>
      </dsp:txBody>
      <dsp:txXfrm>
        <a:off x="2395818" y="3677906"/>
        <a:ext cx="6747064" cy="1149345"/>
      </dsp:txXfrm>
    </dsp:sp>
    <dsp:sp modelId="{AB899002-388E-41DC-B7FF-B99B40EAB315}">
      <dsp:nvSpPr>
        <dsp:cNvPr id="0" name=""/>
        <dsp:cNvSpPr/>
      </dsp:nvSpPr>
      <dsp:spPr>
        <a:xfrm>
          <a:off x="2266893" y="4827251"/>
          <a:ext cx="6875989"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64DA7-A2E7-481D-A343-67D4E9E860D1}">
      <dsp:nvSpPr>
        <dsp:cNvPr id="0" name=""/>
        <dsp:cNvSpPr/>
      </dsp:nvSpPr>
      <dsp:spPr>
        <a:xfrm>
          <a:off x="2790" y="254314"/>
          <a:ext cx="2720552" cy="98568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tr-TR" sz="1600" b="1" kern="1200" dirty="0"/>
            <a:t>Endüstriyel İşletmelerin </a:t>
          </a:r>
        </a:p>
        <a:p>
          <a:pPr marL="0" lvl="0" indent="0" algn="ctr" defTabSz="711200">
            <a:lnSpc>
              <a:spcPct val="90000"/>
            </a:lnSpc>
            <a:spcBef>
              <a:spcPct val="0"/>
            </a:spcBef>
            <a:spcAft>
              <a:spcPct val="35000"/>
            </a:spcAft>
            <a:buNone/>
          </a:pPr>
          <a:r>
            <a:rPr lang="tr-TR" sz="1600" b="1" kern="1200" dirty="0"/>
            <a:t>EY Görevlendirmesi</a:t>
          </a:r>
        </a:p>
        <a:p>
          <a:pPr marL="0" lvl="0" indent="0" algn="ctr" defTabSz="711200">
            <a:lnSpc>
              <a:spcPct val="90000"/>
            </a:lnSpc>
            <a:spcBef>
              <a:spcPct val="0"/>
            </a:spcBef>
            <a:spcAft>
              <a:spcPct val="35000"/>
            </a:spcAft>
            <a:buNone/>
          </a:pPr>
          <a:r>
            <a:rPr lang="tr-TR" sz="1600" b="1" kern="1200" dirty="0">
              <a:solidFill>
                <a:schemeClr val="bg1">
                  <a:lumMod val="85000"/>
                </a:schemeClr>
              </a:solidFill>
            </a:rPr>
            <a:t>Ort. </a:t>
          </a:r>
          <a:r>
            <a:rPr lang="tr-TR" sz="1600" b="1" kern="1200" dirty="0" err="1">
              <a:solidFill>
                <a:schemeClr val="bg1">
                  <a:lumMod val="85000"/>
                </a:schemeClr>
              </a:solidFill>
            </a:rPr>
            <a:t>Enj</a:t>
          </a:r>
          <a:r>
            <a:rPr lang="tr-TR" sz="1600" b="1" kern="1200" dirty="0">
              <a:solidFill>
                <a:schemeClr val="bg1">
                  <a:lumMod val="85000"/>
                </a:schemeClr>
              </a:solidFill>
            </a:rPr>
            <a:t>. Tük. ≥ 1.000 TEP</a:t>
          </a:r>
          <a:endParaRPr lang="tr-TR" sz="1500" b="1" kern="1200" dirty="0">
            <a:solidFill>
              <a:schemeClr val="bg1">
                <a:lumMod val="85000"/>
              </a:schemeClr>
            </a:solidFill>
          </a:endParaRPr>
        </a:p>
      </dsp:txBody>
      <dsp:txXfrm>
        <a:off x="2790" y="254314"/>
        <a:ext cx="2720552" cy="985686"/>
      </dsp:txXfrm>
    </dsp:sp>
    <dsp:sp modelId="{8B4FE3B0-A058-44C7-8321-554D835CC0BE}">
      <dsp:nvSpPr>
        <dsp:cNvPr id="0" name=""/>
        <dsp:cNvSpPr/>
      </dsp:nvSpPr>
      <dsp:spPr>
        <a:xfrm>
          <a:off x="2790" y="1240000"/>
          <a:ext cx="2720552" cy="3618253"/>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tr-TR" sz="1500" kern="1200" dirty="0"/>
            <a:t>Sertifikalı ve Sigortalı Çalışanını Enerji Yöneticisi Olarak Görevlendirebilir</a:t>
          </a:r>
        </a:p>
        <a:p>
          <a:pPr marL="114300" lvl="1" indent="-114300" algn="l" defTabSz="666750">
            <a:lnSpc>
              <a:spcPct val="90000"/>
            </a:lnSpc>
            <a:spcBef>
              <a:spcPct val="0"/>
            </a:spcBef>
            <a:spcAft>
              <a:spcPct val="15000"/>
            </a:spcAft>
            <a:buChar char="•"/>
          </a:pPr>
          <a:endParaRPr lang="tr-TR" sz="1500" kern="1200" dirty="0"/>
        </a:p>
        <a:p>
          <a:pPr marL="114300" lvl="1" indent="-114300" algn="l" defTabSz="666750">
            <a:lnSpc>
              <a:spcPct val="90000"/>
            </a:lnSpc>
            <a:spcBef>
              <a:spcPct val="0"/>
            </a:spcBef>
            <a:spcAft>
              <a:spcPct val="15000"/>
            </a:spcAft>
            <a:buChar char="•"/>
          </a:pPr>
          <a:r>
            <a:rPr lang="tr-TR" sz="1500" kern="1200" dirty="0"/>
            <a:t>EVD Şirketinden Enerji Yöneticiliği Hizmeti Alabilir</a:t>
          </a:r>
        </a:p>
      </dsp:txBody>
      <dsp:txXfrm>
        <a:off x="2790" y="1240000"/>
        <a:ext cx="2720552" cy="3618253"/>
      </dsp:txXfrm>
    </dsp:sp>
    <dsp:sp modelId="{613C0525-3D58-451F-83DF-460BD6DB60F1}">
      <dsp:nvSpPr>
        <dsp:cNvPr id="0" name=""/>
        <dsp:cNvSpPr/>
      </dsp:nvSpPr>
      <dsp:spPr>
        <a:xfrm>
          <a:off x="3104219" y="254314"/>
          <a:ext cx="2720552" cy="98568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tr-TR" sz="1600" b="1" kern="1200" dirty="0"/>
            <a:t>Endüstriyel İşletmelerin </a:t>
          </a:r>
        </a:p>
        <a:p>
          <a:pPr marL="0" lvl="0" indent="0" algn="ctr" defTabSz="711200">
            <a:lnSpc>
              <a:spcPct val="90000"/>
            </a:lnSpc>
            <a:spcBef>
              <a:spcPct val="0"/>
            </a:spcBef>
            <a:spcAft>
              <a:spcPct val="35000"/>
            </a:spcAft>
            <a:buNone/>
          </a:pPr>
          <a:r>
            <a:rPr lang="tr-TR" sz="1600" b="1" kern="1200" dirty="0"/>
            <a:t>EYB Oluşturması</a:t>
          </a:r>
        </a:p>
        <a:p>
          <a:pPr marL="0" lvl="0" indent="0" algn="ctr" defTabSz="711200">
            <a:lnSpc>
              <a:spcPct val="90000"/>
            </a:lnSpc>
            <a:spcBef>
              <a:spcPct val="0"/>
            </a:spcBef>
            <a:spcAft>
              <a:spcPct val="35000"/>
            </a:spcAft>
            <a:buNone/>
          </a:pPr>
          <a:r>
            <a:rPr lang="tr-TR" sz="1600" b="1" kern="1200" dirty="0">
              <a:solidFill>
                <a:schemeClr val="bg1">
                  <a:lumMod val="85000"/>
                </a:schemeClr>
              </a:solidFill>
            </a:rPr>
            <a:t>Ort. </a:t>
          </a:r>
          <a:r>
            <a:rPr lang="tr-TR" sz="1600" b="1" kern="1200" dirty="0" err="1">
              <a:solidFill>
                <a:schemeClr val="bg1">
                  <a:lumMod val="85000"/>
                </a:schemeClr>
              </a:solidFill>
            </a:rPr>
            <a:t>Enj</a:t>
          </a:r>
          <a:r>
            <a:rPr lang="tr-TR" sz="1600" b="1" kern="1200" dirty="0">
              <a:solidFill>
                <a:schemeClr val="bg1">
                  <a:lumMod val="85000"/>
                </a:schemeClr>
              </a:solidFill>
            </a:rPr>
            <a:t>. Tük. ≥ 50.000 TEP</a:t>
          </a:r>
        </a:p>
      </dsp:txBody>
      <dsp:txXfrm>
        <a:off x="3104219" y="254314"/>
        <a:ext cx="2720552" cy="985686"/>
      </dsp:txXfrm>
    </dsp:sp>
    <dsp:sp modelId="{E6A487B6-35BC-4D6D-B620-FD7360CA1EFB}">
      <dsp:nvSpPr>
        <dsp:cNvPr id="0" name=""/>
        <dsp:cNvSpPr/>
      </dsp:nvSpPr>
      <dsp:spPr>
        <a:xfrm>
          <a:off x="3104219" y="1240000"/>
          <a:ext cx="2720552" cy="3618253"/>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100000"/>
            </a:lnSpc>
            <a:spcBef>
              <a:spcPct val="0"/>
            </a:spcBef>
            <a:spcAft>
              <a:spcPct val="15000"/>
            </a:spcAft>
            <a:buChar char="•"/>
          </a:pPr>
          <a:r>
            <a:rPr lang="tr-TR" sz="1500" b="1" kern="1200" dirty="0"/>
            <a:t>EYB = EY + Teknik Pers. (</a:t>
          </a:r>
          <a:r>
            <a:rPr lang="tr-TR" sz="1500" b="1" kern="1200" dirty="0" err="1"/>
            <a:t>min</a:t>
          </a:r>
          <a:r>
            <a:rPr lang="tr-TR" sz="1500" b="1" kern="1200" dirty="0"/>
            <a:t>) </a:t>
          </a:r>
          <a:r>
            <a:rPr lang="tr-TR" sz="1500" kern="1200" dirty="0"/>
            <a:t>Sertifikalı ve Sigortalı Çalışanını Görevlendirebilir</a:t>
          </a:r>
          <a:endParaRPr lang="tr-TR" sz="1500" b="1" kern="1200" dirty="0"/>
        </a:p>
        <a:p>
          <a:pPr marL="114300" lvl="1" indent="-114300" algn="l" defTabSz="666750">
            <a:lnSpc>
              <a:spcPct val="100000"/>
            </a:lnSpc>
            <a:spcBef>
              <a:spcPct val="0"/>
            </a:spcBef>
            <a:spcAft>
              <a:spcPct val="15000"/>
            </a:spcAft>
            <a:buChar char="•"/>
          </a:pPr>
          <a:r>
            <a:rPr lang="tr-TR" sz="1500" kern="1200" dirty="0"/>
            <a:t>EVD Şirketinden Enerji Yöneticisi Hizmeti Alabilir</a:t>
          </a:r>
        </a:p>
        <a:p>
          <a:pPr marL="114300" lvl="1" indent="-114300" algn="l" defTabSz="666750">
            <a:lnSpc>
              <a:spcPct val="100000"/>
            </a:lnSpc>
            <a:spcBef>
              <a:spcPct val="0"/>
            </a:spcBef>
            <a:spcAft>
              <a:spcPct val="15000"/>
            </a:spcAft>
            <a:buChar char="•"/>
          </a:pPr>
          <a:r>
            <a:rPr lang="tr-TR" sz="1500" kern="1200" dirty="0" err="1"/>
            <a:t>EY’nin</a:t>
          </a:r>
          <a:r>
            <a:rPr lang="tr-TR" sz="1500" kern="1200" dirty="0"/>
            <a:t> Altında  Teknik Personelini </a:t>
          </a:r>
          <a:r>
            <a:rPr lang="tr-TR" sz="1500" kern="1200" dirty="0" err="1"/>
            <a:t>EYB’de</a:t>
          </a:r>
          <a:r>
            <a:rPr lang="tr-TR" sz="1500" kern="1200" dirty="0"/>
            <a:t> Görevlendirmelidir</a:t>
          </a:r>
        </a:p>
        <a:p>
          <a:pPr marL="114300" lvl="1" indent="-114300" algn="l" defTabSz="666750">
            <a:lnSpc>
              <a:spcPct val="100000"/>
            </a:lnSpc>
            <a:spcBef>
              <a:spcPct val="0"/>
            </a:spcBef>
            <a:spcAft>
              <a:spcPct val="15000"/>
            </a:spcAft>
            <a:buChar char="•"/>
          </a:pPr>
          <a:r>
            <a:rPr lang="tr-TR" sz="1500" b="0" i="0" kern="1200" dirty="0"/>
            <a:t>Organizasyonlarında toplam kalite çalışmalarından sorumlu olan ve bünyesinde enerji yöneticisinin de görev aldığı kalite yönetim birimi EYB olarak da görevlendirebilir.</a:t>
          </a:r>
          <a:endParaRPr lang="tr-TR" sz="1500" kern="1200" dirty="0"/>
        </a:p>
      </dsp:txBody>
      <dsp:txXfrm>
        <a:off x="3104219" y="1240000"/>
        <a:ext cx="2720552" cy="3618253"/>
      </dsp:txXfrm>
    </dsp:sp>
    <dsp:sp modelId="{DC5F0227-9031-412E-97B5-E5E7C1EE0FF8}">
      <dsp:nvSpPr>
        <dsp:cNvPr id="0" name=""/>
        <dsp:cNvSpPr/>
      </dsp:nvSpPr>
      <dsp:spPr>
        <a:xfrm>
          <a:off x="6205649" y="254314"/>
          <a:ext cx="2720552" cy="98568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tr-TR" sz="1600" b="1" kern="1200" dirty="0"/>
            <a:t>OSB’lerin </a:t>
          </a:r>
        </a:p>
        <a:p>
          <a:pPr marL="0" lvl="0" indent="0" algn="ctr" defTabSz="711200">
            <a:lnSpc>
              <a:spcPct val="90000"/>
            </a:lnSpc>
            <a:spcBef>
              <a:spcPct val="0"/>
            </a:spcBef>
            <a:spcAft>
              <a:spcPct val="35000"/>
            </a:spcAft>
            <a:buNone/>
          </a:pPr>
          <a:r>
            <a:rPr lang="tr-TR" sz="1600" b="1" kern="1200" dirty="0"/>
            <a:t>EYB Oluşturması</a:t>
          </a:r>
        </a:p>
        <a:p>
          <a:pPr marL="0" lvl="0" indent="0" algn="ctr" defTabSz="711200">
            <a:lnSpc>
              <a:spcPct val="90000"/>
            </a:lnSpc>
            <a:spcBef>
              <a:spcPct val="0"/>
            </a:spcBef>
            <a:spcAft>
              <a:spcPct val="35000"/>
            </a:spcAft>
            <a:buNone/>
          </a:pPr>
          <a:r>
            <a:rPr lang="tr-TR" sz="1600" b="1" kern="1200" dirty="0">
              <a:solidFill>
                <a:schemeClr val="bg1">
                  <a:lumMod val="85000"/>
                </a:schemeClr>
              </a:solidFill>
            </a:rPr>
            <a:t>Faal İşletme Sayısı ≥ 50</a:t>
          </a:r>
          <a:endParaRPr lang="tr-TR" sz="1500" b="1" kern="1200" dirty="0">
            <a:solidFill>
              <a:schemeClr val="bg1">
                <a:lumMod val="85000"/>
              </a:schemeClr>
            </a:solidFill>
          </a:endParaRPr>
        </a:p>
      </dsp:txBody>
      <dsp:txXfrm>
        <a:off x="6205649" y="254314"/>
        <a:ext cx="2720552" cy="985686"/>
      </dsp:txXfrm>
    </dsp:sp>
    <dsp:sp modelId="{6FEF8B62-46E0-4FDB-A49B-11EEACDFBC53}">
      <dsp:nvSpPr>
        <dsp:cNvPr id="0" name=""/>
        <dsp:cNvSpPr/>
      </dsp:nvSpPr>
      <dsp:spPr>
        <a:xfrm>
          <a:off x="6205649" y="1240000"/>
          <a:ext cx="2720552" cy="3618253"/>
        </a:xfrm>
        <a:prstGeom prst="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100000"/>
            </a:lnSpc>
            <a:spcBef>
              <a:spcPct val="0"/>
            </a:spcBef>
            <a:spcAft>
              <a:spcPct val="15000"/>
            </a:spcAft>
            <a:buChar char="•"/>
          </a:pPr>
          <a:r>
            <a:rPr lang="tr-TR" sz="1500" b="1" kern="1200" dirty="0"/>
            <a:t>EYB = EY + Teknik Pers. (</a:t>
          </a:r>
          <a:r>
            <a:rPr lang="tr-TR" sz="1500" b="1" kern="1200" dirty="0" err="1"/>
            <a:t>min</a:t>
          </a:r>
          <a:r>
            <a:rPr lang="tr-TR" sz="1500" b="1" kern="1200" dirty="0"/>
            <a:t>) </a:t>
          </a:r>
        </a:p>
        <a:p>
          <a:pPr marL="114300" lvl="1" indent="-114300" algn="l" defTabSz="666750">
            <a:lnSpc>
              <a:spcPct val="100000"/>
            </a:lnSpc>
            <a:spcBef>
              <a:spcPct val="0"/>
            </a:spcBef>
            <a:spcAft>
              <a:spcPct val="15000"/>
            </a:spcAft>
            <a:buChar char="•"/>
          </a:pPr>
          <a:r>
            <a:rPr lang="tr-TR" sz="1500" kern="1200" dirty="0"/>
            <a:t>Sertifikalı ve Sigortalı Çalışanını Görevlendirebilir</a:t>
          </a:r>
        </a:p>
        <a:p>
          <a:pPr marL="114300" lvl="1" indent="-114300" algn="l" defTabSz="666750">
            <a:lnSpc>
              <a:spcPct val="100000"/>
            </a:lnSpc>
            <a:spcBef>
              <a:spcPct val="0"/>
            </a:spcBef>
            <a:spcAft>
              <a:spcPct val="15000"/>
            </a:spcAft>
            <a:buChar char="•"/>
          </a:pPr>
          <a:r>
            <a:rPr lang="tr-TR" sz="1500" kern="1200" dirty="0"/>
            <a:t>EVD Şirketinden Enerji Yöneticisi Hizmeti Alabilir</a:t>
          </a:r>
        </a:p>
        <a:p>
          <a:pPr marL="114300" lvl="1" indent="-114300" algn="l" defTabSz="666750">
            <a:lnSpc>
              <a:spcPct val="100000"/>
            </a:lnSpc>
            <a:spcBef>
              <a:spcPct val="0"/>
            </a:spcBef>
            <a:spcAft>
              <a:spcPct val="15000"/>
            </a:spcAft>
            <a:buChar char="•"/>
          </a:pPr>
          <a:r>
            <a:rPr lang="tr-TR" sz="1500" kern="1200" dirty="0" err="1"/>
            <a:t>EY’nin</a:t>
          </a:r>
          <a:r>
            <a:rPr lang="tr-TR" sz="1500" kern="1200" dirty="0"/>
            <a:t> Altında  Teknik Personelini </a:t>
          </a:r>
          <a:r>
            <a:rPr lang="tr-TR" sz="1500" kern="1200" dirty="0" err="1"/>
            <a:t>EYB’de</a:t>
          </a:r>
          <a:r>
            <a:rPr lang="tr-TR" sz="1500" kern="1200" dirty="0"/>
            <a:t> Görevlendirmelidir</a:t>
          </a:r>
        </a:p>
        <a:p>
          <a:pPr marL="114300" lvl="1" indent="-114300" algn="l" defTabSz="666750">
            <a:lnSpc>
              <a:spcPct val="100000"/>
            </a:lnSpc>
            <a:spcBef>
              <a:spcPct val="0"/>
            </a:spcBef>
            <a:spcAft>
              <a:spcPct val="15000"/>
            </a:spcAft>
            <a:buChar char="•"/>
          </a:pPr>
          <a:r>
            <a:rPr lang="tr-TR" sz="1500" b="0" i="0" kern="1200" dirty="0"/>
            <a:t>Organizasyonlarında toplam kalite çalışmalarından sorumlu olan ve bünyesinde enerji yöneticisinin de görev aldığı kalite yönetim birimi EYB olarak da görevlendirebilir.</a:t>
          </a:r>
          <a:endParaRPr lang="tr-TR" sz="1500" kern="1200" dirty="0"/>
        </a:p>
      </dsp:txBody>
      <dsp:txXfrm>
        <a:off x="6205649" y="1240000"/>
        <a:ext cx="2720552" cy="36182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BBA605-5F53-44D7-ADA8-A4C43F22C96A}">
      <dsp:nvSpPr>
        <dsp:cNvPr id="0" name=""/>
        <dsp:cNvSpPr/>
      </dsp:nvSpPr>
      <dsp:spPr>
        <a:xfrm>
          <a:off x="6507" y="941353"/>
          <a:ext cx="4454139" cy="52401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FA85DA-F5B9-462A-AA5D-FEB8CE0D486E}">
      <dsp:nvSpPr>
        <dsp:cNvPr id="0" name=""/>
        <dsp:cNvSpPr/>
      </dsp:nvSpPr>
      <dsp:spPr>
        <a:xfrm>
          <a:off x="6507" y="1138152"/>
          <a:ext cx="327217" cy="327217"/>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6CCBD8-9465-4C8A-A57D-6656D3089F4C}">
      <dsp:nvSpPr>
        <dsp:cNvPr id="0" name=""/>
        <dsp:cNvSpPr/>
      </dsp:nvSpPr>
      <dsp:spPr>
        <a:xfrm>
          <a:off x="6507" y="0"/>
          <a:ext cx="4454139" cy="941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l" defTabSz="1111250">
            <a:lnSpc>
              <a:spcPct val="90000"/>
            </a:lnSpc>
            <a:spcBef>
              <a:spcPct val="0"/>
            </a:spcBef>
            <a:spcAft>
              <a:spcPct val="35000"/>
            </a:spcAft>
            <a:buNone/>
          </a:pPr>
          <a:r>
            <a:rPr lang="tr-TR" sz="2500" b="1" kern="1200" dirty="0">
              <a:solidFill>
                <a:srgbClr val="FF0000"/>
              </a:solidFill>
              <a:effectLst>
                <a:outerShdw blurRad="38100" dist="38100" dir="2700000" algn="tl">
                  <a:srgbClr val="000000">
                    <a:alpha val="43137"/>
                  </a:srgbClr>
                </a:outerShdw>
              </a:effectLst>
            </a:rPr>
            <a:t>Kendi Çalışanını Enerji Yöneticisi </a:t>
          </a:r>
        </a:p>
        <a:p>
          <a:pPr marL="0" lvl="0" indent="0" algn="l" defTabSz="1111250">
            <a:lnSpc>
              <a:spcPct val="90000"/>
            </a:lnSpc>
            <a:spcBef>
              <a:spcPct val="0"/>
            </a:spcBef>
            <a:spcAft>
              <a:spcPct val="35000"/>
            </a:spcAft>
            <a:buNone/>
          </a:pPr>
          <a:r>
            <a:rPr lang="tr-TR" sz="2500" b="1" kern="1200" dirty="0">
              <a:solidFill>
                <a:srgbClr val="FF0000"/>
              </a:solidFill>
              <a:effectLst>
                <a:outerShdw blurRad="38100" dist="38100" dir="2700000" algn="tl">
                  <a:srgbClr val="000000">
                    <a:alpha val="43137"/>
                  </a:srgbClr>
                </a:outerShdw>
              </a:effectLst>
            </a:rPr>
            <a:t>Olarak Görevlendirme</a:t>
          </a:r>
        </a:p>
      </dsp:txBody>
      <dsp:txXfrm>
        <a:off x="6507" y="0"/>
        <a:ext cx="4454139" cy="941353"/>
      </dsp:txXfrm>
    </dsp:sp>
    <dsp:sp modelId="{87F0CFE2-A0EF-4B96-A3C6-E3DB105C916E}">
      <dsp:nvSpPr>
        <dsp:cNvPr id="0" name=""/>
        <dsp:cNvSpPr/>
      </dsp:nvSpPr>
      <dsp:spPr>
        <a:xfrm>
          <a:off x="6507" y="1900886"/>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3B3C18-04D6-47B5-B054-D5371E68CCA3}">
      <dsp:nvSpPr>
        <dsp:cNvPr id="0" name=""/>
        <dsp:cNvSpPr/>
      </dsp:nvSpPr>
      <dsp:spPr>
        <a:xfrm>
          <a:off x="318297" y="1683128"/>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Çalışanın EY Sertifikası Olmalıdır</a:t>
          </a:r>
        </a:p>
      </dsp:txBody>
      <dsp:txXfrm>
        <a:off x="318297" y="1683128"/>
        <a:ext cx="4142349" cy="762725"/>
      </dsp:txXfrm>
    </dsp:sp>
    <dsp:sp modelId="{4A6D6864-A946-4113-BC3D-6D446F9BBB44}">
      <dsp:nvSpPr>
        <dsp:cNvPr id="0" name=""/>
        <dsp:cNvSpPr/>
      </dsp:nvSpPr>
      <dsp:spPr>
        <a:xfrm>
          <a:off x="6507" y="2663611"/>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0F3CFF-E3ED-4E7C-BD02-89DAA6B3D65E}">
      <dsp:nvSpPr>
        <dsp:cNvPr id="0" name=""/>
        <dsp:cNvSpPr/>
      </dsp:nvSpPr>
      <dsp:spPr>
        <a:xfrm>
          <a:off x="318297" y="2445853"/>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Görevlendirme </a:t>
          </a:r>
          <a:r>
            <a:rPr lang="tr-TR" sz="1800" kern="1200" dirty="0" err="1"/>
            <a:t>ETKB’ye</a:t>
          </a:r>
          <a:r>
            <a:rPr lang="tr-TR" sz="1800" kern="1200" dirty="0"/>
            <a:t> Bildirilmelidir</a:t>
          </a:r>
        </a:p>
      </dsp:txBody>
      <dsp:txXfrm>
        <a:off x="318297" y="2445853"/>
        <a:ext cx="4142349" cy="762725"/>
      </dsp:txXfrm>
    </dsp:sp>
    <dsp:sp modelId="{105A9648-818D-418E-ADD7-8425073060BB}">
      <dsp:nvSpPr>
        <dsp:cNvPr id="0" name=""/>
        <dsp:cNvSpPr/>
      </dsp:nvSpPr>
      <dsp:spPr>
        <a:xfrm>
          <a:off x="6507" y="3426336"/>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BA5A2B-072F-4106-AA00-81034643187B}">
      <dsp:nvSpPr>
        <dsp:cNvPr id="0" name=""/>
        <dsp:cNvSpPr/>
      </dsp:nvSpPr>
      <dsp:spPr>
        <a:xfrm>
          <a:off x="318297" y="3208578"/>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Bildirim Formu </a:t>
          </a:r>
          <a:r>
            <a:rPr lang="tr-TR" sz="1800" kern="1200" dirty="0" err="1"/>
            <a:t>ETKB’ye</a:t>
          </a:r>
          <a:r>
            <a:rPr lang="tr-TR" sz="1800" kern="1200" dirty="0"/>
            <a:t> Gönderilir</a:t>
          </a:r>
        </a:p>
      </dsp:txBody>
      <dsp:txXfrm>
        <a:off x="318297" y="3208578"/>
        <a:ext cx="4142349" cy="762725"/>
      </dsp:txXfrm>
    </dsp:sp>
    <dsp:sp modelId="{15164AEB-16A0-4B37-B00F-6A2FDC9731D5}">
      <dsp:nvSpPr>
        <dsp:cNvPr id="0" name=""/>
        <dsp:cNvSpPr/>
      </dsp:nvSpPr>
      <dsp:spPr>
        <a:xfrm>
          <a:off x="4683353" y="941353"/>
          <a:ext cx="4454139" cy="524016"/>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AD69CC-C6A3-4E73-93B5-9E96ED1A0D32}">
      <dsp:nvSpPr>
        <dsp:cNvPr id="0" name=""/>
        <dsp:cNvSpPr/>
      </dsp:nvSpPr>
      <dsp:spPr>
        <a:xfrm>
          <a:off x="4683353" y="1138152"/>
          <a:ext cx="327217" cy="327217"/>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6DF243-71EC-45E2-8527-EA4EE1197592}">
      <dsp:nvSpPr>
        <dsp:cNvPr id="0" name=""/>
        <dsp:cNvSpPr/>
      </dsp:nvSpPr>
      <dsp:spPr>
        <a:xfrm>
          <a:off x="4683353" y="0"/>
          <a:ext cx="4454139" cy="941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l" defTabSz="1111250">
            <a:lnSpc>
              <a:spcPct val="90000"/>
            </a:lnSpc>
            <a:spcBef>
              <a:spcPct val="0"/>
            </a:spcBef>
            <a:spcAft>
              <a:spcPct val="35000"/>
            </a:spcAft>
            <a:buNone/>
          </a:pPr>
          <a:r>
            <a:rPr lang="tr-TR" sz="2500" b="1" kern="1200" dirty="0">
              <a:solidFill>
                <a:srgbClr val="FF0000"/>
              </a:solidFill>
              <a:effectLst>
                <a:outerShdw blurRad="38100" dist="38100" dir="2700000" algn="tl">
                  <a:srgbClr val="000000">
                    <a:alpha val="43137"/>
                  </a:srgbClr>
                </a:outerShdw>
              </a:effectLst>
            </a:rPr>
            <a:t>EVD Şirketinden </a:t>
          </a:r>
        </a:p>
        <a:p>
          <a:pPr marL="0" lvl="0" indent="0" algn="l" defTabSz="1111250">
            <a:lnSpc>
              <a:spcPct val="90000"/>
            </a:lnSpc>
            <a:spcBef>
              <a:spcPct val="0"/>
            </a:spcBef>
            <a:spcAft>
              <a:spcPct val="35000"/>
            </a:spcAft>
            <a:buNone/>
          </a:pPr>
          <a:r>
            <a:rPr lang="tr-TR" sz="2500" b="1" kern="1200" dirty="0">
              <a:solidFill>
                <a:srgbClr val="FF0000"/>
              </a:solidFill>
              <a:effectLst>
                <a:outerShdw blurRad="38100" dist="38100" dir="2700000" algn="tl">
                  <a:srgbClr val="000000">
                    <a:alpha val="43137"/>
                  </a:srgbClr>
                </a:outerShdw>
              </a:effectLst>
            </a:rPr>
            <a:t>Hizmet Alma</a:t>
          </a:r>
        </a:p>
      </dsp:txBody>
      <dsp:txXfrm>
        <a:off x="4683353" y="0"/>
        <a:ext cx="4454139" cy="941353"/>
      </dsp:txXfrm>
    </dsp:sp>
    <dsp:sp modelId="{930C4827-1A1A-47B2-967F-2CAE8712AB9F}">
      <dsp:nvSpPr>
        <dsp:cNvPr id="0" name=""/>
        <dsp:cNvSpPr/>
      </dsp:nvSpPr>
      <dsp:spPr>
        <a:xfrm>
          <a:off x="4683353" y="1900886"/>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EDBC06-E851-40FF-B4F8-A0CA65B1DBCD}">
      <dsp:nvSpPr>
        <dsp:cNvPr id="0" name=""/>
        <dsp:cNvSpPr/>
      </dsp:nvSpPr>
      <dsp:spPr>
        <a:xfrm>
          <a:off x="4995143" y="1683128"/>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Yetkili EVD Şirketi Olmalıdır</a:t>
          </a:r>
        </a:p>
      </dsp:txBody>
      <dsp:txXfrm>
        <a:off x="4995143" y="1683128"/>
        <a:ext cx="4142349" cy="762725"/>
      </dsp:txXfrm>
    </dsp:sp>
    <dsp:sp modelId="{EE8DB576-1E0F-479C-9A52-304328B43A96}">
      <dsp:nvSpPr>
        <dsp:cNvPr id="0" name=""/>
        <dsp:cNvSpPr/>
      </dsp:nvSpPr>
      <dsp:spPr>
        <a:xfrm>
          <a:off x="4683353" y="2663611"/>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AAFA64-1A78-4F6C-8025-86F8F024CE99}">
      <dsp:nvSpPr>
        <dsp:cNvPr id="0" name=""/>
        <dsp:cNvSpPr/>
      </dsp:nvSpPr>
      <dsp:spPr>
        <a:xfrm>
          <a:off x="4995143" y="2445853"/>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Sözleşme Yapılmalıdır ve Görevlendirme </a:t>
          </a:r>
          <a:r>
            <a:rPr lang="tr-TR" sz="1800" kern="1200" dirty="0" err="1"/>
            <a:t>ETKB’ye</a:t>
          </a:r>
          <a:r>
            <a:rPr lang="tr-TR" sz="1800" kern="1200" dirty="0"/>
            <a:t> Bildirilmelidir</a:t>
          </a:r>
        </a:p>
      </dsp:txBody>
      <dsp:txXfrm>
        <a:off x="4995143" y="2445853"/>
        <a:ext cx="4142349" cy="762725"/>
      </dsp:txXfrm>
    </dsp:sp>
    <dsp:sp modelId="{B9BF8D8D-7236-421D-9DDF-55F5AC2B4A44}">
      <dsp:nvSpPr>
        <dsp:cNvPr id="0" name=""/>
        <dsp:cNvSpPr/>
      </dsp:nvSpPr>
      <dsp:spPr>
        <a:xfrm>
          <a:off x="4683353" y="3426336"/>
          <a:ext cx="327209" cy="327209"/>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772033-EE34-42EB-8B69-DBA07393F39E}">
      <dsp:nvSpPr>
        <dsp:cNvPr id="0" name=""/>
        <dsp:cNvSpPr/>
      </dsp:nvSpPr>
      <dsp:spPr>
        <a:xfrm>
          <a:off x="4995143" y="3208578"/>
          <a:ext cx="4142349" cy="762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tr-TR" sz="1800" kern="1200" dirty="0"/>
            <a:t>Bildirim Formu </a:t>
          </a:r>
          <a:r>
            <a:rPr lang="tr-TR" sz="1800" kern="1200" dirty="0" err="1"/>
            <a:t>ETKB’ye</a:t>
          </a:r>
          <a:r>
            <a:rPr lang="tr-TR" sz="1800" kern="1200" dirty="0"/>
            <a:t> Gönderilir</a:t>
          </a:r>
        </a:p>
      </dsp:txBody>
      <dsp:txXfrm>
        <a:off x="4995143" y="3208578"/>
        <a:ext cx="4142349" cy="7627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92292" cy="5011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Enerji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Yöneticisi</a:t>
          </a:r>
        </a:p>
        <a:p>
          <a:pPr marL="0" lvl="0" indent="0" algn="l" defTabSz="1244600">
            <a:lnSpc>
              <a:spcPct val="90000"/>
            </a:lnSpc>
            <a:spcBef>
              <a:spcPct val="0"/>
            </a:spcBef>
            <a:spcAft>
              <a:spcPct val="35000"/>
            </a:spcAft>
            <a:buNone/>
          </a:pPr>
          <a:r>
            <a:rPr lang="tr-TR" sz="2800" b="1" kern="1200" dirty="0">
              <a:solidFill>
                <a:srgbClr val="FF0000"/>
              </a:solidFill>
              <a:effectLst>
                <a:outerShdw blurRad="38100" dist="38100" dir="2700000" algn="tl">
                  <a:srgbClr val="000000">
                    <a:alpha val="43137"/>
                  </a:srgbClr>
                </a:outerShdw>
              </a:effectLst>
            </a:rPr>
            <a:t>(EY)</a:t>
          </a:r>
        </a:p>
      </dsp:txBody>
      <dsp:txXfrm>
        <a:off x="0" y="0"/>
        <a:ext cx="1692292" cy="5011597"/>
      </dsp:txXfrm>
    </dsp:sp>
    <dsp:sp modelId="{52D36279-24C3-4012-BB38-1D2A0ADC1867}">
      <dsp:nvSpPr>
        <dsp:cNvPr id="0" name=""/>
        <dsp:cNvSpPr/>
      </dsp:nvSpPr>
      <dsp:spPr>
        <a:xfrm>
          <a:off x="1802261" y="78306"/>
          <a:ext cx="6176319" cy="15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tr-TR" sz="2000" b="0" i="0" kern="1200" dirty="0"/>
            <a:t>Kanun kapsamına giren endüstriyel işletmelerde veya binalarda enerji yönetimi ile ilgili faaliyetlerin yerine getirilmesinden </a:t>
          </a:r>
          <a:r>
            <a:rPr lang="tr-TR" sz="2000" b="1" i="0" kern="1200" dirty="0"/>
            <a:t>yönetim adına sorumlu, enerji yöneticisi sertifikasına sahip kişidir.</a:t>
          </a:r>
          <a:endParaRPr lang="tr-TR" sz="2000" b="1" kern="1200" dirty="0">
            <a:effectLst>
              <a:outerShdw blurRad="38100" dist="38100" dir="2700000" algn="tl">
                <a:srgbClr val="000000">
                  <a:alpha val="43137"/>
                </a:srgbClr>
              </a:outerShdw>
            </a:effectLst>
          </a:endParaRPr>
        </a:p>
      </dsp:txBody>
      <dsp:txXfrm>
        <a:off x="1802261" y="78306"/>
        <a:ext cx="6176319" cy="1566124"/>
      </dsp:txXfrm>
    </dsp:sp>
    <dsp:sp modelId="{E04729B4-6931-497D-AA6E-C0CFCD46F89C}">
      <dsp:nvSpPr>
        <dsp:cNvPr id="0" name=""/>
        <dsp:cNvSpPr/>
      </dsp:nvSpPr>
      <dsp:spPr>
        <a:xfrm>
          <a:off x="1692292" y="1644430"/>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5B8568-5BFC-42A2-8414-870D53A3FA83}">
      <dsp:nvSpPr>
        <dsp:cNvPr id="0" name=""/>
        <dsp:cNvSpPr/>
      </dsp:nvSpPr>
      <dsp:spPr>
        <a:xfrm>
          <a:off x="1802261" y="1722736"/>
          <a:ext cx="6400938" cy="15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i="0" kern="1200" dirty="0"/>
            <a:t>Enerji Yöneticisi Sertifikalı</a:t>
          </a:r>
        </a:p>
        <a:p>
          <a:pPr marL="0" lvl="0" indent="0" algn="l" defTabSz="889000">
            <a:lnSpc>
              <a:spcPct val="90000"/>
            </a:lnSpc>
            <a:spcBef>
              <a:spcPct val="0"/>
            </a:spcBef>
            <a:spcAft>
              <a:spcPct val="35000"/>
            </a:spcAft>
            <a:buNone/>
          </a:pPr>
          <a:r>
            <a:rPr lang="tr-TR" sz="2000" i="0" kern="1200" dirty="0"/>
            <a:t>Yönetim Tarafından Görevlendirilmiş</a:t>
          </a:r>
        </a:p>
        <a:p>
          <a:pPr marL="0" lvl="0" indent="0" algn="l" defTabSz="889000">
            <a:lnSpc>
              <a:spcPct val="90000"/>
            </a:lnSpc>
            <a:spcBef>
              <a:spcPct val="0"/>
            </a:spcBef>
            <a:spcAft>
              <a:spcPct val="35000"/>
            </a:spcAft>
            <a:buNone/>
          </a:pPr>
          <a:r>
            <a:rPr lang="tr-TR" sz="2000" i="0" kern="1200" dirty="0" err="1"/>
            <a:t>ETKB’ye</a:t>
          </a:r>
          <a:r>
            <a:rPr lang="tr-TR" sz="2000" i="0" kern="1200" dirty="0"/>
            <a:t> Bildirilmiş Sorumlu Kişi</a:t>
          </a:r>
        </a:p>
      </dsp:txBody>
      <dsp:txXfrm>
        <a:off x="1802261" y="1722736"/>
        <a:ext cx="6400938" cy="1566124"/>
      </dsp:txXfrm>
    </dsp:sp>
    <dsp:sp modelId="{5F57BB31-1BFA-4273-8196-0D8545C164DA}">
      <dsp:nvSpPr>
        <dsp:cNvPr id="0" name=""/>
        <dsp:cNvSpPr/>
      </dsp:nvSpPr>
      <dsp:spPr>
        <a:xfrm>
          <a:off x="1692292" y="3288860"/>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16270-1267-49AE-A7F5-498C3102788E}">
      <dsp:nvSpPr>
        <dsp:cNvPr id="0" name=""/>
        <dsp:cNvSpPr/>
      </dsp:nvSpPr>
      <dsp:spPr>
        <a:xfrm>
          <a:off x="1802261" y="3367166"/>
          <a:ext cx="7331300" cy="15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t>Enerji Yöneticisi Sertifikası için</a:t>
          </a:r>
          <a:r>
            <a:rPr lang="tr-TR" sz="2000" kern="1200" dirty="0"/>
            <a:t>;</a:t>
          </a:r>
        </a:p>
        <a:p>
          <a:pPr marL="0" lvl="0" indent="0" algn="l" defTabSz="889000">
            <a:lnSpc>
              <a:spcPct val="90000"/>
            </a:lnSpc>
            <a:spcBef>
              <a:spcPct val="0"/>
            </a:spcBef>
            <a:spcAft>
              <a:spcPct val="35000"/>
            </a:spcAft>
            <a:buNone/>
          </a:pPr>
          <a:r>
            <a:rPr lang="tr-TR" sz="2000" kern="1200" dirty="0"/>
            <a:t>Düzenlenen Eğitime Katılmak</a:t>
          </a:r>
        </a:p>
        <a:p>
          <a:pPr marL="0" lvl="0" indent="0" algn="l" defTabSz="889000">
            <a:lnSpc>
              <a:spcPct val="90000"/>
            </a:lnSpc>
            <a:spcBef>
              <a:spcPct val="0"/>
            </a:spcBef>
            <a:spcAft>
              <a:spcPct val="35000"/>
            </a:spcAft>
            <a:buNone/>
          </a:pPr>
          <a:r>
            <a:rPr lang="tr-TR" sz="2000" kern="1200" dirty="0"/>
            <a:t>Merkezi Sınavda Başarılı Olmak</a:t>
          </a:r>
        </a:p>
      </dsp:txBody>
      <dsp:txXfrm>
        <a:off x="1802261" y="3367166"/>
        <a:ext cx="7331300" cy="1566124"/>
      </dsp:txXfrm>
    </dsp:sp>
    <dsp:sp modelId="{13B5E1EE-823A-433C-8781-ABF9076168EA}">
      <dsp:nvSpPr>
        <dsp:cNvPr id="0" name=""/>
        <dsp:cNvSpPr/>
      </dsp:nvSpPr>
      <dsp:spPr>
        <a:xfrm>
          <a:off x="1692292" y="4933290"/>
          <a:ext cx="5865018"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789593" cy="5011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Enerji</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Yöneticisinin</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(EY)</a:t>
          </a:r>
        </a:p>
        <a:p>
          <a:pPr marL="0" lvl="0" indent="0" algn="l" defTabSz="1066800">
            <a:lnSpc>
              <a:spcPct val="90000"/>
            </a:lnSpc>
            <a:spcBef>
              <a:spcPct val="0"/>
            </a:spcBef>
            <a:spcAft>
              <a:spcPct val="35000"/>
            </a:spcAft>
            <a:buNone/>
          </a:pPr>
          <a:r>
            <a:rPr lang="tr-TR" sz="2400" b="1" kern="1200" dirty="0">
              <a:solidFill>
                <a:srgbClr val="FF0000"/>
              </a:solidFill>
              <a:effectLst>
                <a:outerShdw blurRad="38100" dist="38100" dir="2700000" algn="tl">
                  <a:srgbClr val="000000">
                    <a:alpha val="43137"/>
                  </a:srgbClr>
                </a:outerShdw>
              </a:effectLst>
            </a:rPr>
            <a:t>Görevleri</a:t>
          </a:r>
        </a:p>
      </dsp:txBody>
      <dsp:txXfrm>
        <a:off x="0" y="0"/>
        <a:ext cx="1789593" cy="5011597"/>
      </dsp:txXfrm>
    </dsp:sp>
    <dsp:sp modelId="{ADA16270-1267-49AE-A7F5-498C3102788E}">
      <dsp:nvSpPr>
        <dsp:cNvPr id="0" name=""/>
        <dsp:cNvSpPr/>
      </dsp:nvSpPr>
      <dsp:spPr>
        <a:xfrm>
          <a:off x="1898223" y="116480"/>
          <a:ext cx="7242002" cy="232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ClrTx/>
            <a:buSzTx/>
            <a:buFont typeface="Wingdings" panose="05000000000000000000" pitchFamily="2" charset="2"/>
            <a:buNone/>
          </a:pPr>
          <a:r>
            <a:rPr kumimoji="0" lang="tr-TR" sz="1900" b="1" i="0" u="none" strike="noStrike" kern="1200" cap="none" spc="0" normalizeH="0" baseline="0" noProof="0" dirty="0">
              <a:ln>
                <a:noFill/>
              </a:ln>
              <a:effectLst/>
              <a:uLnTx/>
              <a:uFillTx/>
              <a:latin typeface="Arial"/>
              <a:cs typeface="+mn-cs"/>
            </a:rPr>
            <a:t>Enerji Yöneticisi,</a:t>
          </a:r>
        </a:p>
        <a:p>
          <a:pPr marL="0" lvl="0" indent="0" algn="just"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5627 sayılı Enerji Verimliliği Kanunu ve ikincil mevzuatı çerçevesinde tanımlanan görev ve sorumluluklarını yerine getirir. </a:t>
          </a:r>
          <a:endParaRPr lang="tr-TR" sz="1900" kern="1200" dirty="0"/>
        </a:p>
      </dsp:txBody>
      <dsp:txXfrm>
        <a:off x="1898223" y="116480"/>
        <a:ext cx="7242002" cy="2329609"/>
      </dsp:txXfrm>
    </dsp:sp>
    <dsp:sp modelId="{13B5E1EE-823A-433C-8781-ABF9076168EA}">
      <dsp:nvSpPr>
        <dsp:cNvPr id="0" name=""/>
        <dsp:cNvSpPr/>
      </dsp:nvSpPr>
      <dsp:spPr>
        <a:xfrm>
          <a:off x="1789593" y="2446090"/>
          <a:ext cx="579358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89D657-1809-4604-B27F-DAA139B7DFDD}">
      <dsp:nvSpPr>
        <dsp:cNvPr id="0" name=""/>
        <dsp:cNvSpPr/>
      </dsp:nvSpPr>
      <dsp:spPr>
        <a:xfrm>
          <a:off x="1898223" y="2562570"/>
          <a:ext cx="5684951" cy="232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Çalıştığı bina veya işletmede verimlilik artırıcı tedbirler ve projeleri uygulamak suretiyle;</a:t>
          </a:r>
        </a:p>
        <a:p>
          <a:pPr marL="0" lvl="0" indent="0" algn="l"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Enerji tüketiminin azaltılmasında,</a:t>
          </a:r>
        </a:p>
        <a:p>
          <a:pPr marL="0" lvl="0" indent="0" algn="l"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Bilinç düzeyinin artırılmasında,</a:t>
          </a:r>
        </a:p>
        <a:p>
          <a:pPr marL="0" lvl="0" indent="0" algn="l"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Çevresel olumsuzlukların azaltılmasında</a:t>
          </a:r>
        </a:p>
        <a:p>
          <a:pPr marL="0" lvl="0" indent="0" algn="l" defTabSz="844550">
            <a:lnSpc>
              <a:spcPct val="90000"/>
            </a:lnSpc>
            <a:spcBef>
              <a:spcPct val="0"/>
            </a:spcBef>
            <a:spcAft>
              <a:spcPct val="35000"/>
            </a:spcAft>
            <a:buClrTx/>
            <a:buSzTx/>
            <a:buFont typeface="Wingdings" panose="05000000000000000000" pitchFamily="2" charset="2"/>
            <a:buNone/>
          </a:pPr>
          <a:r>
            <a:rPr kumimoji="0" lang="tr-TR" sz="1900" b="0" i="0" u="none" strike="noStrike" kern="1200" cap="none" spc="0" normalizeH="0" baseline="0" noProof="0" dirty="0">
              <a:ln>
                <a:noFill/>
              </a:ln>
              <a:effectLst/>
              <a:uLnTx/>
              <a:uFillTx/>
              <a:latin typeface="Arial"/>
              <a:cs typeface="+mn-cs"/>
            </a:rPr>
            <a:t>Parasal açıdan kazanç sağlanmasında aktif rol alır. </a:t>
          </a:r>
          <a:endParaRPr lang="tr-TR" sz="1900" kern="1200" dirty="0"/>
        </a:p>
      </dsp:txBody>
      <dsp:txXfrm>
        <a:off x="1898223" y="2562570"/>
        <a:ext cx="5684951" cy="2329609"/>
      </dsp:txXfrm>
    </dsp:sp>
    <dsp:sp modelId="{2288B0FF-0A4C-4E56-8848-A881364B4DBF}">
      <dsp:nvSpPr>
        <dsp:cNvPr id="0" name=""/>
        <dsp:cNvSpPr/>
      </dsp:nvSpPr>
      <dsp:spPr>
        <a:xfrm>
          <a:off x="1789593" y="4892180"/>
          <a:ext cx="579358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5E750-F87D-4E45-9927-D9EA799377F8}">
      <dsp:nvSpPr>
        <dsp:cNvPr id="0" name=""/>
        <dsp:cNvSpPr/>
      </dsp:nvSpPr>
      <dsp:spPr>
        <a:xfrm>
          <a:off x="0" y="0"/>
          <a:ext cx="9144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AECDF-5FA9-41C0-A43D-FEBDDD0635B6}">
      <dsp:nvSpPr>
        <dsp:cNvPr id="0" name=""/>
        <dsp:cNvSpPr/>
      </dsp:nvSpPr>
      <dsp:spPr>
        <a:xfrm>
          <a:off x="0" y="0"/>
          <a:ext cx="1616826" cy="5011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Enerji</a:t>
          </a:r>
        </a:p>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Yöneticisinin</a:t>
          </a:r>
        </a:p>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(EY)</a:t>
          </a:r>
        </a:p>
        <a:p>
          <a:pPr marL="0" lvl="0" indent="0" algn="l" defTabSz="889000">
            <a:lnSpc>
              <a:spcPct val="90000"/>
            </a:lnSpc>
            <a:spcBef>
              <a:spcPct val="0"/>
            </a:spcBef>
            <a:spcAft>
              <a:spcPct val="35000"/>
            </a:spcAft>
            <a:buNone/>
          </a:pPr>
          <a:r>
            <a:rPr lang="tr-TR" sz="2000" b="1" kern="1200" dirty="0">
              <a:solidFill>
                <a:srgbClr val="FF0000"/>
              </a:solidFill>
              <a:effectLst>
                <a:outerShdw blurRad="38100" dist="38100" dir="2700000" algn="tl">
                  <a:srgbClr val="000000">
                    <a:alpha val="43137"/>
                  </a:srgbClr>
                </a:outerShdw>
              </a:effectLst>
            </a:rPr>
            <a:t>Görevleri</a:t>
          </a:r>
        </a:p>
      </dsp:txBody>
      <dsp:txXfrm>
        <a:off x="0" y="0"/>
        <a:ext cx="1616826" cy="5011597"/>
      </dsp:txXfrm>
    </dsp:sp>
    <dsp:sp modelId="{ADA16270-1267-49AE-A7F5-498C3102788E}">
      <dsp:nvSpPr>
        <dsp:cNvPr id="0" name=""/>
        <dsp:cNvSpPr/>
      </dsp:nvSpPr>
      <dsp:spPr>
        <a:xfrm>
          <a:off x="1722241" y="29640"/>
          <a:ext cx="7027689"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Eğitim ve Bilinçlendirme Faaliyetleri,</a:t>
          </a:r>
          <a:endParaRPr lang="tr-TR" sz="1700" kern="1200" dirty="0"/>
        </a:p>
      </dsp:txBody>
      <dsp:txXfrm>
        <a:off x="1722241" y="29640"/>
        <a:ext cx="7027689" cy="592802"/>
      </dsp:txXfrm>
    </dsp:sp>
    <dsp:sp modelId="{13B5E1EE-823A-433C-8781-ABF9076168EA}">
      <dsp:nvSpPr>
        <dsp:cNvPr id="0" name=""/>
        <dsp:cNvSpPr/>
      </dsp:nvSpPr>
      <dsp:spPr>
        <a:xfrm>
          <a:off x="1616826" y="622442"/>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555DBD-1F2A-43A7-884A-8DE6872FD6EF}">
      <dsp:nvSpPr>
        <dsp:cNvPr id="0" name=""/>
        <dsp:cNvSpPr/>
      </dsp:nvSpPr>
      <dsp:spPr>
        <a:xfrm>
          <a:off x="1722241" y="652082"/>
          <a:ext cx="6304944"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Enerji Tüketen Cihazların İzlenmesi, Bakım ve Kalibrasyonu</a:t>
          </a:r>
        </a:p>
      </dsp:txBody>
      <dsp:txXfrm>
        <a:off x="1722241" y="652082"/>
        <a:ext cx="6304944" cy="592802"/>
      </dsp:txXfrm>
    </dsp:sp>
    <dsp:sp modelId="{D44A9AA1-93C5-4C86-A908-89E63356A37C}">
      <dsp:nvSpPr>
        <dsp:cNvPr id="0" name=""/>
        <dsp:cNvSpPr/>
      </dsp:nvSpPr>
      <dsp:spPr>
        <a:xfrm>
          <a:off x="1616826" y="1244885"/>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23862D-9121-4FDF-AE3C-B0648F7DF9A0}">
      <dsp:nvSpPr>
        <dsp:cNvPr id="0" name=""/>
        <dsp:cNvSpPr/>
      </dsp:nvSpPr>
      <dsp:spPr>
        <a:xfrm>
          <a:off x="1722241" y="1274525"/>
          <a:ext cx="6602847"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Enerji Tüketimini, Enerji Yoğunluğunu İzleme, Periyodik Raporlama</a:t>
          </a:r>
        </a:p>
      </dsp:txBody>
      <dsp:txXfrm>
        <a:off x="1722241" y="1274525"/>
        <a:ext cx="6602847" cy="592802"/>
      </dsp:txXfrm>
    </dsp:sp>
    <dsp:sp modelId="{9178050D-6203-45D0-B31E-5A676810A3BF}">
      <dsp:nvSpPr>
        <dsp:cNvPr id="0" name=""/>
        <dsp:cNvSpPr/>
      </dsp:nvSpPr>
      <dsp:spPr>
        <a:xfrm>
          <a:off x="1616826" y="1867327"/>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24056-A9E0-4ACD-AA7E-5249E08434D5}">
      <dsp:nvSpPr>
        <dsp:cNvPr id="0" name=""/>
        <dsp:cNvSpPr/>
      </dsp:nvSpPr>
      <dsp:spPr>
        <a:xfrm>
          <a:off x="1722241" y="1896967"/>
          <a:ext cx="5516716"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Etüt ve Proje Koordinasyonu</a:t>
          </a:r>
        </a:p>
      </dsp:txBody>
      <dsp:txXfrm>
        <a:off x="1722241" y="1896967"/>
        <a:ext cx="5516716" cy="592802"/>
      </dsp:txXfrm>
    </dsp:sp>
    <dsp:sp modelId="{26189C30-C1DC-4D99-B729-F77B5EEE555B}">
      <dsp:nvSpPr>
        <dsp:cNvPr id="0" name=""/>
        <dsp:cNvSpPr/>
      </dsp:nvSpPr>
      <dsp:spPr>
        <a:xfrm>
          <a:off x="1616826" y="2489770"/>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F15D6C-CE70-499A-BDD9-D481DC6561B0}">
      <dsp:nvSpPr>
        <dsp:cNvPr id="0" name=""/>
        <dsp:cNvSpPr/>
      </dsp:nvSpPr>
      <dsp:spPr>
        <a:xfrm>
          <a:off x="1722241" y="2519410"/>
          <a:ext cx="5516716"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Fayda ve Maliyet Analizleri Yapma Üst Yönetime Sunma</a:t>
          </a:r>
        </a:p>
      </dsp:txBody>
      <dsp:txXfrm>
        <a:off x="1722241" y="2519410"/>
        <a:ext cx="5516716" cy="592802"/>
      </dsp:txXfrm>
    </dsp:sp>
    <dsp:sp modelId="{54263CD4-8D2A-4E09-90C4-BDE0ED638D02}">
      <dsp:nvSpPr>
        <dsp:cNvPr id="0" name=""/>
        <dsp:cNvSpPr/>
      </dsp:nvSpPr>
      <dsp:spPr>
        <a:xfrm>
          <a:off x="1616826" y="3112212"/>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6F4FD7-BBC6-4A94-A88A-2D3A85C6BC09}">
      <dsp:nvSpPr>
        <dsp:cNvPr id="0" name=""/>
        <dsp:cNvSpPr/>
      </dsp:nvSpPr>
      <dsp:spPr>
        <a:xfrm>
          <a:off x="1722241" y="3141852"/>
          <a:ext cx="6872063"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Alternatif Yakıt Kullanımı; Kriz Dönemi Alternatif Plan Hazırlıkları</a:t>
          </a:r>
        </a:p>
      </dsp:txBody>
      <dsp:txXfrm>
        <a:off x="1722241" y="3141852"/>
        <a:ext cx="6872063" cy="592802"/>
      </dsp:txXfrm>
    </dsp:sp>
    <dsp:sp modelId="{470F56D3-4B23-4454-8DCD-31E483D4FCA5}">
      <dsp:nvSpPr>
        <dsp:cNvPr id="0" name=""/>
        <dsp:cNvSpPr/>
      </dsp:nvSpPr>
      <dsp:spPr>
        <a:xfrm>
          <a:off x="1616826" y="3734655"/>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DF7AE5-9649-4C2B-8AB9-B686B710ADD2}">
      <dsp:nvSpPr>
        <dsp:cNvPr id="0" name=""/>
        <dsp:cNvSpPr/>
      </dsp:nvSpPr>
      <dsp:spPr>
        <a:xfrm>
          <a:off x="1722241" y="3764295"/>
          <a:ext cx="7411598"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Enerji Verimliliği Tedbirleri ile azaltılabilecek CO2 Miktarlarını Belirleme</a:t>
          </a:r>
        </a:p>
      </dsp:txBody>
      <dsp:txXfrm>
        <a:off x="1722241" y="3764295"/>
        <a:ext cx="7411598" cy="592802"/>
      </dsp:txXfrm>
    </dsp:sp>
    <dsp:sp modelId="{45F74DC2-57C4-47CA-AD13-6344FE7A0F5E}">
      <dsp:nvSpPr>
        <dsp:cNvPr id="0" name=""/>
        <dsp:cNvSpPr/>
      </dsp:nvSpPr>
      <dsp:spPr>
        <a:xfrm>
          <a:off x="1616826" y="4357097"/>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20939D-A0F2-4433-AB3F-0B4CE4352E5A}">
      <dsp:nvSpPr>
        <dsp:cNvPr id="0" name=""/>
        <dsp:cNvSpPr/>
      </dsp:nvSpPr>
      <dsp:spPr>
        <a:xfrm>
          <a:off x="1722241" y="4386737"/>
          <a:ext cx="6501063" cy="592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ClrTx/>
            <a:buSzTx/>
            <a:buFont typeface="Wingdings" panose="05000000000000000000" pitchFamily="2" charset="2"/>
            <a:buNone/>
          </a:pPr>
          <a:r>
            <a:rPr kumimoji="0" lang="tr-TR" sz="1700" b="0" i="0" u="none" strike="noStrike" kern="1200" cap="none" spc="0" normalizeH="0" baseline="0" noProof="0" dirty="0">
              <a:ln>
                <a:noFill/>
              </a:ln>
              <a:effectLst/>
              <a:uLnTx/>
              <a:uFillTx/>
              <a:latin typeface="Arial"/>
              <a:cs typeface="+mn-cs"/>
            </a:rPr>
            <a:t>Yıllık Enerji Tüketimi ve Enerji Yönetim Çalışmalarına İlişkin Bilgilerin Mart Ayı Sonunda </a:t>
          </a:r>
          <a:r>
            <a:rPr kumimoji="0" lang="tr-TR" sz="1700" b="0" i="0" u="none" strike="noStrike" kern="1200" cap="none" spc="0" normalizeH="0" baseline="0" noProof="0" dirty="0" err="1">
              <a:ln>
                <a:noFill/>
              </a:ln>
              <a:effectLst/>
              <a:uLnTx/>
              <a:uFillTx/>
              <a:latin typeface="Arial"/>
              <a:cs typeface="+mn-cs"/>
            </a:rPr>
            <a:t>ETKB’ye</a:t>
          </a:r>
          <a:r>
            <a:rPr kumimoji="0" lang="tr-TR" sz="1700" b="0" i="0" u="none" strike="noStrike" kern="1200" cap="none" spc="0" normalizeH="0" baseline="0" noProof="0" dirty="0">
              <a:ln>
                <a:noFill/>
              </a:ln>
              <a:effectLst/>
              <a:uLnTx/>
              <a:uFillTx/>
              <a:latin typeface="Arial"/>
              <a:cs typeface="+mn-cs"/>
            </a:rPr>
            <a:t> Bildirme</a:t>
          </a:r>
        </a:p>
      </dsp:txBody>
      <dsp:txXfrm>
        <a:off x="1722241" y="4386737"/>
        <a:ext cx="6501063" cy="592802"/>
      </dsp:txXfrm>
    </dsp:sp>
    <dsp:sp modelId="{B9E3A3FA-6A0B-44B5-A923-A37039CFE55C}">
      <dsp:nvSpPr>
        <dsp:cNvPr id="0" name=""/>
        <dsp:cNvSpPr/>
      </dsp:nvSpPr>
      <dsp:spPr>
        <a:xfrm>
          <a:off x="1616826" y="4979540"/>
          <a:ext cx="5622131" cy="0"/>
        </a:xfrm>
        <a:prstGeom prst="line">
          <a:avLst/>
        </a:prstGeom>
        <a:solidFill>
          <a:schemeClr val="accent3">
            <a:hueOff val="0"/>
            <a:satOff val="0"/>
            <a:lumOff val="0"/>
            <a:alphaOff val="0"/>
          </a:schemeClr>
        </a:solidFill>
        <a:ln w="25400" cap="flat" cmpd="sng" algn="ctr">
          <a:solidFill>
            <a:schemeClr val="accent3">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3DDE31-C268-4414-9731-742DFF98F3AD}" type="datetimeFigureOut">
              <a:rPr lang="tr-TR" smtClean="0"/>
              <a:t>21.09.2021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939A2A-07BD-495E-A211-C5FC91E89206}" type="slidenum">
              <a:rPr lang="tr-TR" smtClean="0"/>
              <a:t>‹#›</a:t>
            </a:fld>
            <a:endParaRPr lang="tr-TR"/>
          </a:p>
        </p:txBody>
      </p:sp>
    </p:spTree>
    <p:extLst>
      <p:ext uri="{BB962C8B-B14F-4D97-AF65-F5344CB8AC3E}">
        <p14:creationId xmlns:p14="http://schemas.microsoft.com/office/powerpoint/2010/main" val="4127026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9pPr>
          </a:lstStyle>
          <a:p>
            <a:pPr eaLnBrk="1" hangingPunct="1"/>
            <a:fld id="{B402AE5E-B382-4B50-A1DA-76B2775CF049}" type="slidenum">
              <a:rPr lang="tr-TR" altLang="tr-TR" smtClean="0">
                <a:solidFill>
                  <a:srgbClr val="FFFFFF"/>
                </a:solidFill>
              </a:rPr>
              <a:pPr eaLnBrk="1" hangingPunct="1"/>
              <a:t>1</a:t>
            </a:fld>
            <a:endParaRPr lang="tr-TR" altLang="tr-TR">
              <a:solidFill>
                <a:srgbClr val="FFFFFF"/>
              </a:solidFill>
            </a:endParaRPr>
          </a:p>
        </p:txBody>
      </p:sp>
      <p:sp>
        <p:nvSpPr>
          <p:cNvPr id="8294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2948"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tr-TR" altLang="tr-TR">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B44FB51C-20A8-472E-B15E-8A8C79FDCA8E}" type="datetime1">
              <a:rPr lang="tr-TR" smtClean="0"/>
              <a:t>21.09.2021</a:t>
            </a:fld>
            <a:endParaRPr lang="tr-TR"/>
          </a:p>
        </p:txBody>
      </p:sp>
      <p:sp>
        <p:nvSpPr>
          <p:cNvPr id="5" name="Altbilgi Yer Tutucusu 4"/>
          <p:cNvSpPr>
            <a:spLocks noGrp="1"/>
          </p:cNvSpPr>
          <p:nvPr>
            <p:ph type="ftr" sz="quarter" idx="11"/>
          </p:nvPr>
        </p:nvSpPr>
        <p:spPr/>
        <p:txBody>
          <a:bodyPr/>
          <a:lstStyle/>
          <a:p>
            <a:r>
              <a:rPr lang="tr-TR"/>
              <a:t>Enerji Verimliliği Çevre Dairesi Başkanlığı</a:t>
            </a:r>
          </a:p>
        </p:txBody>
      </p:sp>
      <p:sp>
        <p:nvSpPr>
          <p:cNvPr id="6" name="Slayt Numarası Yer Tutucusu 5"/>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3418092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5BF687A-A2EC-4DCB-AB34-6F6F02F28FD4}" type="datetime1">
              <a:rPr lang="tr-TR" smtClean="0"/>
              <a:t>21.09.2021</a:t>
            </a:fld>
            <a:endParaRPr lang="tr-TR"/>
          </a:p>
        </p:txBody>
      </p:sp>
      <p:sp>
        <p:nvSpPr>
          <p:cNvPr id="5" name="Altbilgi Yer Tutucusu 4"/>
          <p:cNvSpPr>
            <a:spLocks noGrp="1"/>
          </p:cNvSpPr>
          <p:nvPr>
            <p:ph type="ftr" sz="quarter" idx="11"/>
          </p:nvPr>
        </p:nvSpPr>
        <p:spPr/>
        <p:txBody>
          <a:bodyPr/>
          <a:lstStyle/>
          <a:p>
            <a:r>
              <a:rPr lang="tr-TR"/>
              <a:t>Enerji Verimliliği Çevre Dairesi Başkanlığı</a:t>
            </a:r>
          </a:p>
        </p:txBody>
      </p:sp>
      <p:sp>
        <p:nvSpPr>
          <p:cNvPr id="6" name="Slayt Numarası Yer Tutucusu 5"/>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237580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4FE7E70-ED73-44DC-808B-C5C1F4303BB7}" type="datetime1">
              <a:rPr lang="tr-TR" smtClean="0"/>
              <a:t>21.09.2021</a:t>
            </a:fld>
            <a:endParaRPr lang="tr-TR"/>
          </a:p>
        </p:txBody>
      </p:sp>
      <p:sp>
        <p:nvSpPr>
          <p:cNvPr id="5" name="Altbilgi Yer Tutucusu 4"/>
          <p:cNvSpPr>
            <a:spLocks noGrp="1"/>
          </p:cNvSpPr>
          <p:nvPr>
            <p:ph type="ftr" sz="quarter" idx="11"/>
          </p:nvPr>
        </p:nvSpPr>
        <p:spPr/>
        <p:txBody>
          <a:bodyPr/>
          <a:lstStyle/>
          <a:p>
            <a:r>
              <a:rPr lang="tr-TR"/>
              <a:t>Enerji Verimliliği Çevre Dairesi Başkanlığı</a:t>
            </a:r>
          </a:p>
        </p:txBody>
      </p:sp>
      <p:sp>
        <p:nvSpPr>
          <p:cNvPr id="6" name="Slayt Numarası Yer Tutucusu 5"/>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174217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F8E64E80-B905-4083-BF6F-91EF849BE4F8}" type="datetime1">
              <a:rPr lang="tr-TR" smtClean="0"/>
              <a:t>21.09.2021</a:t>
            </a:fld>
            <a:endParaRPr lang="tr-TR"/>
          </a:p>
        </p:txBody>
      </p:sp>
      <p:sp>
        <p:nvSpPr>
          <p:cNvPr id="5" name="Altbilgi Yer Tutucusu 4"/>
          <p:cNvSpPr>
            <a:spLocks noGrp="1"/>
          </p:cNvSpPr>
          <p:nvPr>
            <p:ph type="ftr" sz="quarter" idx="11"/>
          </p:nvPr>
        </p:nvSpPr>
        <p:spPr/>
        <p:txBody>
          <a:bodyPr/>
          <a:lstStyle/>
          <a:p>
            <a:r>
              <a:rPr lang="tr-TR"/>
              <a:t>Enerji Verimliliği Çevre Dairesi Başkanlığı</a:t>
            </a:r>
          </a:p>
        </p:txBody>
      </p:sp>
      <p:sp>
        <p:nvSpPr>
          <p:cNvPr id="6" name="Slayt Numarası Yer Tutucusu 5"/>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293956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FE9FFA01-D4B0-4011-A034-510FE36141F4}" type="datetime1">
              <a:rPr lang="tr-TR" smtClean="0"/>
              <a:t>21.09.2021</a:t>
            </a:fld>
            <a:endParaRPr lang="tr-TR"/>
          </a:p>
        </p:txBody>
      </p:sp>
      <p:sp>
        <p:nvSpPr>
          <p:cNvPr id="5" name="Altbilgi Yer Tutucusu 4"/>
          <p:cNvSpPr>
            <a:spLocks noGrp="1"/>
          </p:cNvSpPr>
          <p:nvPr>
            <p:ph type="ftr" sz="quarter" idx="11"/>
          </p:nvPr>
        </p:nvSpPr>
        <p:spPr/>
        <p:txBody>
          <a:bodyPr/>
          <a:lstStyle/>
          <a:p>
            <a:r>
              <a:rPr lang="tr-TR"/>
              <a:t>Enerji Verimliliği Çevre Dairesi Başkanlığı</a:t>
            </a:r>
          </a:p>
        </p:txBody>
      </p:sp>
      <p:sp>
        <p:nvSpPr>
          <p:cNvPr id="6" name="Slayt Numarası Yer Tutucusu 5"/>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296446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D2A6758-B18E-42F8-8A64-8682D45AB27E}" type="datetime1">
              <a:rPr lang="tr-TR" smtClean="0"/>
              <a:t>21.09.2021</a:t>
            </a:fld>
            <a:endParaRPr lang="tr-TR"/>
          </a:p>
        </p:txBody>
      </p:sp>
      <p:sp>
        <p:nvSpPr>
          <p:cNvPr id="6" name="Altbilgi Yer Tutucusu 5"/>
          <p:cNvSpPr>
            <a:spLocks noGrp="1"/>
          </p:cNvSpPr>
          <p:nvPr>
            <p:ph type="ftr" sz="quarter" idx="11"/>
          </p:nvPr>
        </p:nvSpPr>
        <p:spPr/>
        <p:txBody>
          <a:bodyPr/>
          <a:lstStyle/>
          <a:p>
            <a:r>
              <a:rPr lang="tr-TR"/>
              <a:t>Enerji Verimliliği Çevre Dairesi Başkanlığı</a:t>
            </a:r>
          </a:p>
        </p:txBody>
      </p:sp>
      <p:sp>
        <p:nvSpPr>
          <p:cNvPr id="7" name="Slayt Numarası Yer Tutucusu 6"/>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26815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D2D44A32-260A-452B-B0C8-EB91CF70ABBD}" type="datetime1">
              <a:rPr lang="tr-TR" smtClean="0"/>
              <a:t>21.09.2021</a:t>
            </a:fld>
            <a:endParaRPr lang="tr-TR"/>
          </a:p>
        </p:txBody>
      </p:sp>
      <p:sp>
        <p:nvSpPr>
          <p:cNvPr id="8" name="Altbilgi Yer Tutucusu 7"/>
          <p:cNvSpPr>
            <a:spLocks noGrp="1"/>
          </p:cNvSpPr>
          <p:nvPr>
            <p:ph type="ftr" sz="quarter" idx="11"/>
          </p:nvPr>
        </p:nvSpPr>
        <p:spPr/>
        <p:txBody>
          <a:bodyPr/>
          <a:lstStyle/>
          <a:p>
            <a:r>
              <a:rPr lang="tr-TR"/>
              <a:t>Enerji Verimliliği Çevre Dairesi Başkanlığı</a:t>
            </a:r>
          </a:p>
        </p:txBody>
      </p:sp>
      <p:sp>
        <p:nvSpPr>
          <p:cNvPr id="9" name="Slayt Numarası Yer Tutucusu 8"/>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852688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D3258A0-12DD-42A0-9BA3-0BFD93A26ECC}" type="datetime1">
              <a:rPr lang="tr-TR" smtClean="0"/>
              <a:t>21.09.2021</a:t>
            </a:fld>
            <a:endParaRPr lang="tr-TR"/>
          </a:p>
        </p:txBody>
      </p:sp>
      <p:sp>
        <p:nvSpPr>
          <p:cNvPr id="4" name="Altbilgi Yer Tutucusu 3"/>
          <p:cNvSpPr>
            <a:spLocks noGrp="1"/>
          </p:cNvSpPr>
          <p:nvPr>
            <p:ph type="ftr" sz="quarter" idx="11"/>
          </p:nvPr>
        </p:nvSpPr>
        <p:spPr/>
        <p:txBody>
          <a:bodyPr/>
          <a:lstStyle/>
          <a:p>
            <a:r>
              <a:rPr lang="tr-TR"/>
              <a:t>Enerji Verimliliği Çevre Dairesi Başkanlığı</a:t>
            </a:r>
          </a:p>
        </p:txBody>
      </p:sp>
      <p:sp>
        <p:nvSpPr>
          <p:cNvPr id="5" name="Slayt Numarası Yer Tutucusu 4"/>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90302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E71684-DAF9-443D-9ACD-5960B59B40A3}" type="datetime1">
              <a:rPr lang="tr-TR" smtClean="0"/>
              <a:t>21.09.2021</a:t>
            </a:fld>
            <a:endParaRPr lang="tr-TR"/>
          </a:p>
        </p:txBody>
      </p:sp>
      <p:sp>
        <p:nvSpPr>
          <p:cNvPr id="3" name="Altbilgi Yer Tutucusu 2"/>
          <p:cNvSpPr>
            <a:spLocks noGrp="1"/>
          </p:cNvSpPr>
          <p:nvPr>
            <p:ph type="ftr" sz="quarter" idx="11"/>
          </p:nvPr>
        </p:nvSpPr>
        <p:spPr/>
        <p:txBody>
          <a:bodyPr/>
          <a:lstStyle/>
          <a:p>
            <a:r>
              <a:rPr lang="tr-TR"/>
              <a:t>Enerji Verimliliği Çevre Dairesi Başkanlığı</a:t>
            </a:r>
          </a:p>
        </p:txBody>
      </p:sp>
      <p:sp>
        <p:nvSpPr>
          <p:cNvPr id="4" name="Slayt Numarası Yer Tutucusu 3"/>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64456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25C2C65-B35C-4B50-97D7-9132B8264DD1}" type="datetime1">
              <a:rPr lang="tr-TR" smtClean="0"/>
              <a:t>21.09.2021</a:t>
            </a:fld>
            <a:endParaRPr lang="tr-TR"/>
          </a:p>
        </p:txBody>
      </p:sp>
      <p:sp>
        <p:nvSpPr>
          <p:cNvPr id="6" name="Altbilgi Yer Tutucusu 5"/>
          <p:cNvSpPr>
            <a:spLocks noGrp="1"/>
          </p:cNvSpPr>
          <p:nvPr>
            <p:ph type="ftr" sz="quarter" idx="11"/>
          </p:nvPr>
        </p:nvSpPr>
        <p:spPr/>
        <p:txBody>
          <a:bodyPr/>
          <a:lstStyle/>
          <a:p>
            <a:r>
              <a:rPr lang="tr-TR"/>
              <a:t>Enerji Verimliliği Çevre Dairesi Başkanlığı</a:t>
            </a:r>
          </a:p>
        </p:txBody>
      </p:sp>
      <p:sp>
        <p:nvSpPr>
          <p:cNvPr id="7" name="Slayt Numarası Yer Tutucusu 6"/>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3915085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15F2EA32-4CA0-46F1-89B4-9A36584DBB8F}" type="datetime1">
              <a:rPr lang="tr-TR" smtClean="0"/>
              <a:t>21.09.2021</a:t>
            </a:fld>
            <a:endParaRPr lang="tr-TR"/>
          </a:p>
        </p:txBody>
      </p:sp>
      <p:sp>
        <p:nvSpPr>
          <p:cNvPr id="6" name="Altbilgi Yer Tutucusu 5"/>
          <p:cNvSpPr>
            <a:spLocks noGrp="1"/>
          </p:cNvSpPr>
          <p:nvPr>
            <p:ph type="ftr" sz="quarter" idx="11"/>
          </p:nvPr>
        </p:nvSpPr>
        <p:spPr/>
        <p:txBody>
          <a:bodyPr/>
          <a:lstStyle/>
          <a:p>
            <a:r>
              <a:rPr lang="tr-TR"/>
              <a:t>Enerji Verimliliği Çevre Dairesi Başkanlığı</a:t>
            </a:r>
          </a:p>
        </p:txBody>
      </p:sp>
      <p:sp>
        <p:nvSpPr>
          <p:cNvPr id="7" name="Slayt Numarası Yer Tutucusu 6"/>
          <p:cNvSpPr>
            <a:spLocks noGrp="1"/>
          </p:cNvSpPr>
          <p:nvPr>
            <p:ph type="sldNum" sz="quarter" idx="12"/>
          </p:nvPr>
        </p:nvSpPr>
        <p:spPr/>
        <p:txBody>
          <a:bodyPr/>
          <a:lstStyle/>
          <a:p>
            <a:fld id="{AC5535B0-F2AF-40D4-BDCB-1D4D4480640D}" type="slidenum">
              <a:rPr lang="tr-TR" smtClean="0"/>
              <a:t>‹#›</a:t>
            </a:fld>
            <a:endParaRPr lang="tr-TR"/>
          </a:p>
        </p:txBody>
      </p:sp>
    </p:spTree>
    <p:extLst>
      <p:ext uri="{BB962C8B-B14F-4D97-AF65-F5344CB8AC3E}">
        <p14:creationId xmlns:p14="http://schemas.microsoft.com/office/powerpoint/2010/main" val="2792674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E48F5-FA5F-4C92-B34C-A34389804FAB}" type="datetime1">
              <a:rPr lang="tr-TR" smtClean="0"/>
              <a:t>21.09.2021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Enerji Verimliliği Çevre Dairesi Başkanlığı</a:t>
            </a: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535B0-F2AF-40D4-BDCB-1D4D4480640D}" type="slidenum">
              <a:rPr lang="tr-TR" smtClean="0"/>
              <a:t>‹#›</a:t>
            </a:fld>
            <a:endParaRPr lang="tr-TR"/>
          </a:p>
        </p:txBody>
      </p:sp>
    </p:spTree>
    <p:extLst>
      <p:ext uri="{BB962C8B-B14F-4D97-AF65-F5344CB8AC3E}">
        <p14:creationId xmlns:p14="http://schemas.microsoft.com/office/powerpoint/2010/main" val="1483096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hctopcan@enerji.gov.tr"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hyperlink" Target="mailto:portal.bilgi@enerji.gov.tr" TargetMode="Externa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7" Type="http://schemas.openxmlformats.org/officeDocument/2006/relationships/hyperlink" Target="https://evdes.enerji.gov.tr/" TargetMode="Externa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7" Type="http://schemas.openxmlformats.org/officeDocument/2006/relationships/hyperlink" Target="https://evdes.enerji.gov.tr/" TargetMode="Externa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7" Type="http://schemas.openxmlformats.org/officeDocument/2006/relationships/hyperlink" Target="https://enerji.gov.tr/enerji-verimliligi-ve-cevre-dairesi-baskanligi-destekler" TargetMode="Externa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8.xml.rels><?xml version="1.0" encoding="UTF-8" standalone="yes"?>
<Relationships xmlns="http://schemas.openxmlformats.org/package/2006/relationships"><Relationship Id="rId3" Type="http://schemas.openxmlformats.org/officeDocument/2006/relationships/hyperlink" Target="mailto:hctopcan@enerji.gov.tr" TargetMode="External"/><Relationship Id="rId2" Type="http://schemas.openxmlformats.org/officeDocument/2006/relationships/hyperlink" Target="https://enerji.gov.tr/enerji-verimlilig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hyperlink" Target="mailto:portal.bilgi@enerji.gov.tr" TargetMode="Externa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1000"/>
            <a:lum/>
          </a:blip>
          <a:srcRect/>
          <a:stretch>
            <a:fillRect l="-1000" r="-1000"/>
          </a:stretch>
        </a:blipFill>
        <a:effectLst/>
      </p:bgPr>
    </p:bg>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323528" y="2693987"/>
            <a:ext cx="8001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9pPr>
          </a:lstStyle>
          <a:p>
            <a:pPr algn="ctr" eaLnBrk="1" hangingPunct="1">
              <a:buClrTx/>
              <a:buSzTx/>
              <a:buFontTx/>
              <a:buNone/>
            </a:pPr>
            <a:r>
              <a:rPr lang="tr-TR" altLang="tr-TR" sz="4000" b="1" dirty="0">
                <a:solidFill>
                  <a:srgbClr val="002C58"/>
                </a:solidFill>
              </a:rPr>
              <a:t>ENERJİ VERİMLİLİĞİ </a:t>
            </a:r>
          </a:p>
          <a:p>
            <a:pPr algn="ctr" eaLnBrk="1" hangingPunct="1">
              <a:buClrTx/>
              <a:buSzTx/>
              <a:buFontTx/>
              <a:buNone/>
            </a:pPr>
            <a:r>
              <a:rPr lang="tr-TR" altLang="tr-TR" sz="4000" b="1" dirty="0">
                <a:solidFill>
                  <a:srgbClr val="002C58"/>
                </a:solidFill>
              </a:rPr>
              <a:t>MEVZUATI ve ÇALIŞMALARI</a:t>
            </a:r>
          </a:p>
        </p:txBody>
      </p:sp>
      <p:sp>
        <p:nvSpPr>
          <p:cNvPr id="39939" name="Rectangle 3"/>
          <p:cNvSpPr>
            <a:spLocks noChangeArrowheads="1"/>
          </p:cNvSpPr>
          <p:nvPr/>
        </p:nvSpPr>
        <p:spPr bwMode="auto">
          <a:xfrm>
            <a:off x="6588224" y="5373216"/>
            <a:ext cx="2373081"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err="1">
                <a:solidFill>
                  <a:srgbClr val="002C58"/>
                </a:solidFill>
              </a:rPr>
              <a:t>Y.Mak.Müh</a:t>
            </a:r>
            <a:r>
              <a:rPr lang="tr-TR" altLang="tr-TR" sz="900" dirty="0">
                <a:solidFill>
                  <a:srgbClr val="002C58"/>
                </a:solidFill>
              </a:rPr>
              <a:t>. Hüseyin Can TOPCAN</a:t>
            </a: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hlinkClick r:id="rId4"/>
              </a:rPr>
              <a:t>hctopcan@enerji.gov.tr</a:t>
            </a:r>
            <a:endParaRPr lang="tr-TR" altLang="tr-TR" sz="900" dirty="0">
              <a:solidFill>
                <a:srgbClr val="002C58"/>
              </a:solidFill>
            </a:endParaRP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rPr>
              <a:t>Enerji ve Tabii Kaynaklar Bakanlığı</a:t>
            </a: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rPr>
              <a:t>Eylül 2021</a:t>
            </a:r>
          </a:p>
        </p:txBody>
      </p:sp>
      <p:sp>
        <p:nvSpPr>
          <p:cNvPr id="2" name="Alt Bilgi Yer Tutucusu 1">
            <a:extLst>
              <a:ext uri="{FF2B5EF4-FFF2-40B4-BE49-F238E27FC236}">
                <a16:creationId xmlns:a16="http://schemas.microsoft.com/office/drawing/2014/main" id="{85C3B813-C8C5-4C69-9C7F-314F2F896A78}"/>
              </a:ext>
            </a:extLst>
          </p:cNvPr>
          <p:cNvSpPr>
            <a:spLocks noGrp="1"/>
          </p:cNvSpPr>
          <p:nvPr>
            <p:ph type="ftr" sz="quarter" idx="11"/>
          </p:nvPr>
        </p:nvSpPr>
        <p:spPr/>
        <p:txBody>
          <a:bodyPr/>
          <a:lstStyle/>
          <a:p>
            <a:r>
              <a:rPr lang="tr-TR" dirty="0"/>
              <a:t>Enerji Verimliliği ve Çevre Dairesi Başkanlığı</a:t>
            </a:r>
          </a:p>
        </p:txBody>
      </p:sp>
    </p:spTree>
    <p:extLst>
      <p:ext uri="{BB962C8B-B14F-4D97-AF65-F5344CB8AC3E}">
        <p14:creationId xmlns:p14="http://schemas.microsoft.com/office/powerpoint/2010/main" val="17929597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2176619-71ED-4228-9A8D-2D119AF65B6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26541B-F0C8-4C48-BE19-715CD527E28D}"/>
              </a:ext>
            </a:extLst>
          </p:cNvPr>
          <p:cNvGraphicFramePr/>
          <p:nvPr>
            <p:extLst>
              <p:ext uri="{D42A27DB-BD31-4B8C-83A1-F6EECF244321}">
                <p14:modId xmlns:p14="http://schemas.microsoft.com/office/powerpoint/2010/main" val="631746155"/>
              </p:ext>
            </p:extLst>
          </p:nvPr>
        </p:nvGraphicFramePr>
        <p:xfrm>
          <a:off x="0" y="937683"/>
          <a:ext cx="9144000" cy="5011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4150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2176619-71ED-4228-9A8D-2D119AF65B6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26541B-F0C8-4C48-BE19-715CD527E28D}"/>
              </a:ext>
            </a:extLst>
          </p:cNvPr>
          <p:cNvGraphicFramePr/>
          <p:nvPr>
            <p:extLst>
              <p:ext uri="{D42A27DB-BD31-4B8C-83A1-F6EECF244321}">
                <p14:modId xmlns:p14="http://schemas.microsoft.com/office/powerpoint/2010/main" val="898294518"/>
              </p:ext>
            </p:extLst>
          </p:nvPr>
        </p:nvGraphicFramePr>
        <p:xfrm>
          <a:off x="0" y="937683"/>
          <a:ext cx="9144000" cy="5011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525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938741986"/>
              </p:ext>
            </p:extLst>
          </p:nvPr>
        </p:nvGraphicFramePr>
        <p:xfrm>
          <a:off x="0" y="1124744"/>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a:extLst>
              <a:ext uri="{FF2B5EF4-FFF2-40B4-BE49-F238E27FC236}">
                <a16:creationId xmlns:a16="http://schemas.microsoft.com/office/drawing/2014/main" id="{7940FEE4-DAA7-44F8-816D-B828032598DF}"/>
              </a:ext>
            </a:extLst>
          </p:cNvPr>
          <p:cNvSpPr/>
          <p:nvPr/>
        </p:nvSpPr>
        <p:spPr>
          <a:xfrm>
            <a:off x="3225253" y="5747479"/>
            <a:ext cx="2693494" cy="369332"/>
          </a:xfrm>
          <a:prstGeom prst="rect">
            <a:avLst/>
          </a:prstGeom>
        </p:spPr>
        <p:txBody>
          <a:bodyPr wrap="none">
            <a:spAutoFit/>
          </a:bodyPr>
          <a:lstStyle/>
          <a:p>
            <a:r>
              <a:rPr lang="tr-TR" u="sng" dirty="0">
                <a:solidFill>
                  <a:srgbClr val="0000FF"/>
                </a:solidFill>
                <a:latin typeface="Segoe UI" panose="020B0502040204020203" pitchFamily="34" charset="0"/>
                <a:ea typeface="Calibri" panose="020F0502020204030204" pitchFamily="34" charset="0"/>
                <a:hlinkClick r:id="rId7"/>
              </a:rPr>
              <a:t>portal.bilgi@enerji.gov.tr</a:t>
            </a:r>
            <a:endParaRPr lang="tr-TR" dirty="0"/>
          </a:p>
        </p:txBody>
      </p:sp>
    </p:spTree>
    <p:extLst>
      <p:ext uri="{BB962C8B-B14F-4D97-AF65-F5344CB8AC3E}">
        <p14:creationId xmlns:p14="http://schemas.microsoft.com/office/powerpoint/2010/main" val="99964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2176619-71ED-4228-9A8D-2D119AF65B6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26541B-F0C8-4C48-BE19-715CD527E28D}"/>
              </a:ext>
            </a:extLst>
          </p:cNvPr>
          <p:cNvGraphicFramePr/>
          <p:nvPr>
            <p:extLst/>
          </p:nvPr>
        </p:nvGraphicFramePr>
        <p:xfrm>
          <a:off x="0" y="937683"/>
          <a:ext cx="9144000" cy="5011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160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2176619-71ED-4228-9A8D-2D119AF65B6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26541B-F0C8-4C48-BE19-715CD527E28D}"/>
              </a:ext>
            </a:extLst>
          </p:cNvPr>
          <p:cNvGraphicFramePr/>
          <p:nvPr>
            <p:extLst/>
          </p:nvPr>
        </p:nvGraphicFramePr>
        <p:xfrm>
          <a:off x="0" y="937683"/>
          <a:ext cx="9144000" cy="5011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415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2261813098"/>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204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1497917729"/>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504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F21E2CD-5BBA-42AF-81FB-4027B64F9C07}"/>
              </a:ext>
            </a:extLst>
          </p:cNvPr>
          <p:cNvSpPr>
            <a:spLocks noGrp="1"/>
          </p:cNvSpPr>
          <p:nvPr>
            <p:ph type="ftr" sz="quarter" idx="11"/>
          </p:nvPr>
        </p:nvSpPr>
        <p:spPr/>
        <p:txBody>
          <a:bodyPr/>
          <a:lstStyle/>
          <a:p>
            <a:r>
              <a:rPr lang="tr-TR" dirty="0"/>
              <a:t>Enerji Verimliliği ve Çevre Dairesi Başkanlığı</a:t>
            </a:r>
          </a:p>
        </p:txBody>
      </p:sp>
      <p:graphicFrame>
        <p:nvGraphicFramePr>
          <p:cNvPr id="8" name="Diyagram 7">
            <a:extLst>
              <a:ext uri="{FF2B5EF4-FFF2-40B4-BE49-F238E27FC236}">
                <a16:creationId xmlns:a16="http://schemas.microsoft.com/office/drawing/2014/main" id="{7D4AAD62-C07E-4AC2-A140-4FC0DB2BDC6E}"/>
              </a:ext>
            </a:extLst>
          </p:cNvPr>
          <p:cNvGraphicFramePr/>
          <p:nvPr>
            <p:extLst>
              <p:ext uri="{D42A27DB-BD31-4B8C-83A1-F6EECF244321}">
                <p14:modId xmlns:p14="http://schemas.microsoft.com/office/powerpoint/2010/main" val="1736037423"/>
              </p:ext>
            </p:extLst>
          </p:nvPr>
        </p:nvGraphicFramePr>
        <p:xfrm>
          <a:off x="1475656" y="764704"/>
          <a:ext cx="7560840" cy="5591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Metin kutusu 9">
            <a:extLst>
              <a:ext uri="{FF2B5EF4-FFF2-40B4-BE49-F238E27FC236}">
                <a16:creationId xmlns:a16="http://schemas.microsoft.com/office/drawing/2014/main" id="{5A8924C0-CF61-4799-9CC8-FFF5F48EAEC7}"/>
              </a:ext>
            </a:extLst>
          </p:cNvPr>
          <p:cNvSpPr txBox="1"/>
          <p:nvPr/>
        </p:nvSpPr>
        <p:spPr>
          <a:xfrm>
            <a:off x="0" y="980728"/>
            <a:ext cx="9144000" cy="432048"/>
          </a:xfrm>
          <a:prstGeom prst="rect">
            <a:avLst/>
          </a:prstGeom>
          <a:noFill/>
        </p:spPr>
        <p:txBody>
          <a:bodyPr wrap="square" rtlCol="0">
            <a:spAutoFit/>
          </a:bodyPr>
          <a:lstStyle/>
          <a:p>
            <a:endParaRPr lang="tr-TR" dirty="0"/>
          </a:p>
        </p:txBody>
      </p:sp>
      <p:sp>
        <p:nvSpPr>
          <p:cNvPr id="6" name="Dikdörtgen 5">
            <a:extLst>
              <a:ext uri="{FF2B5EF4-FFF2-40B4-BE49-F238E27FC236}">
                <a16:creationId xmlns:a16="http://schemas.microsoft.com/office/drawing/2014/main" id="{5E66B6A4-4237-4AB1-8AE0-E61D03E2498F}"/>
              </a:ext>
            </a:extLst>
          </p:cNvPr>
          <p:cNvSpPr/>
          <p:nvPr/>
        </p:nvSpPr>
        <p:spPr>
          <a:xfrm>
            <a:off x="107504" y="2274838"/>
            <a:ext cx="2198690" cy="2308324"/>
          </a:xfrm>
          <a:prstGeom prst="rect">
            <a:avLst/>
          </a:prstGeom>
        </p:spPr>
        <p:txBody>
          <a:bodyPr wrap="square">
            <a:spAutoFit/>
          </a:bodyPr>
          <a:lstStyle/>
          <a:p>
            <a:pPr lvl="0"/>
            <a:r>
              <a:rPr lang="tr-TR" sz="2400" b="1" dirty="0">
                <a:solidFill>
                  <a:srgbClr val="FF0000"/>
                </a:solidFill>
                <a:effectLst>
                  <a:outerShdw blurRad="38100" dist="38100" dir="2700000" algn="tl">
                    <a:srgbClr val="000000">
                      <a:alpha val="43137"/>
                    </a:srgbClr>
                  </a:outerShdw>
                </a:effectLst>
              </a:rPr>
              <a:t>Enerji Etüdü</a:t>
            </a:r>
          </a:p>
          <a:p>
            <a:pPr lvl="0"/>
            <a:endParaRPr lang="tr-TR" sz="2400" b="1" dirty="0">
              <a:solidFill>
                <a:srgbClr val="FF0000"/>
              </a:solidFill>
              <a:effectLst>
                <a:outerShdw blurRad="38100" dist="38100" dir="2700000" algn="tl">
                  <a:srgbClr val="000000">
                    <a:alpha val="43137"/>
                  </a:srgbClr>
                </a:outerShdw>
              </a:effectLst>
            </a:endParaRPr>
          </a:p>
          <a:p>
            <a:pPr lvl="0"/>
            <a:r>
              <a:rPr lang="tr-TR" sz="2400" dirty="0">
                <a:solidFill>
                  <a:srgbClr val="FF0000"/>
                </a:solidFill>
                <a:effectLst>
                  <a:outerShdw blurRad="38100" dist="38100" dir="2700000" algn="tl">
                    <a:srgbClr val="000000">
                      <a:alpha val="43137"/>
                    </a:srgbClr>
                  </a:outerShdw>
                </a:effectLst>
              </a:rPr>
              <a:t>Zorunlu </a:t>
            </a:r>
          </a:p>
          <a:p>
            <a:pPr lvl="0"/>
            <a:r>
              <a:rPr lang="tr-TR" sz="2400" dirty="0">
                <a:solidFill>
                  <a:srgbClr val="FF0000"/>
                </a:solidFill>
                <a:effectLst>
                  <a:outerShdw blurRad="38100" dist="38100" dir="2700000" algn="tl">
                    <a:srgbClr val="000000">
                      <a:alpha val="43137"/>
                    </a:srgbClr>
                  </a:outerShdw>
                </a:effectLst>
              </a:rPr>
              <a:t>Enerji</a:t>
            </a:r>
          </a:p>
          <a:p>
            <a:pPr lvl="0"/>
            <a:r>
              <a:rPr lang="tr-TR" sz="2400" dirty="0">
                <a:solidFill>
                  <a:srgbClr val="FF0000"/>
                </a:solidFill>
                <a:effectLst>
                  <a:outerShdw blurRad="38100" dist="38100" dir="2700000" algn="tl">
                    <a:srgbClr val="000000">
                      <a:alpha val="43137"/>
                    </a:srgbClr>
                  </a:outerShdw>
                </a:effectLst>
              </a:rPr>
              <a:t>Etüdü</a:t>
            </a:r>
          </a:p>
          <a:p>
            <a:pPr lvl="0"/>
            <a:r>
              <a:rPr lang="tr-TR" sz="2400" dirty="0">
                <a:solidFill>
                  <a:srgbClr val="FF0000"/>
                </a:solidFill>
                <a:effectLst>
                  <a:outerShdw blurRad="38100" dist="38100" dir="2700000" algn="tl">
                    <a:srgbClr val="000000">
                      <a:alpha val="43137"/>
                    </a:srgbClr>
                  </a:outerShdw>
                </a:effectLst>
              </a:rPr>
              <a:t>Kriterleri</a:t>
            </a:r>
          </a:p>
        </p:txBody>
      </p:sp>
    </p:spTree>
    <p:extLst>
      <p:ext uri="{BB962C8B-B14F-4D97-AF65-F5344CB8AC3E}">
        <p14:creationId xmlns:p14="http://schemas.microsoft.com/office/powerpoint/2010/main" val="233460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3BF5814-1615-470F-8A08-9605D83EBD8D}"/>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43F958C5-9CC8-4A3D-AB27-940C233F8C3D}"/>
              </a:ext>
            </a:extLst>
          </p:cNvPr>
          <p:cNvGraphicFramePr/>
          <p:nvPr>
            <p:extLst>
              <p:ext uri="{D42A27DB-BD31-4B8C-83A1-F6EECF244321}">
                <p14:modId xmlns:p14="http://schemas.microsoft.com/office/powerpoint/2010/main" val="3912031874"/>
              </p:ext>
            </p:extLst>
          </p:nvPr>
        </p:nvGraphicFramePr>
        <p:xfrm>
          <a:off x="-4926" y="1124744"/>
          <a:ext cx="9148926" cy="4888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6376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656750955"/>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758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395536" y="1412776"/>
            <a:ext cx="8275404" cy="1727828"/>
          </a:xfrm>
          <a:solidFill>
            <a:srgbClr val="C00000"/>
          </a:solidFill>
        </p:spPr>
        <p:txBody>
          <a:bodyPr anchor="ctr">
            <a:normAutofit/>
          </a:bodyPr>
          <a:lstStyle/>
          <a:p>
            <a:pPr marL="0" indent="0" algn="ctr">
              <a:buNone/>
            </a:pPr>
            <a:r>
              <a:rPr lang="tr-TR" sz="2400" b="1" dirty="0">
                <a:solidFill>
                  <a:schemeClr val="bg1"/>
                </a:solidFill>
              </a:rPr>
              <a:t>Enerji verimliliği, binalarda yaşam standardı ve hizmet kalitesinin, endüstriyel işletmelerde ise üretim kalitesi ve miktarının düşüşüne yol açmadan, birim veya ürün miktarı başına enerji tüketiminin azaltılmasıdır.</a:t>
            </a:r>
            <a:endParaRPr lang="tr-TR" sz="1600" dirty="0"/>
          </a:p>
        </p:txBody>
      </p:sp>
      <p:sp>
        <p:nvSpPr>
          <p:cNvPr id="5" name="İçerik Yer Tutucusu 2"/>
          <p:cNvSpPr txBox="1">
            <a:spLocks/>
          </p:cNvSpPr>
          <p:nvPr/>
        </p:nvSpPr>
        <p:spPr>
          <a:xfrm>
            <a:off x="123478" y="2470330"/>
            <a:ext cx="8888513" cy="1564784"/>
          </a:xfrm>
          <a:prstGeom prst="rect">
            <a:avLst/>
          </a:prstGeom>
        </p:spPr>
        <p:txBody>
          <a:bodyPr vert="horz" lIns="68580" tIns="34290" rIns="68580" bIns="34290" rtlCol="0">
            <a:normAutofit/>
          </a:bodyPr>
          <a:lstStyle/>
          <a:p>
            <a:pPr marL="171450" indent="-171450" defTabSz="685800">
              <a:lnSpc>
                <a:spcPct val="90000"/>
              </a:lnSpc>
              <a:spcBef>
                <a:spcPts val="750"/>
              </a:spcBef>
              <a:defRPr/>
            </a:pPr>
            <a:endParaRPr lang="tr-TR" sz="2100" dirty="0"/>
          </a:p>
        </p:txBody>
      </p:sp>
      <p:sp>
        <p:nvSpPr>
          <p:cNvPr id="6" name="İçerik Yer Tutucusu 2"/>
          <p:cNvSpPr txBox="1">
            <a:spLocks/>
          </p:cNvSpPr>
          <p:nvPr/>
        </p:nvSpPr>
        <p:spPr>
          <a:xfrm>
            <a:off x="123478" y="4035113"/>
            <a:ext cx="8888513" cy="1977390"/>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spcBef>
                <a:spcPts val="750"/>
              </a:spcBef>
              <a:buNone/>
              <a:defRPr/>
            </a:pPr>
            <a:endParaRPr lang="tr-TR" sz="2100" dirty="0"/>
          </a:p>
        </p:txBody>
      </p:sp>
      <p:sp>
        <p:nvSpPr>
          <p:cNvPr id="2" name="Dikdörtgen 1">
            <a:extLst>
              <a:ext uri="{FF2B5EF4-FFF2-40B4-BE49-F238E27FC236}">
                <a16:creationId xmlns:a16="http://schemas.microsoft.com/office/drawing/2014/main" id="{C7747859-FFD1-43A8-BA49-13AB4C0E2AFC}"/>
              </a:ext>
            </a:extLst>
          </p:cNvPr>
          <p:cNvSpPr/>
          <p:nvPr/>
        </p:nvSpPr>
        <p:spPr>
          <a:xfrm>
            <a:off x="395536" y="3933056"/>
            <a:ext cx="8275403" cy="1631216"/>
          </a:xfrm>
          <a:prstGeom prst="rect">
            <a:avLst/>
          </a:prstGeom>
        </p:spPr>
        <p:txBody>
          <a:bodyPr wrap="square">
            <a:spAutoFit/>
          </a:bodyPr>
          <a:lstStyle/>
          <a:p>
            <a:pPr algn="ctr"/>
            <a:r>
              <a:rPr lang="tr-TR" sz="2000" b="1" dirty="0">
                <a:solidFill>
                  <a:srgbClr val="C00000"/>
                </a:solidFill>
              </a:rPr>
              <a:t>Ulusal Enerji Verimliliği Eylem Planına </a:t>
            </a:r>
          </a:p>
          <a:p>
            <a:pPr algn="ctr"/>
            <a:r>
              <a:rPr lang="tr-TR" sz="2000" dirty="0"/>
              <a:t>göre </a:t>
            </a:r>
          </a:p>
          <a:p>
            <a:pPr algn="ctr"/>
            <a:r>
              <a:rPr lang="tr-TR" sz="2000" dirty="0"/>
              <a:t>2023 yılında birinci enerji tüketiminin </a:t>
            </a:r>
          </a:p>
          <a:p>
            <a:pPr algn="ctr"/>
            <a:r>
              <a:rPr lang="tr-TR" sz="2000" b="1" dirty="0">
                <a:solidFill>
                  <a:srgbClr val="C00000"/>
                </a:solidFill>
              </a:rPr>
              <a:t>%14 azaltılması </a:t>
            </a:r>
          </a:p>
          <a:p>
            <a:pPr algn="ctr"/>
            <a:r>
              <a:rPr lang="tr-TR" sz="2000" dirty="0"/>
              <a:t>hedeflenmiştir.</a:t>
            </a:r>
          </a:p>
        </p:txBody>
      </p:sp>
      <p:sp>
        <p:nvSpPr>
          <p:cNvPr id="7" name="Alt Bilgi Yer Tutucusu 6">
            <a:extLst>
              <a:ext uri="{FF2B5EF4-FFF2-40B4-BE49-F238E27FC236}">
                <a16:creationId xmlns:a16="http://schemas.microsoft.com/office/drawing/2014/main" id="{A4A6F4AF-D426-4DF3-96D9-7C0BD99D99EF}"/>
              </a:ext>
            </a:extLst>
          </p:cNvPr>
          <p:cNvSpPr>
            <a:spLocks noGrp="1"/>
          </p:cNvSpPr>
          <p:nvPr>
            <p:ph type="ftr" sz="quarter" idx="11"/>
          </p:nvPr>
        </p:nvSpPr>
        <p:spPr>
          <a:xfrm>
            <a:off x="3124200" y="6356350"/>
            <a:ext cx="2895600" cy="365125"/>
          </a:xfrm>
        </p:spPr>
        <p:txBody>
          <a:bodyPr/>
          <a:lstStyle/>
          <a:p>
            <a:r>
              <a:rPr lang="tr-TR" dirty="0"/>
              <a:t>Enerji Verimliliği ve Çevre Dairesi Başkanlığı</a:t>
            </a:r>
          </a:p>
        </p:txBody>
      </p:sp>
    </p:spTree>
    <p:extLst>
      <p:ext uri="{BB962C8B-B14F-4D97-AF65-F5344CB8AC3E}">
        <p14:creationId xmlns:p14="http://schemas.microsoft.com/office/powerpoint/2010/main" val="102558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3261244420"/>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3903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4013361736"/>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a:extLst>
              <a:ext uri="{FF2B5EF4-FFF2-40B4-BE49-F238E27FC236}">
                <a16:creationId xmlns:a16="http://schemas.microsoft.com/office/drawing/2014/main" id="{BD90D7D5-DFF2-4352-9054-839DC5B0C4F6}"/>
              </a:ext>
            </a:extLst>
          </p:cNvPr>
          <p:cNvSpPr/>
          <p:nvPr/>
        </p:nvSpPr>
        <p:spPr>
          <a:xfrm>
            <a:off x="3124200" y="893048"/>
            <a:ext cx="2853410" cy="369332"/>
          </a:xfrm>
          <a:prstGeom prst="rect">
            <a:avLst/>
          </a:prstGeom>
        </p:spPr>
        <p:txBody>
          <a:bodyPr wrap="none">
            <a:spAutoFit/>
          </a:bodyPr>
          <a:lstStyle/>
          <a:p>
            <a:r>
              <a:rPr lang="tr-TR" b="1" dirty="0">
                <a:solidFill>
                  <a:srgbClr val="0070C0"/>
                </a:solidFill>
                <a:hlinkClick r:id="rId7">
                  <a:extLst>
                    <a:ext uri="{A12FA001-AC4F-418D-AE19-62706E023703}">
                      <ahyp:hlinkClr xmlns:ahyp="http://schemas.microsoft.com/office/drawing/2018/hyperlinkcolor" val="tx"/>
                    </a:ext>
                  </a:extLst>
                </a:hlinkClick>
              </a:rPr>
              <a:t>https://evdes.enerji.gov.tr/</a:t>
            </a:r>
            <a:r>
              <a:rPr lang="tr-TR" b="1" dirty="0">
                <a:solidFill>
                  <a:prstClr val="white">
                    <a:lumMod val="50000"/>
                  </a:prstClr>
                </a:solidFill>
              </a:rPr>
              <a:t> </a:t>
            </a:r>
            <a:endParaRPr lang="tr-TR" dirty="0"/>
          </a:p>
        </p:txBody>
      </p:sp>
    </p:spTree>
    <p:extLst>
      <p:ext uri="{BB962C8B-B14F-4D97-AF65-F5344CB8AC3E}">
        <p14:creationId xmlns:p14="http://schemas.microsoft.com/office/powerpoint/2010/main" val="447183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1702278818"/>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a:extLst>
              <a:ext uri="{FF2B5EF4-FFF2-40B4-BE49-F238E27FC236}">
                <a16:creationId xmlns:a16="http://schemas.microsoft.com/office/drawing/2014/main" id="{BD90D7D5-DFF2-4352-9054-839DC5B0C4F6}"/>
              </a:ext>
            </a:extLst>
          </p:cNvPr>
          <p:cNvSpPr/>
          <p:nvPr/>
        </p:nvSpPr>
        <p:spPr>
          <a:xfrm>
            <a:off x="3124200" y="893048"/>
            <a:ext cx="2853410" cy="369332"/>
          </a:xfrm>
          <a:prstGeom prst="rect">
            <a:avLst/>
          </a:prstGeom>
        </p:spPr>
        <p:txBody>
          <a:bodyPr wrap="none">
            <a:spAutoFit/>
          </a:bodyPr>
          <a:lstStyle/>
          <a:p>
            <a:r>
              <a:rPr lang="tr-TR" b="1" dirty="0">
                <a:solidFill>
                  <a:srgbClr val="0070C0"/>
                </a:solidFill>
                <a:hlinkClick r:id="rId7">
                  <a:extLst>
                    <a:ext uri="{A12FA001-AC4F-418D-AE19-62706E023703}">
                      <ahyp:hlinkClr xmlns:ahyp="http://schemas.microsoft.com/office/drawing/2018/hyperlinkcolor" val="tx"/>
                    </a:ext>
                  </a:extLst>
                </a:hlinkClick>
              </a:rPr>
              <a:t>https://evdes.enerji.gov.tr/</a:t>
            </a:r>
            <a:r>
              <a:rPr lang="tr-TR" b="1" dirty="0">
                <a:solidFill>
                  <a:prstClr val="white">
                    <a:lumMod val="50000"/>
                  </a:prstClr>
                </a:solidFill>
              </a:rPr>
              <a:t> </a:t>
            </a:r>
            <a:endParaRPr lang="tr-TR" dirty="0"/>
          </a:p>
        </p:txBody>
      </p:sp>
    </p:spTree>
    <p:extLst>
      <p:ext uri="{BB962C8B-B14F-4D97-AF65-F5344CB8AC3E}">
        <p14:creationId xmlns:p14="http://schemas.microsoft.com/office/powerpoint/2010/main" val="1707050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2821727113"/>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a:extLst>
              <a:ext uri="{FF2B5EF4-FFF2-40B4-BE49-F238E27FC236}">
                <a16:creationId xmlns:a16="http://schemas.microsoft.com/office/drawing/2014/main" id="{BD90D7D5-DFF2-4352-9054-839DC5B0C4F6}"/>
              </a:ext>
            </a:extLst>
          </p:cNvPr>
          <p:cNvSpPr/>
          <p:nvPr/>
        </p:nvSpPr>
        <p:spPr>
          <a:xfrm>
            <a:off x="921193" y="893048"/>
            <a:ext cx="7301614" cy="369332"/>
          </a:xfrm>
          <a:prstGeom prst="rect">
            <a:avLst/>
          </a:prstGeom>
        </p:spPr>
        <p:txBody>
          <a:bodyPr wrap="none">
            <a:spAutoFit/>
          </a:bodyPr>
          <a:lstStyle/>
          <a:p>
            <a:r>
              <a:rPr lang="tr-TR" b="1" dirty="0">
                <a:solidFill>
                  <a:srgbClr val="0070C0"/>
                </a:solidFill>
                <a:hlinkClick r:id="rId7">
                  <a:extLst>
                    <a:ext uri="{A12FA001-AC4F-418D-AE19-62706E023703}">
                      <ahyp:hlinkClr xmlns:ahyp="http://schemas.microsoft.com/office/drawing/2018/hyperlinkcolor" val="tx"/>
                    </a:ext>
                  </a:extLst>
                </a:hlinkClick>
              </a:rPr>
              <a:t>https://enerji.gov.tr/enerji-verimliligi-ve-cevre-dairesi-baskanligi-destekler</a:t>
            </a:r>
            <a:endParaRPr lang="tr-TR" b="1" dirty="0">
              <a:solidFill>
                <a:srgbClr val="0070C0"/>
              </a:solidFill>
            </a:endParaRPr>
          </a:p>
        </p:txBody>
      </p:sp>
    </p:spTree>
    <p:extLst>
      <p:ext uri="{BB962C8B-B14F-4D97-AF65-F5344CB8AC3E}">
        <p14:creationId xmlns:p14="http://schemas.microsoft.com/office/powerpoint/2010/main" val="2374171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3581520015"/>
              </p:ext>
            </p:extLst>
          </p:nvPr>
        </p:nvGraphicFramePr>
        <p:xfrm>
          <a:off x="0" y="980728"/>
          <a:ext cx="91440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 7">
            <a:extLst>
              <a:ext uri="{FF2B5EF4-FFF2-40B4-BE49-F238E27FC236}">
                <a16:creationId xmlns:a16="http://schemas.microsoft.com/office/drawing/2014/main" id="{F019769F-5324-476E-AEB8-6B5AE5748F8D}"/>
              </a:ext>
            </a:extLst>
          </p:cNvPr>
          <p:cNvGrpSpPr>
            <a:grpSpLocks/>
          </p:cNvGrpSpPr>
          <p:nvPr/>
        </p:nvGrpSpPr>
        <p:grpSpPr bwMode="auto">
          <a:xfrm>
            <a:off x="1691680" y="2392415"/>
            <a:ext cx="7344816" cy="3556427"/>
            <a:chOff x="360647" y="543465"/>
            <a:chExt cx="5960388" cy="5790505"/>
          </a:xfrm>
        </p:grpSpPr>
        <p:grpSp>
          <p:nvGrpSpPr>
            <p:cNvPr id="7" name="Grup 8">
              <a:extLst>
                <a:ext uri="{FF2B5EF4-FFF2-40B4-BE49-F238E27FC236}">
                  <a16:creationId xmlns:a16="http://schemas.microsoft.com/office/drawing/2014/main" id="{922079D9-F7DB-471F-94DD-FBF91DDC3400}"/>
                </a:ext>
              </a:extLst>
            </p:cNvPr>
            <p:cNvGrpSpPr>
              <a:grpSpLocks/>
            </p:cNvGrpSpPr>
            <p:nvPr/>
          </p:nvGrpSpPr>
          <p:grpSpPr bwMode="auto">
            <a:xfrm>
              <a:off x="360647" y="543465"/>
              <a:ext cx="5960388" cy="5790505"/>
              <a:chOff x="286505" y="554339"/>
              <a:chExt cx="5960388" cy="5790505"/>
            </a:xfrm>
          </p:grpSpPr>
          <p:sp>
            <p:nvSpPr>
              <p:cNvPr id="10" name="Serbest Form 49">
                <a:extLst>
                  <a:ext uri="{FF2B5EF4-FFF2-40B4-BE49-F238E27FC236}">
                    <a16:creationId xmlns:a16="http://schemas.microsoft.com/office/drawing/2014/main" id="{A75C20AE-D66C-475A-9A49-71CA11D77A5E}"/>
                  </a:ext>
                </a:extLst>
              </p:cNvPr>
              <p:cNvSpPr/>
              <p:nvPr/>
            </p:nvSpPr>
            <p:spPr>
              <a:xfrm>
                <a:off x="4015345" y="2322139"/>
                <a:ext cx="1439737" cy="1597649"/>
              </a:xfrm>
              <a:custGeom>
                <a:avLst/>
                <a:gdLst>
                  <a:gd name="connsiteX0" fmla="*/ 0 w 1439186"/>
                  <a:gd name="connsiteY0" fmla="*/ 294198 h 1598212"/>
                  <a:gd name="connsiteX1" fmla="*/ 0 w 1439186"/>
                  <a:gd name="connsiteY1" fmla="*/ 1598212 h 1598212"/>
                  <a:gd name="connsiteX2" fmla="*/ 1439186 w 1439186"/>
                  <a:gd name="connsiteY2" fmla="*/ 1383527 h 1598212"/>
                  <a:gd name="connsiteX3" fmla="*/ 1439186 w 1439186"/>
                  <a:gd name="connsiteY3" fmla="*/ 0 h 1598212"/>
                  <a:gd name="connsiteX4" fmla="*/ 0 w 1439186"/>
                  <a:gd name="connsiteY4" fmla="*/ 294198 h 1598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186" h="1598212">
                    <a:moveTo>
                      <a:pt x="0" y="294198"/>
                    </a:moveTo>
                    <a:lnTo>
                      <a:pt x="0" y="1598212"/>
                    </a:lnTo>
                    <a:lnTo>
                      <a:pt x="1439186" y="1383527"/>
                    </a:lnTo>
                    <a:lnTo>
                      <a:pt x="1439186" y="0"/>
                    </a:lnTo>
                    <a:lnTo>
                      <a:pt x="0" y="294198"/>
                    </a:lnTo>
                    <a:close/>
                  </a:path>
                </a:pathLst>
              </a:custGeom>
              <a:gradFill>
                <a:gsLst>
                  <a:gs pos="0">
                    <a:schemeClr val="accent1">
                      <a:lumMod val="75000"/>
                      <a:alpha val="4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solidFill>
                    <a:srgbClr val="314672"/>
                  </a:solidFill>
                  <a:latin typeface="Arial"/>
                </a:endParaRPr>
              </a:p>
            </p:txBody>
          </p:sp>
          <p:sp>
            <p:nvSpPr>
              <p:cNvPr id="11" name="Serbest Form 50">
                <a:extLst>
                  <a:ext uri="{FF2B5EF4-FFF2-40B4-BE49-F238E27FC236}">
                    <a16:creationId xmlns:a16="http://schemas.microsoft.com/office/drawing/2014/main" id="{AFF4DEB3-88A7-4C18-807B-4DFE71DF8B53}"/>
                  </a:ext>
                </a:extLst>
              </p:cNvPr>
              <p:cNvSpPr/>
              <p:nvPr/>
            </p:nvSpPr>
            <p:spPr>
              <a:xfrm>
                <a:off x="1971923" y="2608027"/>
                <a:ext cx="2003729" cy="1609657"/>
              </a:xfrm>
              <a:custGeom>
                <a:avLst/>
                <a:gdLst>
                  <a:gd name="connsiteX0" fmla="*/ 0 w 2003729"/>
                  <a:gd name="connsiteY0" fmla="*/ 1598212 h 1598212"/>
                  <a:gd name="connsiteX1" fmla="*/ 23854 w 2003729"/>
                  <a:gd name="connsiteY1" fmla="*/ 373711 h 1598212"/>
                  <a:gd name="connsiteX2" fmla="*/ 2003729 w 2003729"/>
                  <a:gd name="connsiteY2" fmla="*/ 0 h 1598212"/>
                  <a:gd name="connsiteX3" fmla="*/ 1995778 w 2003729"/>
                  <a:gd name="connsiteY3" fmla="*/ 1319917 h 1598212"/>
                  <a:gd name="connsiteX4" fmla="*/ 0 w 2003729"/>
                  <a:gd name="connsiteY4" fmla="*/ 1598212 h 1598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3729" h="1598212">
                    <a:moveTo>
                      <a:pt x="0" y="1598212"/>
                    </a:moveTo>
                    <a:lnTo>
                      <a:pt x="23854" y="373711"/>
                    </a:lnTo>
                    <a:lnTo>
                      <a:pt x="2003729" y="0"/>
                    </a:lnTo>
                    <a:cubicBezTo>
                      <a:pt x="2001079" y="439972"/>
                      <a:pt x="1998428" y="879945"/>
                      <a:pt x="1995778" y="1319917"/>
                    </a:cubicBezTo>
                    <a:lnTo>
                      <a:pt x="0" y="1598212"/>
                    </a:lnTo>
                    <a:close/>
                  </a:path>
                </a:pathLst>
              </a:custGeom>
              <a:gradFill>
                <a:gsLst>
                  <a:gs pos="0">
                    <a:srgbClr val="FFC000">
                      <a:alpha val="28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a:solidFill>
                    <a:srgbClr val="314672"/>
                  </a:solidFill>
                  <a:latin typeface="Arial"/>
                </a:endParaRPr>
              </a:p>
            </p:txBody>
          </p:sp>
          <p:cxnSp>
            <p:nvCxnSpPr>
              <p:cNvPr id="12" name="Düz Ok Bağlayıcısı 13">
                <a:extLst>
                  <a:ext uri="{FF2B5EF4-FFF2-40B4-BE49-F238E27FC236}">
                    <a16:creationId xmlns:a16="http://schemas.microsoft.com/office/drawing/2014/main" id="{8D2375AB-366F-4C79-8512-F81129C79859}"/>
                  </a:ext>
                </a:extLst>
              </p:cNvPr>
              <p:cNvCxnSpPr/>
              <p:nvPr/>
            </p:nvCxnSpPr>
            <p:spPr>
              <a:xfrm flipV="1">
                <a:off x="588231" y="1750330"/>
                <a:ext cx="0" cy="3971934"/>
              </a:xfrm>
              <a:prstGeom prst="straightConnector1">
                <a:avLst/>
              </a:prstGeom>
              <a:ln w="25400">
                <a:tailEnd type="triangle"/>
              </a:ln>
            </p:spPr>
            <p:style>
              <a:lnRef idx="3">
                <a:schemeClr val="dk1"/>
              </a:lnRef>
              <a:fillRef idx="0">
                <a:schemeClr val="dk1"/>
              </a:fillRef>
              <a:effectRef idx="2">
                <a:schemeClr val="dk1"/>
              </a:effectRef>
              <a:fontRef idx="minor">
                <a:schemeClr val="tx1"/>
              </a:fontRef>
            </p:style>
          </p:cxnSp>
          <p:cxnSp>
            <p:nvCxnSpPr>
              <p:cNvPr id="13" name="Düz Ok Bağlayıcısı 14">
                <a:extLst>
                  <a:ext uri="{FF2B5EF4-FFF2-40B4-BE49-F238E27FC236}">
                    <a16:creationId xmlns:a16="http://schemas.microsoft.com/office/drawing/2014/main" id="{C00E7105-3F97-4DCB-A865-52AF1ACF4F4F}"/>
                  </a:ext>
                </a:extLst>
              </p:cNvPr>
              <p:cNvCxnSpPr/>
              <p:nvPr/>
            </p:nvCxnSpPr>
            <p:spPr>
              <a:xfrm>
                <a:off x="588231" y="5722264"/>
                <a:ext cx="5472918" cy="0"/>
              </a:xfrm>
              <a:prstGeom prst="straightConnector1">
                <a:avLst/>
              </a:prstGeom>
              <a:ln w="25400">
                <a:tailEnd type="triangle"/>
              </a:ln>
            </p:spPr>
            <p:style>
              <a:lnRef idx="3">
                <a:schemeClr val="dk1"/>
              </a:lnRef>
              <a:fillRef idx="0">
                <a:schemeClr val="dk1"/>
              </a:fillRef>
              <a:effectRef idx="2">
                <a:schemeClr val="dk1"/>
              </a:effectRef>
              <a:fontRef idx="minor">
                <a:schemeClr val="tx1"/>
              </a:fontRef>
            </p:style>
          </p:cxnSp>
          <p:cxnSp>
            <p:nvCxnSpPr>
              <p:cNvPr id="14" name="Düz Bağlayıcı 15">
                <a:extLst>
                  <a:ext uri="{FF2B5EF4-FFF2-40B4-BE49-F238E27FC236}">
                    <a16:creationId xmlns:a16="http://schemas.microsoft.com/office/drawing/2014/main" id="{AE35AC71-F7A0-4282-B118-A95EE93052E2}"/>
                  </a:ext>
                </a:extLst>
              </p:cNvPr>
              <p:cNvCxnSpPr/>
              <p:nvPr/>
            </p:nvCxnSpPr>
            <p:spPr>
              <a:xfrm flipV="1">
                <a:off x="588231" y="2977585"/>
                <a:ext cx="1393519" cy="26456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Düz Bağlayıcı 16">
                <a:extLst>
                  <a:ext uri="{FF2B5EF4-FFF2-40B4-BE49-F238E27FC236}">
                    <a16:creationId xmlns:a16="http://schemas.microsoft.com/office/drawing/2014/main" id="{731B5D6A-45E4-4C61-8F45-71336F4D1C7E}"/>
                  </a:ext>
                </a:extLst>
              </p:cNvPr>
              <p:cNvCxnSpPr/>
              <p:nvPr/>
            </p:nvCxnSpPr>
            <p:spPr>
              <a:xfrm flipV="1">
                <a:off x="1981749" y="2299949"/>
                <a:ext cx="3496877" cy="677636"/>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6" name="Düz Bağlayıcı 17">
                <a:extLst>
                  <a:ext uri="{FF2B5EF4-FFF2-40B4-BE49-F238E27FC236}">
                    <a16:creationId xmlns:a16="http://schemas.microsoft.com/office/drawing/2014/main" id="{2FB4BD4C-32CE-4214-9E49-E232C8A5A3F9}"/>
                  </a:ext>
                </a:extLst>
              </p:cNvPr>
              <p:cNvCxnSpPr/>
              <p:nvPr/>
            </p:nvCxnSpPr>
            <p:spPr>
              <a:xfrm>
                <a:off x="1981749" y="2977585"/>
                <a:ext cx="0" cy="2744679"/>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7" name="Düz Bağlayıcı 18">
                <a:extLst>
                  <a:ext uri="{FF2B5EF4-FFF2-40B4-BE49-F238E27FC236}">
                    <a16:creationId xmlns:a16="http://schemas.microsoft.com/office/drawing/2014/main" id="{E5FADE8E-0BA8-47BC-9E4D-F58F181C0FA4}"/>
                  </a:ext>
                </a:extLst>
              </p:cNvPr>
              <p:cNvCxnSpPr/>
              <p:nvPr/>
            </p:nvCxnSpPr>
            <p:spPr>
              <a:xfrm>
                <a:off x="3990928" y="2617431"/>
                <a:ext cx="0" cy="3104834"/>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8" name="Düz Bağlayıcı 19">
                <a:extLst>
                  <a:ext uri="{FF2B5EF4-FFF2-40B4-BE49-F238E27FC236}">
                    <a16:creationId xmlns:a16="http://schemas.microsoft.com/office/drawing/2014/main" id="{1177D280-AF89-4D09-A81B-483087247D76}"/>
                  </a:ext>
                </a:extLst>
              </p:cNvPr>
              <p:cNvCxnSpPr/>
              <p:nvPr/>
            </p:nvCxnSpPr>
            <p:spPr>
              <a:xfrm flipV="1">
                <a:off x="1981749" y="3726909"/>
                <a:ext cx="3496877" cy="49841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Metin kutusu 20">
                <a:extLst>
                  <a:ext uri="{FF2B5EF4-FFF2-40B4-BE49-F238E27FC236}">
                    <a16:creationId xmlns:a16="http://schemas.microsoft.com/office/drawing/2014/main" id="{ECF7EDA0-FFAD-4BD3-8943-A0D01292FEE0}"/>
                  </a:ext>
                </a:extLst>
              </p:cNvPr>
              <p:cNvSpPr txBox="1">
                <a:spLocks noChangeArrowheads="1"/>
              </p:cNvSpPr>
              <p:nvPr/>
            </p:nvSpPr>
            <p:spPr bwMode="auto">
              <a:xfrm rot="21261340">
                <a:off x="601750" y="3054562"/>
                <a:ext cx="1433799" cy="65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000" dirty="0">
                    <a:solidFill>
                      <a:srgbClr val="FF0000"/>
                    </a:solidFill>
                    <a:latin typeface="Arial" panose="020B0604020202020204" pitchFamily="34" charset="0"/>
                  </a:rPr>
                  <a:t>Kurumun Sözleşme Öncesi </a:t>
                </a:r>
              </a:p>
              <a:p>
                <a:pPr algn="ctr" eaLnBrk="1" hangingPunct="1">
                  <a:lnSpc>
                    <a:spcPct val="100000"/>
                  </a:lnSpc>
                  <a:spcBef>
                    <a:spcPct val="0"/>
                  </a:spcBef>
                  <a:buFontTx/>
                  <a:buNone/>
                </a:pPr>
                <a:r>
                  <a:rPr lang="tr-TR" altLang="tr-TR" sz="1000" dirty="0">
                    <a:solidFill>
                      <a:srgbClr val="FF0000"/>
                    </a:solidFill>
                    <a:latin typeface="Arial" panose="020B0604020202020204" pitchFamily="34" charset="0"/>
                  </a:rPr>
                  <a:t>Enerji ve İşletme Maliyetleri</a:t>
                </a:r>
              </a:p>
            </p:txBody>
          </p:sp>
          <p:sp>
            <p:nvSpPr>
              <p:cNvPr id="20" name="Metin kutusu 21">
                <a:extLst>
                  <a:ext uri="{FF2B5EF4-FFF2-40B4-BE49-F238E27FC236}">
                    <a16:creationId xmlns:a16="http://schemas.microsoft.com/office/drawing/2014/main" id="{32A74BF2-92B7-4AAA-B2AC-F86E9C8B3393}"/>
                  </a:ext>
                </a:extLst>
              </p:cNvPr>
              <p:cNvSpPr txBox="1">
                <a:spLocks noChangeArrowheads="1"/>
              </p:cNvSpPr>
              <p:nvPr/>
            </p:nvSpPr>
            <p:spPr bwMode="auto">
              <a:xfrm rot="21385242">
                <a:off x="3283636" y="4013106"/>
                <a:ext cx="1439003" cy="651451"/>
              </a:xfrm>
              <a:prstGeom prst="rect">
                <a:avLst/>
              </a:prstGeom>
              <a:solidFill>
                <a:schemeClr val="accent1">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tr-TR" altLang="tr-TR" sz="1000" dirty="0">
                    <a:latin typeface="Arial" panose="020B0604020202020204" pitchFamily="34" charset="0"/>
                  </a:rPr>
                  <a:t>Kurumun Sözleşme Sonrası</a:t>
                </a:r>
              </a:p>
              <a:p>
                <a:pPr algn="ctr" eaLnBrk="1" hangingPunct="1">
                  <a:lnSpc>
                    <a:spcPct val="100000"/>
                  </a:lnSpc>
                  <a:spcBef>
                    <a:spcPct val="0"/>
                  </a:spcBef>
                  <a:buFontTx/>
                  <a:buNone/>
                  <a:defRPr/>
                </a:pPr>
                <a:r>
                  <a:rPr lang="tr-TR" altLang="tr-TR" sz="1000" dirty="0">
                    <a:latin typeface="Arial" panose="020B0604020202020204" pitchFamily="34" charset="0"/>
                  </a:rPr>
                  <a:t>Enerji ve İşletme Maliyetleri</a:t>
                </a:r>
              </a:p>
            </p:txBody>
          </p:sp>
          <p:sp>
            <p:nvSpPr>
              <p:cNvPr id="21" name="Metin kutusu 22">
                <a:extLst>
                  <a:ext uri="{FF2B5EF4-FFF2-40B4-BE49-F238E27FC236}">
                    <a16:creationId xmlns:a16="http://schemas.microsoft.com/office/drawing/2014/main" id="{DFC4F6AA-6F52-4A35-AB8F-ABEE252645F7}"/>
                  </a:ext>
                </a:extLst>
              </p:cNvPr>
              <p:cNvSpPr txBox="1">
                <a:spLocks noChangeArrowheads="1"/>
              </p:cNvSpPr>
              <p:nvPr/>
            </p:nvSpPr>
            <p:spPr bwMode="auto">
              <a:xfrm>
                <a:off x="2519758" y="5747926"/>
                <a:ext cx="908058"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dirty="0">
                    <a:solidFill>
                      <a:srgbClr val="000000"/>
                    </a:solidFill>
                    <a:latin typeface="Arial" panose="020B0604020202020204" pitchFamily="34" charset="0"/>
                  </a:rPr>
                  <a:t>EPS Sözleşme Dönemi</a:t>
                </a:r>
              </a:p>
            </p:txBody>
          </p:sp>
          <p:sp>
            <p:nvSpPr>
              <p:cNvPr id="22" name="Metin kutusu 23">
                <a:extLst>
                  <a:ext uri="{FF2B5EF4-FFF2-40B4-BE49-F238E27FC236}">
                    <a16:creationId xmlns:a16="http://schemas.microsoft.com/office/drawing/2014/main" id="{D579A8EA-0F29-4943-9061-8B5D28D9B90C}"/>
                  </a:ext>
                </a:extLst>
              </p:cNvPr>
              <p:cNvSpPr txBox="1">
                <a:spLocks noChangeArrowheads="1"/>
              </p:cNvSpPr>
              <p:nvPr/>
            </p:nvSpPr>
            <p:spPr bwMode="auto">
              <a:xfrm>
                <a:off x="1346537" y="5678034"/>
                <a:ext cx="675650" cy="65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tr-TR" altLang="tr-TR" sz="1000" dirty="0">
                    <a:solidFill>
                      <a:srgbClr val="000000"/>
                    </a:solidFill>
                    <a:latin typeface="Arial" panose="020B0604020202020204" pitchFamily="34" charset="0"/>
                  </a:rPr>
                  <a:t>Uygulama Başlangıcı</a:t>
                </a:r>
              </a:p>
            </p:txBody>
          </p:sp>
          <p:sp>
            <p:nvSpPr>
              <p:cNvPr id="23" name="Metin kutusu 24">
                <a:extLst>
                  <a:ext uri="{FF2B5EF4-FFF2-40B4-BE49-F238E27FC236}">
                    <a16:creationId xmlns:a16="http://schemas.microsoft.com/office/drawing/2014/main" id="{C6FC9895-60C5-4808-88FE-92D6E9D5A8E4}"/>
                  </a:ext>
                </a:extLst>
              </p:cNvPr>
              <p:cNvSpPr txBox="1">
                <a:spLocks noChangeArrowheads="1"/>
              </p:cNvSpPr>
              <p:nvPr/>
            </p:nvSpPr>
            <p:spPr bwMode="auto">
              <a:xfrm>
                <a:off x="3893388" y="5693393"/>
                <a:ext cx="675647" cy="65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000" dirty="0">
                    <a:solidFill>
                      <a:srgbClr val="000000"/>
                    </a:solidFill>
                    <a:latin typeface="Arial" panose="020B0604020202020204" pitchFamily="34" charset="0"/>
                  </a:rPr>
                  <a:t>Sözleşme Sonu</a:t>
                </a:r>
              </a:p>
            </p:txBody>
          </p:sp>
          <p:sp>
            <p:nvSpPr>
              <p:cNvPr id="24" name="Metin kutusu 25">
                <a:extLst>
                  <a:ext uri="{FF2B5EF4-FFF2-40B4-BE49-F238E27FC236}">
                    <a16:creationId xmlns:a16="http://schemas.microsoft.com/office/drawing/2014/main" id="{DDF58702-59E9-4217-A0C4-C381C02E6AD7}"/>
                  </a:ext>
                </a:extLst>
              </p:cNvPr>
              <p:cNvSpPr txBox="1">
                <a:spLocks noChangeArrowheads="1"/>
              </p:cNvSpPr>
              <p:nvPr/>
            </p:nvSpPr>
            <p:spPr bwMode="auto">
              <a:xfrm>
                <a:off x="5320036" y="5788470"/>
                <a:ext cx="9268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000" b="1">
                    <a:solidFill>
                      <a:srgbClr val="000000"/>
                    </a:solidFill>
                    <a:latin typeface="Arial" panose="020B0604020202020204" pitchFamily="34" charset="0"/>
                  </a:rPr>
                  <a:t>ZAMAN (Yıl)</a:t>
                </a:r>
              </a:p>
            </p:txBody>
          </p:sp>
          <p:sp>
            <p:nvSpPr>
              <p:cNvPr id="25" name="Metin kutusu 26">
                <a:extLst>
                  <a:ext uri="{FF2B5EF4-FFF2-40B4-BE49-F238E27FC236}">
                    <a16:creationId xmlns:a16="http://schemas.microsoft.com/office/drawing/2014/main" id="{27F68FB0-D848-48D2-B2A2-76F7476AF02B}"/>
                  </a:ext>
                </a:extLst>
              </p:cNvPr>
              <p:cNvSpPr txBox="1">
                <a:spLocks noChangeArrowheads="1"/>
              </p:cNvSpPr>
              <p:nvPr/>
            </p:nvSpPr>
            <p:spPr bwMode="auto">
              <a:xfrm rot="-5400000">
                <a:off x="-121139" y="2176744"/>
                <a:ext cx="10615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000" b="1" dirty="0">
                    <a:solidFill>
                      <a:srgbClr val="000000"/>
                    </a:solidFill>
                    <a:latin typeface="Arial" panose="020B0604020202020204" pitchFamily="34" charset="0"/>
                  </a:rPr>
                  <a:t>MALİYET  (TL)</a:t>
                </a:r>
              </a:p>
            </p:txBody>
          </p:sp>
          <p:sp>
            <p:nvSpPr>
              <p:cNvPr id="26" name="Metin kutusu 27">
                <a:extLst>
                  <a:ext uri="{FF2B5EF4-FFF2-40B4-BE49-F238E27FC236}">
                    <a16:creationId xmlns:a16="http://schemas.microsoft.com/office/drawing/2014/main" id="{9864850E-FC9E-4BC1-ADC8-3B1359BBC847}"/>
                  </a:ext>
                </a:extLst>
              </p:cNvPr>
              <p:cNvSpPr txBox="1">
                <a:spLocks noChangeArrowheads="1"/>
              </p:cNvSpPr>
              <p:nvPr/>
            </p:nvSpPr>
            <p:spPr bwMode="auto">
              <a:xfrm rot="21187141">
                <a:off x="5476000" y="2066919"/>
                <a:ext cx="591048"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100" dirty="0">
                    <a:solidFill>
                      <a:srgbClr val="0070C0"/>
                    </a:solidFill>
                    <a:latin typeface="Arial" panose="020B0604020202020204" pitchFamily="34" charset="0"/>
                  </a:rPr>
                  <a:t>Mevcut durum</a:t>
                </a:r>
              </a:p>
            </p:txBody>
          </p:sp>
          <p:sp>
            <p:nvSpPr>
              <p:cNvPr id="27" name="Metin kutusu 28">
                <a:extLst>
                  <a:ext uri="{FF2B5EF4-FFF2-40B4-BE49-F238E27FC236}">
                    <a16:creationId xmlns:a16="http://schemas.microsoft.com/office/drawing/2014/main" id="{9D6CF75E-B121-44DF-906F-2802500E10E1}"/>
                  </a:ext>
                </a:extLst>
              </p:cNvPr>
              <p:cNvSpPr txBox="1">
                <a:spLocks noChangeArrowheads="1"/>
              </p:cNvSpPr>
              <p:nvPr/>
            </p:nvSpPr>
            <p:spPr bwMode="auto">
              <a:xfrm rot="-272183">
                <a:off x="5498255" y="3495735"/>
                <a:ext cx="532049" cy="28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tr-TR" altLang="tr-TR" sz="1100">
                    <a:solidFill>
                      <a:srgbClr val="0070C0"/>
                    </a:solidFill>
                    <a:latin typeface="Arial" panose="020B0604020202020204" pitchFamily="34" charset="0"/>
                  </a:rPr>
                  <a:t>EPS sonrası</a:t>
                </a:r>
              </a:p>
            </p:txBody>
          </p:sp>
          <p:cxnSp>
            <p:nvCxnSpPr>
              <p:cNvPr id="28" name="Düz Ok Bağlayıcısı 29">
                <a:extLst>
                  <a:ext uri="{FF2B5EF4-FFF2-40B4-BE49-F238E27FC236}">
                    <a16:creationId xmlns:a16="http://schemas.microsoft.com/office/drawing/2014/main" id="{F374C0AF-4DC3-4CAC-835E-CA285E5BE88B}"/>
                  </a:ext>
                </a:extLst>
              </p:cNvPr>
              <p:cNvCxnSpPr>
                <a:cxnSpLocks/>
              </p:cNvCxnSpPr>
              <p:nvPr/>
            </p:nvCxnSpPr>
            <p:spPr>
              <a:xfrm flipH="1">
                <a:off x="1972158" y="2608027"/>
                <a:ext cx="9591" cy="1279331"/>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Metin kutusu 30">
                <a:extLst>
                  <a:ext uri="{FF2B5EF4-FFF2-40B4-BE49-F238E27FC236}">
                    <a16:creationId xmlns:a16="http://schemas.microsoft.com/office/drawing/2014/main" id="{60024DE3-755D-47AB-A3DB-FBFFA2676C4C}"/>
                  </a:ext>
                </a:extLst>
              </p:cNvPr>
              <p:cNvSpPr txBox="1">
                <a:spLocks noChangeArrowheads="1"/>
              </p:cNvSpPr>
              <p:nvPr/>
            </p:nvSpPr>
            <p:spPr bwMode="auto">
              <a:xfrm>
                <a:off x="1028842" y="1084618"/>
                <a:ext cx="1475336" cy="152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dirty="0">
                    <a:solidFill>
                      <a:srgbClr val="000000"/>
                    </a:solidFill>
                    <a:latin typeface="Arial" panose="020B0604020202020204" pitchFamily="34" charset="0"/>
                  </a:rPr>
                  <a:t>Sözleşmede Kabul Edilen Tasarruf Tedbirlerinin Uygulamaya Koyulmasıyla Elde Edilecek Maliyet </a:t>
                </a:r>
                <a:r>
                  <a:rPr lang="tr-TR" altLang="tr-TR" sz="1100" dirty="0" err="1">
                    <a:solidFill>
                      <a:srgbClr val="000000"/>
                    </a:solidFill>
                    <a:latin typeface="Arial" panose="020B0604020202020204" pitchFamily="34" charset="0"/>
                  </a:rPr>
                  <a:t>Azaltımı</a:t>
                </a:r>
                <a:endParaRPr lang="tr-TR" altLang="tr-TR" sz="1100" dirty="0">
                  <a:solidFill>
                    <a:srgbClr val="000000"/>
                  </a:solidFill>
                  <a:latin typeface="Arial" panose="020B0604020202020204" pitchFamily="34" charset="0"/>
                </a:endParaRPr>
              </a:p>
            </p:txBody>
          </p:sp>
          <p:sp>
            <p:nvSpPr>
              <p:cNvPr id="30" name="Metin kutusu 31">
                <a:extLst>
                  <a:ext uri="{FF2B5EF4-FFF2-40B4-BE49-F238E27FC236}">
                    <a16:creationId xmlns:a16="http://schemas.microsoft.com/office/drawing/2014/main" id="{599C4BF4-73AB-48BA-89BD-F3497DB5ACB9}"/>
                  </a:ext>
                </a:extLst>
              </p:cNvPr>
              <p:cNvSpPr txBox="1">
                <a:spLocks noChangeArrowheads="1"/>
              </p:cNvSpPr>
              <p:nvPr/>
            </p:nvSpPr>
            <p:spPr bwMode="auto">
              <a:xfrm>
                <a:off x="2445424" y="554339"/>
                <a:ext cx="1658960" cy="152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dirty="0">
                    <a:solidFill>
                      <a:srgbClr val="000000"/>
                    </a:solidFill>
                    <a:latin typeface="Arial" panose="020B0604020202020204" pitchFamily="34" charset="0"/>
                  </a:rPr>
                  <a:t>Şirkete Ödeme, EPS Dönemi içerisinde sağlanacak tasarrufların tamamı ile veya Sözleşmede belirtilen oranda yapılır.</a:t>
                </a:r>
              </a:p>
            </p:txBody>
          </p:sp>
          <p:sp>
            <p:nvSpPr>
              <p:cNvPr id="31" name="Metin kutusu 32">
                <a:extLst>
                  <a:ext uri="{FF2B5EF4-FFF2-40B4-BE49-F238E27FC236}">
                    <a16:creationId xmlns:a16="http://schemas.microsoft.com/office/drawing/2014/main" id="{0AB9CEE7-1A29-4CA1-B66C-23F3099458A8}"/>
                  </a:ext>
                </a:extLst>
              </p:cNvPr>
              <p:cNvSpPr txBox="1">
                <a:spLocks noChangeArrowheads="1"/>
              </p:cNvSpPr>
              <p:nvPr/>
            </p:nvSpPr>
            <p:spPr bwMode="auto">
              <a:xfrm>
                <a:off x="4201662" y="817404"/>
                <a:ext cx="1387205" cy="1252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tr-TR" altLang="tr-TR" sz="1100" dirty="0">
                    <a:solidFill>
                      <a:srgbClr val="000000"/>
                    </a:solidFill>
                    <a:latin typeface="Arial" panose="020B0604020202020204" pitchFamily="34" charset="0"/>
                  </a:rPr>
                  <a:t>Sözleşme sonrasında elde edilecek kazanımlar Kamu kurumunda kalır.</a:t>
                </a:r>
              </a:p>
            </p:txBody>
          </p:sp>
        </p:grpSp>
        <p:cxnSp>
          <p:nvCxnSpPr>
            <p:cNvPr id="8" name="Düz Ok Bağlayıcısı 9">
              <a:extLst>
                <a:ext uri="{FF2B5EF4-FFF2-40B4-BE49-F238E27FC236}">
                  <a16:creationId xmlns:a16="http://schemas.microsoft.com/office/drawing/2014/main" id="{AA9A3529-F5DD-42B6-8BA5-F5F53886F983}"/>
                </a:ext>
              </a:extLst>
            </p:cNvPr>
            <p:cNvCxnSpPr>
              <a:cxnSpLocks/>
            </p:cNvCxnSpPr>
            <p:nvPr/>
          </p:nvCxnSpPr>
          <p:spPr>
            <a:xfrm flipH="1">
              <a:off x="3299419" y="2075714"/>
              <a:ext cx="16568" cy="1599355"/>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10">
              <a:extLst>
                <a:ext uri="{FF2B5EF4-FFF2-40B4-BE49-F238E27FC236}">
                  <a16:creationId xmlns:a16="http://schemas.microsoft.com/office/drawing/2014/main" id="{D7014479-F30A-42B9-AE33-48D83D0C4003}"/>
                </a:ext>
              </a:extLst>
            </p:cNvPr>
            <p:cNvCxnSpPr>
              <a:cxnSpLocks/>
            </p:cNvCxnSpPr>
            <p:nvPr/>
          </p:nvCxnSpPr>
          <p:spPr>
            <a:xfrm>
              <a:off x="4679857" y="2004025"/>
              <a:ext cx="0" cy="1363805"/>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10118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09AF120-B4F3-47D4-911E-84B305C19E2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A03AE3-5C14-4FEA-AE47-276344EDCA0C}"/>
              </a:ext>
            </a:extLst>
          </p:cNvPr>
          <p:cNvGraphicFramePr/>
          <p:nvPr>
            <p:extLst>
              <p:ext uri="{D42A27DB-BD31-4B8C-83A1-F6EECF244321}">
                <p14:modId xmlns:p14="http://schemas.microsoft.com/office/powerpoint/2010/main" val="2981634174"/>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6393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4FF1B6ED-CDED-4D3B-92F4-35672B0940C7}"/>
              </a:ext>
            </a:extLst>
          </p:cNvPr>
          <p:cNvSpPr>
            <a:spLocks noGrp="1"/>
          </p:cNvSpPr>
          <p:nvPr>
            <p:ph type="ftr" sz="quarter" idx="11"/>
          </p:nvPr>
        </p:nvSpPr>
        <p:spPr/>
        <p:txBody>
          <a:bodyPr/>
          <a:lstStyle/>
          <a:p>
            <a:r>
              <a:rPr lang="tr-TR" dirty="0"/>
              <a:t>Enerji Verimliliği ve Çevre Dairesi Başkanlığı</a:t>
            </a:r>
          </a:p>
        </p:txBody>
      </p:sp>
      <p:graphicFrame>
        <p:nvGraphicFramePr>
          <p:cNvPr id="6" name="Diyagram 5">
            <a:extLst>
              <a:ext uri="{FF2B5EF4-FFF2-40B4-BE49-F238E27FC236}">
                <a16:creationId xmlns:a16="http://schemas.microsoft.com/office/drawing/2014/main" id="{C9EB764B-69C2-431B-948B-53642C83AD3E}"/>
              </a:ext>
            </a:extLst>
          </p:cNvPr>
          <p:cNvGraphicFramePr/>
          <p:nvPr>
            <p:extLst>
              <p:ext uri="{D42A27DB-BD31-4B8C-83A1-F6EECF244321}">
                <p14:modId xmlns:p14="http://schemas.microsoft.com/office/powerpoint/2010/main" val="895996111"/>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3198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4FF1B6ED-CDED-4D3B-92F4-35672B0940C7}"/>
              </a:ext>
            </a:extLst>
          </p:cNvPr>
          <p:cNvSpPr>
            <a:spLocks noGrp="1"/>
          </p:cNvSpPr>
          <p:nvPr>
            <p:ph type="ftr" sz="quarter" idx="11"/>
          </p:nvPr>
        </p:nvSpPr>
        <p:spPr/>
        <p:txBody>
          <a:bodyPr/>
          <a:lstStyle/>
          <a:p>
            <a:r>
              <a:rPr lang="tr-TR" dirty="0"/>
              <a:t>Enerji Verimliliği ve Çevre Dairesi Başkanlığı</a:t>
            </a:r>
          </a:p>
        </p:txBody>
      </p:sp>
      <p:graphicFrame>
        <p:nvGraphicFramePr>
          <p:cNvPr id="6" name="Diyagram 5">
            <a:extLst>
              <a:ext uri="{FF2B5EF4-FFF2-40B4-BE49-F238E27FC236}">
                <a16:creationId xmlns:a16="http://schemas.microsoft.com/office/drawing/2014/main" id="{C9EB764B-69C2-431B-948B-53642C83AD3E}"/>
              </a:ext>
            </a:extLst>
          </p:cNvPr>
          <p:cNvGraphicFramePr/>
          <p:nvPr>
            <p:extLst>
              <p:ext uri="{D42A27DB-BD31-4B8C-83A1-F6EECF244321}">
                <p14:modId xmlns:p14="http://schemas.microsoft.com/office/powerpoint/2010/main" val="3144823789"/>
              </p:ext>
            </p:extLst>
          </p:nvPr>
        </p:nvGraphicFramePr>
        <p:xfrm>
          <a:off x="0" y="1340768"/>
          <a:ext cx="91440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6522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4FF1B6ED-CDED-4D3B-92F4-35672B0940C7}"/>
              </a:ext>
            </a:extLst>
          </p:cNvPr>
          <p:cNvSpPr>
            <a:spLocks noGrp="1"/>
          </p:cNvSpPr>
          <p:nvPr>
            <p:ph type="ftr" sz="quarter" idx="11"/>
          </p:nvPr>
        </p:nvSpPr>
        <p:spPr/>
        <p:txBody>
          <a:bodyPr/>
          <a:lstStyle/>
          <a:p>
            <a:r>
              <a:rPr lang="tr-TR" dirty="0"/>
              <a:t>Enerji Verimliliği ve Çevre Dairesi Başkanlığı</a:t>
            </a:r>
          </a:p>
        </p:txBody>
      </p:sp>
      <p:sp>
        <p:nvSpPr>
          <p:cNvPr id="5" name="Text Box 1">
            <a:extLst>
              <a:ext uri="{FF2B5EF4-FFF2-40B4-BE49-F238E27FC236}">
                <a16:creationId xmlns:a16="http://schemas.microsoft.com/office/drawing/2014/main" id="{9839B4EC-403C-4369-B715-B5455C21E9EE}"/>
              </a:ext>
            </a:extLst>
          </p:cNvPr>
          <p:cNvSpPr txBox="1">
            <a:spLocks noChangeArrowheads="1"/>
          </p:cNvSpPr>
          <p:nvPr/>
        </p:nvSpPr>
        <p:spPr bwMode="auto">
          <a:xfrm>
            <a:off x="571499" y="2780928"/>
            <a:ext cx="80010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itchFamily="34" charset="0"/>
                <a:ea typeface="Microsoft YaHei" pitchFamily="34" charset="-122"/>
              </a:defRPr>
            </a:lvl9pPr>
          </a:lstStyle>
          <a:p>
            <a:pPr algn="ctr" eaLnBrk="1" hangingPunct="1">
              <a:buClrTx/>
              <a:buSzTx/>
              <a:buFontTx/>
              <a:buNone/>
            </a:pPr>
            <a:endParaRPr lang="tr-TR" altLang="tr-TR" b="1" dirty="0">
              <a:solidFill>
                <a:srgbClr val="002C58"/>
              </a:solidFill>
            </a:endParaRPr>
          </a:p>
          <a:p>
            <a:pPr algn="ctr" eaLnBrk="1" hangingPunct="1">
              <a:buClrTx/>
              <a:buSzTx/>
              <a:buFontTx/>
              <a:buNone/>
            </a:pPr>
            <a:r>
              <a:rPr lang="tr-TR" altLang="tr-TR" sz="1400" dirty="0">
                <a:solidFill>
                  <a:srgbClr val="002C58"/>
                </a:solidFill>
              </a:rPr>
              <a:t>ENERJİ VERİMLİLİĞİ VE ÇEVRE DAİRESİ BAŞKANLIĞI</a:t>
            </a:r>
          </a:p>
          <a:p>
            <a:pPr algn="ctr" eaLnBrk="1" hangingPunct="1">
              <a:buClrTx/>
              <a:buSzTx/>
              <a:buFontTx/>
              <a:buNone/>
            </a:pPr>
            <a:r>
              <a:rPr lang="tr-TR" altLang="tr-TR" sz="1100" b="1" dirty="0">
                <a:solidFill>
                  <a:srgbClr val="002C58"/>
                </a:solidFill>
                <a:hlinkClick r:id="rId2"/>
              </a:rPr>
              <a:t>https://enerji.gov.tr/enerji-verimliligi</a:t>
            </a:r>
            <a:r>
              <a:rPr lang="tr-TR" altLang="tr-TR" sz="1100" b="1" dirty="0">
                <a:solidFill>
                  <a:srgbClr val="002C58"/>
                </a:solidFill>
              </a:rPr>
              <a:t> </a:t>
            </a:r>
          </a:p>
        </p:txBody>
      </p:sp>
      <p:sp>
        <p:nvSpPr>
          <p:cNvPr id="7" name="Rectangle 3">
            <a:extLst>
              <a:ext uri="{FF2B5EF4-FFF2-40B4-BE49-F238E27FC236}">
                <a16:creationId xmlns:a16="http://schemas.microsoft.com/office/drawing/2014/main" id="{515AFCE9-4066-41E1-BBDB-B24DF2071A8B}"/>
              </a:ext>
            </a:extLst>
          </p:cNvPr>
          <p:cNvSpPr>
            <a:spLocks noChangeArrowheads="1"/>
          </p:cNvSpPr>
          <p:nvPr/>
        </p:nvSpPr>
        <p:spPr bwMode="auto">
          <a:xfrm>
            <a:off x="6588224" y="5517232"/>
            <a:ext cx="2373081"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err="1">
                <a:solidFill>
                  <a:srgbClr val="002C58"/>
                </a:solidFill>
              </a:rPr>
              <a:t>Y.Mak.Müh</a:t>
            </a:r>
            <a:r>
              <a:rPr lang="tr-TR" altLang="tr-TR" sz="900" dirty="0">
                <a:solidFill>
                  <a:srgbClr val="002C58"/>
                </a:solidFill>
              </a:rPr>
              <a:t>. Hüseyin Can TOPCAN</a:t>
            </a: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hlinkClick r:id="rId3"/>
              </a:rPr>
              <a:t>hctopcan@enerji.gov.tr</a:t>
            </a:r>
            <a:endParaRPr lang="tr-TR" altLang="tr-TR" sz="900" dirty="0">
              <a:solidFill>
                <a:srgbClr val="002C58"/>
              </a:solidFill>
            </a:endParaRP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rPr>
              <a:t>Enerji ve Tabii Kaynaklar Bakanlığı</a:t>
            </a:r>
          </a:p>
          <a:p>
            <a:pPr algn="r">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tr-TR" altLang="tr-TR" sz="900" dirty="0">
                <a:solidFill>
                  <a:srgbClr val="002C58"/>
                </a:solidFill>
              </a:rPr>
              <a:t>Eylül 2021</a:t>
            </a:r>
          </a:p>
        </p:txBody>
      </p:sp>
      <p:sp>
        <p:nvSpPr>
          <p:cNvPr id="2" name="Dikdörtgen 1">
            <a:extLst>
              <a:ext uri="{FF2B5EF4-FFF2-40B4-BE49-F238E27FC236}">
                <a16:creationId xmlns:a16="http://schemas.microsoft.com/office/drawing/2014/main" id="{3FB12765-5DB8-4907-AEFC-2E5021DC1DD4}"/>
              </a:ext>
            </a:extLst>
          </p:cNvPr>
          <p:cNvSpPr/>
          <p:nvPr/>
        </p:nvSpPr>
        <p:spPr>
          <a:xfrm>
            <a:off x="3821825" y="2596262"/>
            <a:ext cx="1500347" cy="369332"/>
          </a:xfrm>
          <a:prstGeom prst="rect">
            <a:avLst/>
          </a:prstGeom>
        </p:spPr>
        <p:txBody>
          <a:bodyPr wrap="none">
            <a:spAutoFit/>
          </a:bodyPr>
          <a:lstStyle/>
          <a:p>
            <a:pPr algn="ctr"/>
            <a:r>
              <a:rPr lang="tr-TR" altLang="tr-TR" b="1" dirty="0">
                <a:solidFill>
                  <a:srgbClr val="002C58"/>
                </a:solidFill>
              </a:rPr>
              <a:t>TEŞEKKÜRLER</a:t>
            </a:r>
          </a:p>
        </p:txBody>
      </p:sp>
    </p:spTree>
    <p:extLst>
      <p:ext uri="{BB962C8B-B14F-4D97-AF65-F5344CB8AC3E}">
        <p14:creationId xmlns:p14="http://schemas.microsoft.com/office/powerpoint/2010/main" val="160108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3BF5814-1615-470F-8A08-9605D83EBD8D}"/>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43F958C5-9CC8-4A3D-AB27-940C233F8C3D}"/>
              </a:ext>
            </a:extLst>
          </p:cNvPr>
          <p:cNvGraphicFramePr/>
          <p:nvPr>
            <p:extLst>
              <p:ext uri="{D42A27DB-BD31-4B8C-83A1-F6EECF244321}">
                <p14:modId xmlns:p14="http://schemas.microsoft.com/office/powerpoint/2010/main" val="545228028"/>
              </p:ext>
            </p:extLst>
          </p:nvPr>
        </p:nvGraphicFramePr>
        <p:xfrm>
          <a:off x="-4926" y="1124744"/>
          <a:ext cx="9148926" cy="4888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3509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F21E2CD-5BBA-42AF-81FB-4027B64F9C07}"/>
              </a:ext>
            </a:extLst>
          </p:cNvPr>
          <p:cNvSpPr>
            <a:spLocks noGrp="1"/>
          </p:cNvSpPr>
          <p:nvPr>
            <p:ph type="ftr" sz="quarter" idx="11"/>
          </p:nvPr>
        </p:nvSpPr>
        <p:spPr/>
        <p:txBody>
          <a:bodyPr/>
          <a:lstStyle/>
          <a:p>
            <a:r>
              <a:rPr lang="tr-TR" dirty="0"/>
              <a:t>Enerji Verimliliği ve Çevre Dairesi Başkanlığı</a:t>
            </a:r>
          </a:p>
        </p:txBody>
      </p:sp>
      <p:sp>
        <p:nvSpPr>
          <p:cNvPr id="6" name="Dikdörtgen 5">
            <a:extLst>
              <a:ext uri="{FF2B5EF4-FFF2-40B4-BE49-F238E27FC236}">
                <a16:creationId xmlns:a16="http://schemas.microsoft.com/office/drawing/2014/main" id="{5E66B6A4-4237-4AB1-8AE0-E61D03E2498F}"/>
              </a:ext>
            </a:extLst>
          </p:cNvPr>
          <p:cNvSpPr/>
          <p:nvPr/>
        </p:nvSpPr>
        <p:spPr>
          <a:xfrm>
            <a:off x="251520" y="2049522"/>
            <a:ext cx="2411760" cy="3046988"/>
          </a:xfrm>
          <a:prstGeom prst="rect">
            <a:avLst/>
          </a:prstGeom>
        </p:spPr>
        <p:txBody>
          <a:bodyPr wrap="square">
            <a:spAutoFit/>
          </a:bodyPr>
          <a:lstStyle/>
          <a:p>
            <a:pPr lvl="0"/>
            <a:r>
              <a:rPr lang="tr-TR" sz="2400" b="1" dirty="0">
                <a:solidFill>
                  <a:srgbClr val="FF0000"/>
                </a:solidFill>
                <a:effectLst>
                  <a:outerShdw blurRad="38100" dist="38100" dir="2700000" algn="tl">
                    <a:srgbClr val="000000">
                      <a:alpha val="43137"/>
                    </a:srgbClr>
                  </a:outerShdw>
                </a:effectLst>
              </a:rPr>
              <a:t>Enerji </a:t>
            </a:r>
          </a:p>
          <a:p>
            <a:pPr lvl="0"/>
            <a:r>
              <a:rPr lang="tr-TR" sz="2400" b="1" dirty="0">
                <a:solidFill>
                  <a:srgbClr val="FF0000"/>
                </a:solidFill>
                <a:effectLst>
                  <a:outerShdw blurRad="38100" dist="38100" dir="2700000" algn="tl">
                    <a:srgbClr val="000000">
                      <a:alpha val="43137"/>
                    </a:srgbClr>
                  </a:outerShdw>
                </a:effectLst>
              </a:rPr>
              <a:t>Yönetimi</a:t>
            </a:r>
          </a:p>
          <a:p>
            <a:pPr lvl="0"/>
            <a:endParaRPr lang="tr-TR" sz="2400" b="1" dirty="0">
              <a:solidFill>
                <a:srgbClr val="FF0000"/>
              </a:solidFill>
              <a:effectLst>
                <a:outerShdw blurRad="38100" dist="38100" dir="2700000" algn="tl">
                  <a:srgbClr val="000000">
                    <a:alpha val="43137"/>
                  </a:srgbClr>
                </a:outerShdw>
              </a:effectLst>
            </a:endParaRPr>
          </a:p>
          <a:p>
            <a:pPr lvl="0"/>
            <a:r>
              <a:rPr lang="tr-TR" sz="2400" dirty="0">
                <a:solidFill>
                  <a:srgbClr val="FF0000"/>
                </a:solidFill>
                <a:effectLst>
                  <a:outerShdw blurRad="38100" dist="38100" dir="2700000" algn="tl">
                    <a:srgbClr val="000000">
                      <a:alpha val="43137"/>
                    </a:srgbClr>
                  </a:outerShdw>
                </a:effectLst>
              </a:rPr>
              <a:t>Enerji</a:t>
            </a:r>
          </a:p>
          <a:p>
            <a:pPr lvl="0"/>
            <a:r>
              <a:rPr lang="tr-TR" sz="2400" dirty="0">
                <a:solidFill>
                  <a:srgbClr val="FF0000"/>
                </a:solidFill>
                <a:effectLst>
                  <a:outerShdw blurRad="38100" dist="38100" dir="2700000" algn="tl">
                    <a:srgbClr val="000000">
                      <a:alpha val="43137"/>
                    </a:srgbClr>
                  </a:outerShdw>
                </a:effectLst>
              </a:rPr>
              <a:t>Yöneticisi</a:t>
            </a:r>
          </a:p>
          <a:p>
            <a:pPr lvl="0"/>
            <a:r>
              <a:rPr lang="tr-TR" sz="2400" dirty="0">
                <a:solidFill>
                  <a:srgbClr val="FF0000"/>
                </a:solidFill>
                <a:effectLst>
                  <a:outerShdw blurRad="38100" dist="38100" dir="2700000" algn="tl">
                    <a:srgbClr val="000000">
                      <a:alpha val="43137"/>
                    </a:srgbClr>
                  </a:outerShdw>
                </a:effectLst>
              </a:rPr>
              <a:t>(EY) </a:t>
            </a:r>
          </a:p>
          <a:p>
            <a:pPr lvl="0"/>
            <a:r>
              <a:rPr lang="tr-TR" sz="2400" dirty="0">
                <a:solidFill>
                  <a:srgbClr val="FF0000"/>
                </a:solidFill>
                <a:effectLst>
                  <a:outerShdw blurRad="38100" dist="38100" dir="2700000" algn="tl">
                    <a:srgbClr val="000000">
                      <a:alpha val="43137"/>
                    </a:srgbClr>
                  </a:outerShdw>
                </a:effectLst>
              </a:rPr>
              <a:t>Görevlendirme </a:t>
            </a:r>
          </a:p>
          <a:p>
            <a:pPr lvl="0"/>
            <a:r>
              <a:rPr lang="tr-TR" sz="2400" dirty="0">
                <a:solidFill>
                  <a:srgbClr val="FF0000"/>
                </a:solidFill>
                <a:effectLst>
                  <a:outerShdw blurRad="38100" dist="38100" dir="2700000" algn="tl">
                    <a:srgbClr val="000000">
                      <a:alpha val="43137"/>
                    </a:srgbClr>
                  </a:outerShdw>
                </a:effectLst>
              </a:rPr>
              <a:t>Kriterleri</a:t>
            </a:r>
          </a:p>
        </p:txBody>
      </p:sp>
      <p:graphicFrame>
        <p:nvGraphicFramePr>
          <p:cNvPr id="2" name="Diyagram 1">
            <a:extLst>
              <a:ext uri="{FF2B5EF4-FFF2-40B4-BE49-F238E27FC236}">
                <a16:creationId xmlns:a16="http://schemas.microsoft.com/office/drawing/2014/main" id="{C8E3AD9C-4CD7-480C-A6BF-3E2D2C97868E}"/>
              </a:ext>
            </a:extLst>
          </p:cNvPr>
          <p:cNvGraphicFramePr/>
          <p:nvPr>
            <p:extLst>
              <p:ext uri="{D42A27DB-BD31-4B8C-83A1-F6EECF244321}">
                <p14:modId xmlns:p14="http://schemas.microsoft.com/office/powerpoint/2010/main" val="2860063973"/>
              </p:ext>
            </p:extLst>
          </p:nvPr>
        </p:nvGraphicFramePr>
        <p:xfrm>
          <a:off x="1766642" y="908720"/>
          <a:ext cx="7377358"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3241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F21E2CD-5BBA-42AF-81FB-4027B64F9C07}"/>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10D42754-50C0-4B9E-A2F7-2237ABED633B}"/>
              </a:ext>
            </a:extLst>
          </p:cNvPr>
          <p:cNvGraphicFramePr/>
          <p:nvPr>
            <p:extLst>
              <p:ext uri="{D42A27DB-BD31-4B8C-83A1-F6EECF244321}">
                <p14:modId xmlns:p14="http://schemas.microsoft.com/office/powerpoint/2010/main" val="3319252324"/>
              </p:ext>
            </p:extLst>
          </p:nvPr>
        </p:nvGraphicFramePr>
        <p:xfrm>
          <a:off x="2252286" y="1916832"/>
          <a:ext cx="4639427"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a:extLst>
              <a:ext uri="{FF2B5EF4-FFF2-40B4-BE49-F238E27FC236}">
                <a16:creationId xmlns:a16="http://schemas.microsoft.com/office/drawing/2014/main" id="{FC0AE72A-174A-446F-9322-DD5B6CF31015}"/>
              </a:ext>
            </a:extLst>
          </p:cNvPr>
          <p:cNvSpPr/>
          <p:nvPr/>
        </p:nvSpPr>
        <p:spPr>
          <a:xfrm>
            <a:off x="323528" y="1720840"/>
            <a:ext cx="2016224" cy="3416320"/>
          </a:xfrm>
          <a:prstGeom prst="rect">
            <a:avLst/>
          </a:prstGeom>
        </p:spPr>
        <p:txBody>
          <a:bodyPr wrap="square">
            <a:spAutoFit/>
          </a:bodyPr>
          <a:lstStyle/>
          <a:p>
            <a:pPr lvl="0"/>
            <a:r>
              <a:rPr lang="tr-TR" sz="2400" b="1" dirty="0">
                <a:solidFill>
                  <a:srgbClr val="FF0000"/>
                </a:solidFill>
                <a:effectLst>
                  <a:outerShdw blurRad="38100" dist="38100" dir="2700000" algn="tl">
                    <a:srgbClr val="000000">
                      <a:alpha val="43137"/>
                    </a:srgbClr>
                  </a:outerShdw>
                </a:effectLst>
              </a:rPr>
              <a:t>Enerji Yönetimi</a:t>
            </a:r>
          </a:p>
          <a:p>
            <a:pPr lvl="0"/>
            <a:endParaRPr lang="tr-TR" sz="2400" b="1" dirty="0">
              <a:solidFill>
                <a:srgbClr val="FF0000"/>
              </a:solidFill>
              <a:effectLst>
                <a:outerShdw blurRad="38100" dist="38100" dir="2700000" algn="tl">
                  <a:srgbClr val="000000">
                    <a:alpha val="43137"/>
                  </a:srgbClr>
                </a:outerShdw>
              </a:effectLst>
            </a:endParaRPr>
          </a:p>
          <a:p>
            <a:pPr lvl="0"/>
            <a:r>
              <a:rPr lang="tr-TR" sz="2400" dirty="0">
                <a:solidFill>
                  <a:srgbClr val="FF0000"/>
                </a:solidFill>
                <a:effectLst>
                  <a:outerShdw blurRad="38100" dist="38100" dir="2700000" algn="tl">
                    <a:srgbClr val="000000">
                      <a:alpha val="43137"/>
                    </a:srgbClr>
                  </a:outerShdw>
                </a:effectLst>
              </a:rPr>
              <a:t>Enerji</a:t>
            </a:r>
          </a:p>
          <a:p>
            <a:pPr lvl="0"/>
            <a:r>
              <a:rPr lang="tr-TR" sz="2400" dirty="0">
                <a:solidFill>
                  <a:srgbClr val="FF0000"/>
                </a:solidFill>
                <a:effectLst>
                  <a:outerShdw blurRad="38100" dist="38100" dir="2700000" algn="tl">
                    <a:srgbClr val="000000">
                      <a:alpha val="43137"/>
                    </a:srgbClr>
                  </a:outerShdw>
                </a:effectLst>
              </a:rPr>
              <a:t>Yönetim </a:t>
            </a:r>
          </a:p>
          <a:p>
            <a:pPr lvl="0"/>
            <a:r>
              <a:rPr lang="tr-TR" sz="2400" dirty="0">
                <a:solidFill>
                  <a:srgbClr val="FF0000"/>
                </a:solidFill>
                <a:effectLst>
                  <a:outerShdw blurRad="38100" dist="38100" dir="2700000" algn="tl">
                    <a:srgbClr val="000000">
                      <a:alpha val="43137"/>
                    </a:srgbClr>
                  </a:outerShdw>
                </a:effectLst>
              </a:rPr>
              <a:t>Birimi</a:t>
            </a:r>
          </a:p>
          <a:p>
            <a:r>
              <a:rPr lang="tr-TR" sz="2400" dirty="0">
                <a:solidFill>
                  <a:srgbClr val="FF0000"/>
                </a:solidFill>
                <a:effectLst>
                  <a:outerShdw blurRad="38100" dist="38100" dir="2700000" algn="tl">
                    <a:srgbClr val="000000">
                      <a:alpha val="43137"/>
                    </a:srgbClr>
                  </a:outerShdw>
                </a:effectLst>
              </a:rPr>
              <a:t>(EYB)</a:t>
            </a:r>
          </a:p>
          <a:p>
            <a:pPr lvl="0"/>
            <a:r>
              <a:rPr lang="tr-TR" sz="2400" dirty="0">
                <a:solidFill>
                  <a:srgbClr val="FF0000"/>
                </a:solidFill>
                <a:effectLst>
                  <a:outerShdw blurRad="38100" dist="38100" dir="2700000" algn="tl">
                    <a:srgbClr val="000000">
                      <a:alpha val="43137"/>
                    </a:srgbClr>
                  </a:outerShdw>
                </a:effectLst>
              </a:rPr>
              <a:t>Oluşturma </a:t>
            </a:r>
          </a:p>
          <a:p>
            <a:pPr lvl="0"/>
            <a:r>
              <a:rPr lang="tr-TR" sz="2400" dirty="0">
                <a:solidFill>
                  <a:srgbClr val="FF0000"/>
                </a:solidFill>
                <a:effectLst>
                  <a:outerShdw blurRad="38100" dist="38100" dir="2700000" algn="tl">
                    <a:srgbClr val="000000">
                      <a:alpha val="43137"/>
                    </a:srgbClr>
                  </a:outerShdw>
                </a:effectLst>
              </a:rPr>
              <a:t>Kriterleri</a:t>
            </a:r>
          </a:p>
        </p:txBody>
      </p:sp>
    </p:spTree>
    <p:extLst>
      <p:ext uri="{BB962C8B-B14F-4D97-AF65-F5344CB8AC3E}">
        <p14:creationId xmlns:p14="http://schemas.microsoft.com/office/powerpoint/2010/main" val="727162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D3BF5814-1615-470F-8A08-9605D83EBD8D}"/>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43F958C5-9CC8-4A3D-AB27-940C233F8C3D}"/>
              </a:ext>
            </a:extLst>
          </p:cNvPr>
          <p:cNvGraphicFramePr/>
          <p:nvPr>
            <p:extLst>
              <p:ext uri="{D42A27DB-BD31-4B8C-83A1-F6EECF244321}">
                <p14:modId xmlns:p14="http://schemas.microsoft.com/office/powerpoint/2010/main" val="2266388118"/>
              </p:ext>
            </p:extLst>
          </p:nvPr>
        </p:nvGraphicFramePr>
        <p:xfrm>
          <a:off x="-4926" y="1124744"/>
          <a:ext cx="9148926" cy="4888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5761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6472E7A9-E512-4FDE-936F-149979A3B1B1}"/>
              </a:ext>
            </a:extLst>
          </p:cNvPr>
          <p:cNvSpPr>
            <a:spLocks noGrp="1"/>
          </p:cNvSpPr>
          <p:nvPr>
            <p:ph type="ftr" sz="quarter" idx="11"/>
          </p:nvPr>
        </p:nvSpPr>
        <p:spPr/>
        <p:txBody>
          <a:bodyPr/>
          <a:lstStyle/>
          <a:p>
            <a:r>
              <a:rPr lang="tr-TR" dirty="0"/>
              <a:t>Enerji Verimliliği ve Çevre Dairesi Başkanlığı</a:t>
            </a:r>
          </a:p>
        </p:txBody>
      </p:sp>
      <p:graphicFrame>
        <p:nvGraphicFramePr>
          <p:cNvPr id="7" name="Diyagram 6">
            <a:extLst>
              <a:ext uri="{FF2B5EF4-FFF2-40B4-BE49-F238E27FC236}">
                <a16:creationId xmlns:a16="http://schemas.microsoft.com/office/drawing/2014/main" id="{BD3A8745-BDC6-4CB6-84CD-83B939A62F64}"/>
              </a:ext>
            </a:extLst>
          </p:cNvPr>
          <p:cNvGraphicFramePr/>
          <p:nvPr>
            <p:extLst>
              <p:ext uri="{D42A27DB-BD31-4B8C-83A1-F6EECF244321}">
                <p14:modId xmlns:p14="http://schemas.microsoft.com/office/powerpoint/2010/main" val="3652959576"/>
              </p:ext>
            </p:extLst>
          </p:nvPr>
        </p:nvGraphicFramePr>
        <p:xfrm>
          <a:off x="107504" y="980728"/>
          <a:ext cx="892899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4434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90FE7321-021D-4411-8384-CF92C9B7B371}"/>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A9EB23CD-2612-44AC-AB90-E976A7FB392C}"/>
              </a:ext>
            </a:extLst>
          </p:cNvPr>
          <p:cNvGraphicFramePr/>
          <p:nvPr>
            <p:extLst>
              <p:ext uri="{D42A27DB-BD31-4B8C-83A1-F6EECF244321}">
                <p14:modId xmlns:p14="http://schemas.microsoft.com/office/powerpoint/2010/main" val="642387672"/>
              </p:ext>
            </p:extLst>
          </p:nvPr>
        </p:nvGraphicFramePr>
        <p:xfrm>
          <a:off x="0" y="1052736"/>
          <a:ext cx="9144000" cy="5112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Metin kutusu 6">
            <a:extLst>
              <a:ext uri="{FF2B5EF4-FFF2-40B4-BE49-F238E27FC236}">
                <a16:creationId xmlns:a16="http://schemas.microsoft.com/office/drawing/2014/main" id="{9E513F97-401A-4265-8CF8-89A156C908F7}"/>
              </a:ext>
            </a:extLst>
          </p:cNvPr>
          <p:cNvSpPr txBox="1"/>
          <p:nvPr/>
        </p:nvSpPr>
        <p:spPr>
          <a:xfrm>
            <a:off x="3310052" y="5620598"/>
            <a:ext cx="2523896" cy="369332"/>
          </a:xfrm>
          <a:prstGeom prst="rect">
            <a:avLst/>
          </a:prstGeom>
          <a:noFill/>
        </p:spPr>
        <p:txBody>
          <a:bodyPr wrap="none" rtlCol="0">
            <a:spAutoFit/>
          </a:bodyPr>
          <a:lstStyle/>
          <a:p>
            <a:r>
              <a:rPr lang="tr-TR" u="sng" dirty="0">
                <a:hlinkClick r:id="rId7"/>
              </a:rPr>
              <a:t>portal.bilgi@enerji.gov.tr</a:t>
            </a:r>
            <a:endParaRPr lang="tr-TR" dirty="0"/>
          </a:p>
        </p:txBody>
      </p:sp>
    </p:spTree>
    <p:extLst>
      <p:ext uri="{BB962C8B-B14F-4D97-AF65-F5344CB8AC3E}">
        <p14:creationId xmlns:p14="http://schemas.microsoft.com/office/powerpoint/2010/main" val="2932650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22176619-71ED-4228-9A8D-2D119AF65B69}"/>
              </a:ext>
            </a:extLst>
          </p:cNvPr>
          <p:cNvSpPr>
            <a:spLocks noGrp="1"/>
          </p:cNvSpPr>
          <p:nvPr>
            <p:ph type="ftr" sz="quarter" idx="11"/>
          </p:nvPr>
        </p:nvSpPr>
        <p:spPr/>
        <p:txBody>
          <a:bodyPr/>
          <a:lstStyle/>
          <a:p>
            <a:r>
              <a:rPr lang="tr-TR" dirty="0"/>
              <a:t>Enerji Verimliliği ve Çevre Dairesi Başkanlığı</a:t>
            </a:r>
          </a:p>
        </p:txBody>
      </p:sp>
      <p:graphicFrame>
        <p:nvGraphicFramePr>
          <p:cNvPr id="5" name="Diyagram 4">
            <a:extLst>
              <a:ext uri="{FF2B5EF4-FFF2-40B4-BE49-F238E27FC236}">
                <a16:creationId xmlns:a16="http://schemas.microsoft.com/office/drawing/2014/main" id="{2A26541B-F0C8-4C48-BE19-715CD527E28D}"/>
              </a:ext>
            </a:extLst>
          </p:cNvPr>
          <p:cNvGraphicFramePr/>
          <p:nvPr>
            <p:extLst>
              <p:ext uri="{D42A27DB-BD31-4B8C-83A1-F6EECF244321}">
                <p14:modId xmlns:p14="http://schemas.microsoft.com/office/powerpoint/2010/main" val="139902460"/>
              </p:ext>
            </p:extLst>
          </p:nvPr>
        </p:nvGraphicFramePr>
        <p:xfrm>
          <a:off x="0" y="937683"/>
          <a:ext cx="9144000" cy="5011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52213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2432</TotalTime>
  <Words>2299</Words>
  <Application>Microsoft Office PowerPoint</Application>
  <PresentationFormat>Ekran Gösterisi (4:3)</PresentationFormat>
  <Paragraphs>405</Paragraphs>
  <Slides>28</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28</vt:i4>
      </vt:variant>
    </vt:vector>
  </HeadingPairs>
  <TitlesOfParts>
    <vt:vector size="36" baseType="lpstr">
      <vt:lpstr>Microsoft YaHei</vt:lpstr>
      <vt:lpstr>Arial</vt:lpstr>
      <vt:lpstr>Calibri</vt:lpstr>
      <vt:lpstr>Calibri Light</vt:lpstr>
      <vt:lpstr>Segoe UI</vt:lpstr>
      <vt:lpstr>Times New Roman</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burhan guldibi</dc:creator>
  <cp:lastModifiedBy>huseyin can topcan</cp:lastModifiedBy>
  <cp:revision>236</cp:revision>
  <dcterms:created xsi:type="dcterms:W3CDTF">2019-11-13T18:27:22Z</dcterms:created>
  <dcterms:modified xsi:type="dcterms:W3CDTF">2021-09-21T06:42:45Z</dcterms:modified>
</cp:coreProperties>
</file>