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6.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7.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8.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9.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10.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11.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12.xml" ContentType="application/vnd.openxmlformats-officedocument.theme+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13.xml" ContentType="application/vnd.openxmlformats-officedocument.theme+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4.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5.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6.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17.xml" ContentType="application/vnd.openxmlformats-officedocument.theme+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theme/theme18.xml" ContentType="application/vnd.openxmlformats-officedocument.theme+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theme/theme19.xml" ContentType="application/vnd.openxmlformats-officedocument.theme+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theme/theme20.xml" ContentType="application/vnd.openxmlformats-officedocument.theme+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84" r:id="rId1"/>
    <p:sldMasterId id="2147483995" r:id="rId2"/>
    <p:sldMasterId id="2147484007" r:id="rId3"/>
    <p:sldMasterId id="2147484019" r:id="rId4"/>
    <p:sldMasterId id="2147484031" r:id="rId5"/>
    <p:sldMasterId id="2147484042" r:id="rId6"/>
    <p:sldMasterId id="2147484054" r:id="rId7"/>
    <p:sldMasterId id="2147484066" r:id="rId8"/>
    <p:sldMasterId id="2147484078" r:id="rId9"/>
    <p:sldMasterId id="2147484089" r:id="rId10"/>
    <p:sldMasterId id="2147484101" r:id="rId11"/>
    <p:sldMasterId id="2147484113" r:id="rId12"/>
    <p:sldMasterId id="2147484125" r:id="rId13"/>
    <p:sldMasterId id="2147484137" r:id="rId14"/>
    <p:sldMasterId id="2147484148" r:id="rId15"/>
    <p:sldMasterId id="2147484160" r:id="rId16"/>
    <p:sldMasterId id="2147484172" r:id="rId17"/>
    <p:sldMasterId id="2147484184" r:id="rId18"/>
    <p:sldMasterId id="2147484195" r:id="rId19"/>
    <p:sldMasterId id="2147484207" r:id="rId20"/>
    <p:sldMasterId id="2147484219" r:id="rId21"/>
  </p:sldMasterIdLst>
  <p:notesMasterIdLst>
    <p:notesMasterId r:id="rId63"/>
  </p:notesMasterIdLst>
  <p:handoutMasterIdLst>
    <p:handoutMasterId r:id="rId64"/>
  </p:handoutMasterIdLst>
  <p:sldIdLst>
    <p:sldId id="447" r:id="rId22"/>
    <p:sldId id="721" r:id="rId23"/>
    <p:sldId id="651" r:id="rId24"/>
    <p:sldId id="652" r:id="rId25"/>
    <p:sldId id="653" r:id="rId26"/>
    <p:sldId id="722" r:id="rId27"/>
    <p:sldId id="723" r:id="rId28"/>
    <p:sldId id="724" r:id="rId29"/>
    <p:sldId id="663" r:id="rId30"/>
    <p:sldId id="530" r:id="rId31"/>
    <p:sldId id="699" r:id="rId32"/>
    <p:sldId id="700" r:id="rId33"/>
    <p:sldId id="615" r:id="rId34"/>
    <p:sldId id="616" r:id="rId35"/>
    <p:sldId id="605" r:id="rId36"/>
    <p:sldId id="720" r:id="rId37"/>
    <p:sldId id="618" r:id="rId38"/>
    <p:sldId id="687" r:id="rId39"/>
    <p:sldId id="688" r:id="rId40"/>
    <p:sldId id="689" r:id="rId41"/>
    <p:sldId id="690" r:id="rId42"/>
    <p:sldId id="691" r:id="rId43"/>
    <p:sldId id="692" r:id="rId44"/>
    <p:sldId id="693" r:id="rId45"/>
    <p:sldId id="694" r:id="rId46"/>
    <p:sldId id="697" r:id="rId47"/>
    <p:sldId id="698" r:id="rId48"/>
    <p:sldId id="704" r:id="rId49"/>
    <p:sldId id="705" r:id="rId50"/>
    <p:sldId id="708" r:id="rId51"/>
    <p:sldId id="707" r:id="rId52"/>
    <p:sldId id="706" r:id="rId53"/>
    <p:sldId id="709" r:id="rId54"/>
    <p:sldId id="607" r:id="rId55"/>
    <p:sldId id="710" r:id="rId56"/>
    <p:sldId id="595" r:id="rId57"/>
    <p:sldId id="596" r:id="rId58"/>
    <p:sldId id="701" r:id="rId59"/>
    <p:sldId id="702" r:id="rId60"/>
    <p:sldId id="703" r:id="rId61"/>
    <p:sldId id="683" r:id="rId62"/>
  </p:sldIdLst>
  <p:sldSz cx="9144000" cy="6832600"/>
  <p:notesSz cx="6797675" cy="9928225"/>
  <p:defaultTextStyle>
    <a:defPPr>
      <a:defRPr lang="en-US"/>
    </a:defPPr>
    <a:lvl1pPr algn="l" rtl="0" fontAlgn="base">
      <a:spcBef>
        <a:spcPct val="0"/>
      </a:spcBef>
      <a:spcAft>
        <a:spcPct val="0"/>
      </a:spcAft>
      <a:defRPr kern="1200">
        <a:solidFill>
          <a:schemeClr val="tx1"/>
        </a:solidFill>
        <a:latin typeface="Calibri" pitchFamily="34" charset="0"/>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p:defaultTextStyle>
  <p:extLst>
    <p:ext uri="{EFAFB233-063F-42B5-8137-9DF3F51BA10A}">
      <p15:sldGuideLst xmlns:p15="http://schemas.microsoft.com/office/powerpoint/2012/main">
        <p15:guide id="1" orient="horz" pos="3016">
          <p15:clr>
            <a:srgbClr val="A4A3A4"/>
          </p15:clr>
        </p15:guide>
        <p15:guide id="2" pos="232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ya.eryigit" initials="o"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4E5F"/>
    <a:srgbClr val="4BACC6"/>
    <a:srgbClr val="006597"/>
    <a:srgbClr val="52AADF"/>
    <a:srgbClr val="0033CC"/>
    <a:srgbClr val="6ECFE2"/>
    <a:srgbClr val="00BAD5"/>
    <a:srgbClr val="00BAD9"/>
    <a:srgbClr val="F9A91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Koyu Stil 1 - Vurgu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A111915-BE36-4E01-A7E5-04B1672EAD32}" styleName="Açık Stil 2 - Vurgu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5758FB7-9AC5-4552-8A53-C91805E547FA}" styleName="Tema Uygulanmış Stil 1 - Vurgu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DBED569-4797-4DF1-A0F4-6AAB3CD982D8}" styleName="Açık Stil 3 - Vurgu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27F97BB-C833-4FB7-BDE5-3F7075034690}" styleName="Tema Uygulanmış Stil 2 - Vurgu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FD0F851-EC5A-4D38-B0AD-8093EC10F338}" styleName="Açık Stil 1 - Vurgu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58" autoAdjust="0"/>
    <p:restoredTop sz="89520" autoAdjust="0"/>
  </p:normalViewPr>
  <p:slideViewPr>
    <p:cSldViewPr>
      <p:cViewPr varScale="1">
        <p:scale>
          <a:sx n="69" d="100"/>
          <a:sy n="69" d="100"/>
        </p:scale>
        <p:origin x="1388" y="32"/>
      </p:cViewPr>
      <p:guideLst>
        <p:guide orient="horz" pos="3016"/>
        <p:guide pos="2320"/>
      </p:guideLst>
    </p:cSldViewPr>
  </p:slideViewPr>
  <p:outlineViewPr>
    <p:cViewPr>
      <p:scale>
        <a:sx n="33" d="100"/>
        <a:sy n="33" d="100"/>
      </p:scale>
      <p:origin x="0" y="5352"/>
    </p:cViewPr>
  </p:outlineViewPr>
  <p:notesTextViewPr>
    <p:cViewPr>
      <p:scale>
        <a:sx n="400" d="100"/>
        <a:sy n="400" d="100"/>
      </p:scale>
      <p:origin x="0" y="0"/>
    </p:cViewPr>
  </p:notesTextViewPr>
  <p:sorterViewPr>
    <p:cViewPr>
      <p:scale>
        <a:sx n="200" d="100"/>
        <a:sy n="200" d="100"/>
      </p:scale>
      <p:origin x="0" y="16188"/>
    </p:cViewPr>
  </p:sorterViewPr>
  <p:notesViewPr>
    <p:cSldViewPr>
      <p:cViewPr varScale="1">
        <p:scale>
          <a:sx n="52" d="100"/>
          <a:sy n="52" d="100"/>
        </p:scale>
        <p:origin x="-1908"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5.xml"/><Relationship Id="rId39" Type="http://schemas.openxmlformats.org/officeDocument/2006/relationships/slide" Target="slides/slide18.xml"/><Relationship Id="rId21" Type="http://schemas.openxmlformats.org/officeDocument/2006/relationships/slideMaster" Target="slideMasters/slideMaster21.xml"/><Relationship Id="rId34" Type="http://schemas.openxmlformats.org/officeDocument/2006/relationships/slide" Target="slides/slide13.xml"/><Relationship Id="rId42" Type="http://schemas.openxmlformats.org/officeDocument/2006/relationships/slide" Target="slides/slide21.xml"/><Relationship Id="rId47" Type="http://schemas.openxmlformats.org/officeDocument/2006/relationships/slide" Target="slides/slide26.xml"/><Relationship Id="rId50" Type="http://schemas.openxmlformats.org/officeDocument/2006/relationships/slide" Target="slides/slide29.xml"/><Relationship Id="rId55" Type="http://schemas.openxmlformats.org/officeDocument/2006/relationships/slide" Target="slides/slide34.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3.xml"/><Relationship Id="rId32" Type="http://schemas.openxmlformats.org/officeDocument/2006/relationships/slide" Target="slides/slide11.xml"/><Relationship Id="rId37" Type="http://schemas.openxmlformats.org/officeDocument/2006/relationships/slide" Target="slides/slide16.xml"/><Relationship Id="rId40" Type="http://schemas.openxmlformats.org/officeDocument/2006/relationships/slide" Target="slides/slide19.xml"/><Relationship Id="rId45" Type="http://schemas.openxmlformats.org/officeDocument/2006/relationships/slide" Target="slides/slide24.xml"/><Relationship Id="rId53" Type="http://schemas.openxmlformats.org/officeDocument/2006/relationships/slide" Target="slides/slide32.xml"/><Relationship Id="rId58" Type="http://schemas.openxmlformats.org/officeDocument/2006/relationships/slide" Target="slides/slide37.xml"/><Relationship Id="rId66"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49" Type="http://schemas.openxmlformats.org/officeDocument/2006/relationships/slide" Target="slides/slide28.xml"/><Relationship Id="rId57" Type="http://schemas.openxmlformats.org/officeDocument/2006/relationships/slide" Target="slides/slide36.xml"/><Relationship Id="rId61" Type="http://schemas.openxmlformats.org/officeDocument/2006/relationships/slide" Target="slides/slide40.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0.xml"/><Relationship Id="rId44" Type="http://schemas.openxmlformats.org/officeDocument/2006/relationships/slide" Target="slides/slide23.xml"/><Relationship Id="rId52" Type="http://schemas.openxmlformats.org/officeDocument/2006/relationships/slide" Target="slides/slide31.xml"/><Relationship Id="rId60" Type="http://schemas.openxmlformats.org/officeDocument/2006/relationships/slide" Target="slides/slide39.xml"/><Relationship Id="rId65"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slide" Target="slides/slide14.xml"/><Relationship Id="rId43" Type="http://schemas.openxmlformats.org/officeDocument/2006/relationships/slide" Target="slides/slide22.xml"/><Relationship Id="rId48" Type="http://schemas.openxmlformats.org/officeDocument/2006/relationships/slide" Target="slides/slide27.xml"/><Relationship Id="rId56" Type="http://schemas.openxmlformats.org/officeDocument/2006/relationships/slide" Target="slides/slide35.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0.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slide" Target="slides/slide17.xml"/><Relationship Id="rId46" Type="http://schemas.openxmlformats.org/officeDocument/2006/relationships/slide" Target="slides/slide25.xml"/><Relationship Id="rId59" Type="http://schemas.openxmlformats.org/officeDocument/2006/relationships/slide" Target="slides/slide38.xml"/><Relationship Id="rId67" Type="http://schemas.openxmlformats.org/officeDocument/2006/relationships/viewProps" Target="viewProps.xml"/><Relationship Id="rId20" Type="http://schemas.openxmlformats.org/officeDocument/2006/relationships/slideMaster" Target="slideMasters/slideMaster20.xml"/><Relationship Id="rId41" Type="http://schemas.openxmlformats.org/officeDocument/2006/relationships/slide" Target="slides/slide20.xml"/><Relationship Id="rId54" Type="http://schemas.openxmlformats.org/officeDocument/2006/relationships/slide" Target="slides/slide33.xml"/><Relationship Id="rId62" Type="http://schemas.openxmlformats.org/officeDocument/2006/relationships/slide" Target="slides/slide41.xml"/></Relationships>
</file>

<file path=ppt/diagrams/_rels/data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image" Target="../media/image15.jpeg"/><Relationship Id="rId5" Type="http://schemas.openxmlformats.org/officeDocument/2006/relationships/image" Target="../media/image19.png"/><Relationship Id="rId4" Type="http://schemas.openxmlformats.org/officeDocument/2006/relationships/image" Target="../media/image18.gif"/></Relationships>
</file>

<file path=ppt/diagrams/_rels/drawing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image" Target="../media/image15.jpeg"/><Relationship Id="rId5" Type="http://schemas.openxmlformats.org/officeDocument/2006/relationships/image" Target="../media/image19.png"/><Relationship Id="rId4" Type="http://schemas.openxmlformats.org/officeDocument/2006/relationships/image" Target="../media/image18.gif"/></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AC145C-9383-4F2A-8215-18E63D4A7C89}"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tr-TR"/>
        </a:p>
      </dgm:t>
    </dgm:pt>
    <dgm:pt modelId="{1F67E2B8-6361-45FE-9DF0-2E6583E84BDB}">
      <dgm:prSet phldrT="[Metin]" custT="1"/>
      <dgm:spPr/>
      <dgm:t>
        <a:bodyPr/>
        <a:lstStyle/>
        <a:p>
          <a:r>
            <a:rPr lang="tr-TR" altLang="tr-TR" sz="1800" dirty="0" smtClean="0">
              <a:latin typeface="Calibri" panose="020F0502020204030204" pitchFamily="34" charset="0"/>
            </a:rPr>
            <a:t>Ülkenin ulusal ve uluslararası hedefleri doğrultusunda, küçük ve orta ölçekli işletmelerin ekonomideki paylarının ve etkinliklerinin arttırılması, rekabet güçlerinin ve sağladıkları katma değerin yükseltilmesi amacıyla hazırlayacakları projelerin desteklenmesi</a:t>
          </a:r>
          <a:endParaRPr lang="tr-TR" sz="1800" dirty="0">
            <a:latin typeface="Calibri" panose="020F0502020204030204" pitchFamily="34" charset="0"/>
          </a:endParaRPr>
        </a:p>
      </dgm:t>
    </dgm:pt>
    <dgm:pt modelId="{1FC98997-B6B4-40D4-B732-3D26CA2D3783}" type="parTrans" cxnId="{66171764-3E45-4DB1-862E-30FC18A7716A}">
      <dgm:prSet/>
      <dgm:spPr/>
      <dgm:t>
        <a:bodyPr/>
        <a:lstStyle/>
        <a:p>
          <a:endParaRPr lang="tr-TR"/>
        </a:p>
      </dgm:t>
    </dgm:pt>
    <dgm:pt modelId="{3FB3BF84-A49A-40CC-AA63-48D22253C8E2}" type="sibTrans" cxnId="{66171764-3E45-4DB1-862E-30FC18A7716A}">
      <dgm:prSet/>
      <dgm:spPr/>
      <dgm:t>
        <a:bodyPr/>
        <a:lstStyle/>
        <a:p>
          <a:endParaRPr lang="tr-TR"/>
        </a:p>
      </dgm:t>
    </dgm:pt>
    <dgm:pt modelId="{383A6E84-7E7E-47AE-8E28-29B0AE498AD4}">
      <dgm:prSet phldrT="[Metin]" custT="1"/>
      <dgm:spPr/>
      <dgm:t>
        <a:bodyPr/>
        <a:lstStyle/>
        <a:p>
          <a:pPr>
            <a:spcAft>
              <a:spcPts val="0"/>
            </a:spcAft>
          </a:pPr>
          <a:r>
            <a:rPr lang="tr-TR" altLang="tr-TR" sz="1800" b="1" dirty="0" smtClean="0">
              <a:latin typeface="Calibri" panose="020F0502020204030204" pitchFamily="34" charset="0"/>
            </a:rPr>
            <a:t>-</a:t>
          </a:r>
          <a:r>
            <a:rPr lang="tr-TR" altLang="tr-TR" sz="1800" dirty="0" smtClean="0">
              <a:latin typeface="Calibri" panose="020F0502020204030204" pitchFamily="34" charset="0"/>
            </a:rPr>
            <a:t> Proje esaslı</a:t>
          </a:r>
        </a:p>
        <a:p>
          <a:pPr>
            <a:spcAft>
              <a:spcPts val="0"/>
            </a:spcAft>
          </a:pPr>
          <a:r>
            <a:rPr lang="tr-TR" altLang="tr-TR" sz="1800" b="1" dirty="0" smtClean="0">
              <a:solidFill>
                <a:schemeClr val="bg1"/>
              </a:solidFill>
              <a:latin typeface="Calibri" panose="020F0502020204030204" pitchFamily="34" charset="0"/>
            </a:rPr>
            <a:t>- </a:t>
          </a:r>
          <a:r>
            <a:rPr lang="tr-TR" altLang="tr-TR" sz="1800" dirty="0" smtClean="0">
              <a:latin typeface="Calibri" panose="020F0502020204030204" pitchFamily="34" charset="0"/>
            </a:rPr>
            <a:t>KOSGEB kurumsal internet sayfasında ilan edilen Proje Teklif  Çağrılarına uygun konularda sunulan projeler desteklenir </a:t>
          </a:r>
        </a:p>
        <a:p>
          <a:pPr>
            <a:spcAft>
              <a:spcPts val="0"/>
            </a:spcAft>
          </a:pPr>
          <a:r>
            <a:rPr lang="tr-TR" sz="1800" dirty="0" smtClean="0">
              <a:latin typeface="Calibri" panose="020F0502020204030204" pitchFamily="34" charset="0"/>
            </a:rPr>
            <a:t>- Başvuru koşulları ve tarihleri  </a:t>
          </a:r>
          <a:r>
            <a:rPr lang="tr-TR" altLang="tr-TR" sz="1800" dirty="0" smtClean="0">
              <a:latin typeface="Calibri" panose="020F0502020204030204" pitchFamily="34" charset="0"/>
            </a:rPr>
            <a:t>Proje Teklif  </a:t>
          </a:r>
          <a:r>
            <a:rPr lang="tr-TR" sz="1800" dirty="0" smtClean="0">
              <a:latin typeface="Calibri" panose="020F0502020204030204" pitchFamily="34" charset="0"/>
            </a:rPr>
            <a:t>Çağrısında belirtilir</a:t>
          </a:r>
        </a:p>
        <a:p>
          <a:pPr>
            <a:spcAft>
              <a:spcPts val="0"/>
            </a:spcAft>
          </a:pPr>
          <a:r>
            <a:rPr lang="tr-TR" sz="1800" dirty="0" smtClean="0">
              <a:latin typeface="Calibri" panose="020F0502020204030204" pitchFamily="34" charset="0"/>
            </a:rPr>
            <a:t>- Başvurular Kurullar tarafından değerlendirilir ve Çağrı bütçesi dahilinde en yüksek puanlı proje başvuruları desteklenir</a:t>
          </a:r>
          <a:endParaRPr lang="tr-TR" sz="1800" dirty="0">
            <a:latin typeface="Calibri" panose="020F0502020204030204" pitchFamily="34" charset="0"/>
          </a:endParaRPr>
        </a:p>
      </dgm:t>
    </dgm:pt>
    <dgm:pt modelId="{78DF0F56-1D7A-4135-B9AC-8438346EE052}" type="parTrans" cxnId="{D9A1EADD-68E4-4330-A257-F8683B2603B2}">
      <dgm:prSet/>
      <dgm:spPr/>
      <dgm:t>
        <a:bodyPr/>
        <a:lstStyle/>
        <a:p>
          <a:endParaRPr lang="tr-TR"/>
        </a:p>
      </dgm:t>
    </dgm:pt>
    <dgm:pt modelId="{6F924485-C89D-4B77-B3D0-CD556537AE57}" type="sibTrans" cxnId="{D9A1EADD-68E4-4330-A257-F8683B2603B2}">
      <dgm:prSet/>
      <dgm:spPr/>
      <dgm:t>
        <a:bodyPr/>
        <a:lstStyle/>
        <a:p>
          <a:endParaRPr lang="tr-TR"/>
        </a:p>
      </dgm:t>
    </dgm:pt>
    <dgm:pt modelId="{FC859DCF-8617-4EA8-87B8-B73CE9592243}">
      <dgm:prSet custT="1"/>
      <dgm:spPr/>
      <dgm:t>
        <a:bodyPr/>
        <a:lstStyle/>
        <a:p>
          <a:r>
            <a:rPr lang="tr-TR" altLang="tr-TR" sz="1800" dirty="0" smtClean="0">
              <a:solidFill>
                <a:schemeClr val="bg1"/>
              </a:solidFill>
              <a:latin typeface="Calibri" panose="020F0502020204030204" pitchFamily="34" charset="0"/>
            </a:rPr>
            <a:t>Proje Teklif Çağrısı</a:t>
          </a:r>
          <a:r>
            <a:rPr lang="tr-TR" altLang="tr-TR" sz="1800" smtClean="0">
              <a:solidFill>
                <a:schemeClr val="bg1"/>
              </a:solidFill>
              <a:latin typeface="Calibri" panose="020F0502020204030204" pitchFamily="34" charset="0"/>
            </a:rPr>
            <a:t>, Kalkınma Planları ve Yıllık Programlarda belirlenen hedefler ile stratejik dokümanlardaki öncelikler dikkate alınarak ilgili Başkanlık Birimi koordinasyonunda hazırlanır.</a:t>
          </a:r>
          <a:endParaRPr lang="tr-TR" sz="1800" dirty="0">
            <a:solidFill>
              <a:schemeClr val="bg1"/>
            </a:solidFill>
            <a:latin typeface="Calibri" panose="020F0502020204030204" pitchFamily="34" charset="0"/>
          </a:endParaRPr>
        </a:p>
      </dgm:t>
    </dgm:pt>
    <dgm:pt modelId="{053BDF3C-92BA-4DF7-8E6B-1B165E889886}" type="sibTrans" cxnId="{35A0569A-B6B0-4A1A-A03B-F44443630492}">
      <dgm:prSet/>
      <dgm:spPr/>
      <dgm:t>
        <a:bodyPr/>
        <a:lstStyle/>
        <a:p>
          <a:endParaRPr lang="tr-TR"/>
        </a:p>
      </dgm:t>
    </dgm:pt>
    <dgm:pt modelId="{CCD46B1D-BFEE-4FE0-8E34-D5E20F748139}" type="parTrans" cxnId="{35A0569A-B6B0-4A1A-A03B-F44443630492}">
      <dgm:prSet/>
      <dgm:spPr/>
      <dgm:t>
        <a:bodyPr/>
        <a:lstStyle/>
        <a:p>
          <a:endParaRPr lang="tr-TR"/>
        </a:p>
      </dgm:t>
    </dgm:pt>
    <dgm:pt modelId="{3CDF7142-9A2A-4834-889A-FB5FD6C14697}" type="pres">
      <dgm:prSet presAssocID="{F3AC145C-9383-4F2A-8215-18E63D4A7C89}" presName="Name0" presStyleCnt="0">
        <dgm:presLayoutVars>
          <dgm:chMax val="7"/>
          <dgm:chPref val="7"/>
          <dgm:dir/>
        </dgm:presLayoutVars>
      </dgm:prSet>
      <dgm:spPr/>
      <dgm:t>
        <a:bodyPr/>
        <a:lstStyle/>
        <a:p>
          <a:endParaRPr lang="tr-TR"/>
        </a:p>
      </dgm:t>
    </dgm:pt>
    <dgm:pt modelId="{1770620D-B8BB-4888-BA98-446CEE1CE26B}" type="pres">
      <dgm:prSet presAssocID="{F3AC145C-9383-4F2A-8215-18E63D4A7C89}" presName="Name1" presStyleCnt="0"/>
      <dgm:spPr/>
    </dgm:pt>
    <dgm:pt modelId="{58CA7F9A-0E42-4A53-B273-3A0289FC0B1F}" type="pres">
      <dgm:prSet presAssocID="{F3AC145C-9383-4F2A-8215-18E63D4A7C89}" presName="cycle" presStyleCnt="0"/>
      <dgm:spPr/>
    </dgm:pt>
    <dgm:pt modelId="{C4CA7E07-BAD2-4B2B-9766-FDE63D1DD0EC}" type="pres">
      <dgm:prSet presAssocID="{F3AC145C-9383-4F2A-8215-18E63D4A7C89}" presName="srcNode" presStyleLbl="node1" presStyleIdx="0" presStyleCnt="3"/>
      <dgm:spPr/>
    </dgm:pt>
    <dgm:pt modelId="{20B319CF-FD67-477F-B31A-76528DF9518A}" type="pres">
      <dgm:prSet presAssocID="{F3AC145C-9383-4F2A-8215-18E63D4A7C89}" presName="conn" presStyleLbl="parChTrans1D2" presStyleIdx="0" presStyleCnt="1" custLinFactNeighborY="293"/>
      <dgm:spPr/>
      <dgm:t>
        <a:bodyPr/>
        <a:lstStyle/>
        <a:p>
          <a:endParaRPr lang="tr-TR"/>
        </a:p>
      </dgm:t>
    </dgm:pt>
    <dgm:pt modelId="{E5CC60F2-EEE2-4048-8CF6-5C98A948A005}" type="pres">
      <dgm:prSet presAssocID="{F3AC145C-9383-4F2A-8215-18E63D4A7C89}" presName="extraNode" presStyleLbl="node1" presStyleIdx="0" presStyleCnt="3"/>
      <dgm:spPr/>
    </dgm:pt>
    <dgm:pt modelId="{306E1A12-1DE9-43DB-A04F-3FEC608FC3DE}" type="pres">
      <dgm:prSet presAssocID="{F3AC145C-9383-4F2A-8215-18E63D4A7C89}" presName="dstNode" presStyleLbl="node1" presStyleIdx="0" presStyleCnt="3"/>
      <dgm:spPr/>
    </dgm:pt>
    <dgm:pt modelId="{EA41B550-5782-4C76-A434-F024776C729B}" type="pres">
      <dgm:prSet presAssocID="{1F67E2B8-6361-45FE-9DF0-2E6583E84BDB}" presName="text_1" presStyleLbl="node1" presStyleIdx="0" presStyleCnt="3" custScaleY="117707">
        <dgm:presLayoutVars>
          <dgm:bulletEnabled val="1"/>
        </dgm:presLayoutVars>
      </dgm:prSet>
      <dgm:spPr/>
      <dgm:t>
        <a:bodyPr/>
        <a:lstStyle/>
        <a:p>
          <a:endParaRPr lang="tr-TR"/>
        </a:p>
      </dgm:t>
    </dgm:pt>
    <dgm:pt modelId="{9A4ED0F9-552C-4151-A233-7C4B33D00066}" type="pres">
      <dgm:prSet presAssocID="{1F67E2B8-6361-45FE-9DF0-2E6583E84BDB}" presName="accent_1" presStyleCnt="0"/>
      <dgm:spPr/>
    </dgm:pt>
    <dgm:pt modelId="{882F63DE-81B1-41E6-B86D-E2BBDC4D4B8C}" type="pres">
      <dgm:prSet presAssocID="{1F67E2B8-6361-45FE-9DF0-2E6583E84BDB}" presName="accentRepeatNode" presStyleLbl="solidFgAcc1" presStyleIdx="0" presStyleCnt="3"/>
      <dgm:spPr/>
    </dgm:pt>
    <dgm:pt modelId="{6CC06241-2FB9-4486-9A64-6B590F4EC0EE}" type="pres">
      <dgm:prSet presAssocID="{383A6E84-7E7E-47AE-8E28-29B0AE498AD4}" presName="text_2" presStyleLbl="node1" presStyleIdx="1" presStyleCnt="3" custScaleY="127614">
        <dgm:presLayoutVars>
          <dgm:bulletEnabled val="1"/>
        </dgm:presLayoutVars>
      </dgm:prSet>
      <dgm:spPr/>
      <dgm:t>
        <a:bodyPr/>
        <a:lstStyle/>
        <a:p>
          <a:endParaRPr lang="tr-TR"/>
        </a:p>
      </dgm:t>
    </dgm:pt>
    <dgm:pt modelId="{FC655F6E-6EE3-4A12-9214-DE115C68DA13}" type="pres">
      <dgm:prSet presAssocID="{383A6E84-7E7E-47AE-8E28-29B0AE498AD4}" presName="accent_2" presStyleCnt="0"/>
      <dgm:spPr/>
    </dgm:pt>
    <dgm:pt modelId="{D29283C0-076E-4AFD-AFC0-C1A75285C38C}" type="pres">
      <dgm:prSet presAssocID="{383A6E84-7E7E-47AE-8E28-29B0AE498AD4}" presName="accentRepeatNode" presStyleLbl="solidFgAcc1" presStyleIdx="1" presStyleCnt="3"/>
      <dgm:spPr/>
    </dgm:pt>
    <dgm:pt modelId="{0FDDD9FA-A991-4B90-B177-F43F7E985F03}" type="pres">
      <dgm:prSet presAssocID="{FC859DCF-8617-4EA8-87B8-B73CE9592243}" presName="text_3" presStyleLbl="node1" presStyleIdx="2" presStyleCnt="3" custScaleY="114565">
        <dgm:presLayoutVars>
          <dgm:bulletEnabled val="1"/>
        </dgm:presLayoutVars>
      </dgm:prSet>
      <dgm:spPr/>
      <dgm:t>
        <a:bodyPr/>
        <a:lstStyle/>
        <a:p>
          <a:endParaRPr lang="tr-TR"/>
        </a:p>
      </dgm:t>
    </dgm:pt>
    <dgm:pt modelId="{010F6C25-CED6-4AA2-9E4E-ED5EB2D64F27}" type="pres">
      <dgm:prSet presAssocID="{FC859DCF-8617-4EA8-87B8-B73CE9592243}" presName="accent_3" presStyleCnt="0"/>
      <dgm:spPr/>
    </dgm:pt>
    <dgm:pt modelId="{2CB88D7E-291D-40E0-BDAB-8D3C269836D1}" type="pres">
      <dgm:prSet presAssocID="{FC859DCF-8617-4EA8-87B8-B73CE9592243}" presName="accentRepeatNode" presStyleLbl="solidFgAcc1" presStyleIdx="2" presStyleCnt="3"/>
      <dgm:spPr/>
    </dgm:pt>
  </dgm:ptLst>
  <dgm:cxnLst>
    <dgm:cxn modelId="{CFCFB9DC-6E1E-4436-B5FB-4E857F7121C9}" type="presOf" srcId="{383A6E84-7E7E-47AE-8E28-29B0AE498AD4}" destId="{6CC06241-2FB9-4486-9A64-6B590F4EC0EE}" srcOrd="0" destOrd="0" presId="urn:microsoft.com/office/officeart/2008/layout/VerticalCurvedList"/>
    <dgm:cxn modelId="{66171764-3E45-4DB1-862E-30FC18A7716A}" srcId="{F3AC145C-9383-4F2A-8215-18E63D4A7C89}" destId="{1F67E2B8-6361-45FE-9DF0-2E6583E84BDB}" srcOrd="0" destOrd="0" parTransId="{1FC98997-B6B4-40D4-B732-3D26CA2D3783}" sibTransId="{3FB3BF84-A49A-40CC-AA63-48D22253C8E2}"/>
    <dgm:cxn modelId="{FF7A42CA-403B-4C8B-AEB2-35458E49CFBA}" type="presOf" srcId="{FC859DCF-8617-4EA8-87B8-B73CE9592243}" destId="{0FDDD9FA-A991-4B90-B177-F43F7E985F03}" srcOrd="0" destOrd="0" presId="urn:microsoft.com/office/officeart/2008/layout/VerticalCurvedList"/>
    <dgm:cxn modelId="{F3CE0045-BA0A-4EC1-B251-94E5EFECC1A6}" type="presOf" srcId="{1F67E2B8-6361-45FE-9DF0-2E6583E84BDB}" destId="{EA41B550-5782-4C76-A434-F024776C729B}" srcOrd="0" destOrd="0" presId="urn:microsoft.com/office/officeart/2008/layout/VerticalCurvedList"/>
    <dgm:cxn modelId="{4344E944-488A-48E3-83AC-E7BDE2F792CC}" type="presOf" srcId="{F3AC145C-9383-4F2A-8215-18E63D4A7C89}" destId="{3CDF7142-9A2A-4834-889A-FB5FD6C14697}" srcOrd="0" destOrd="0" presId="urn:microsoft.com/office/officeart/2008/layout/VerticalCurvedList"/>
    <dgm:cxn modelId="{35A0569A-B6B0-4A1A-A03B-F44443630492}" srcId="{F3AC145C-9383-4F2A-8215-18E63D4A7C89}" destId="{FC859DCF-8617-4EA8-87B8-B73CE9592243}" srcOrd="2" destOrd="0" parTransId="{CCD46B1D-BFEE-4FE0-8E34-D5E20F748139}" sibTransId="{053BDF3C-92BA-4DF7-8E6B-1B165E889886}"/>
    <dgm:cxn modelId="{284215AB-99C0-4202-B516-8F0080CE3ED7}" type="presOf" srcId="{3FB3BF84-A49A-40CC-AA63-48D22253C8E2}" destId="{20B319CF-FD67-477F-B31A-76528DF9518A}" srcOrd="0" destOrd="0" presId="urn:microsoft.com/office/officeart/2008/layout/VerticalCurvedList"/>
    <dgm:cxn modelId="{D9A1EADD-68E4-4330-A257-F8683B2603B2}" srcId="{F3AC145C-9383-4F2A-8215-18E63D4A7C89}" destId="{383A6E84-7E7E-47AE-8E28-29B0AE498AD4}" srcOrd="1" destOrd="0" parTransId="{78DF0F56-1D7A-4135-B9AC-8438346EE052}" sibTransId="{6F924485-C89D-4B77-B3D0-CD556537AE57}"/>
    <dgm:cxn modelId="{E330BAD1-9701-4B03-BBCB-93558738ED9B}" type="presParOf" srcId="{3CDF7142-9A2A-4834-889A-FB5FD6C14697}" destId="{1770620D-B8BB-4888-BA98-446CEE1CE26B}" srcOrd="0" destOrd="0" presId="urn:microsoft.com/office/officeart/2008/layout/VerticalCurvedList"/>
    <dgm:cxn modelId="{7B004FF4-6ACD-48F9-8EC3-D6FC5B96DFF2}" type="presParOf" srcId="{1770620D-B8BB-4888-BA98-446CEE1CE26B}" destId="{58CA7F9A-0E42-4A53-B273-3A0289FC0B1F}" srcOrd="0" destOrd="0" presId="urn:microsoft.com/office/officeart/2008/layout/VerticalCurvedList"/>
    <dgm:cxn modelId="{4CBB5795-6EA1-4451-8074-265FF861C678}" type="presParOf" srcId="{58CA7F9A-0E42-4A53-B273-3A0289FC0B1F}" destId="{C4CA7E07-BAD2-4B2B-9766-FDE63D1DD0EC}" srcOrd="0" destOrd="0" presId="urn:microsoft.com/office/officeart/2008/layout/VerticalCurvedList"/>
    <dgm:cxn modelId="{D00FD778-F98D-4455-838C-AC91B77326D3}" type="presParOf" srcId="{58CA7F9A-0E42-4A53-B273-3A0289FC0B1F}" destId="{20B319CF-FD67-477F-B31A-76528DF9518A}" srcOrd="1" destOrd="0" presId="urn:microsoft.com/office/officeart/2008/layout/VerticalCurvedList"/>
    <dgm:cxn modelId="{DBE9C251-2FD8-40CD-B71F-C4BDF155A062}" type="presParOf" srcId="{58CA7F9A-0E42-4A53-B273-3A0289FC0B1F}" destId="{E5CC60F2-EEE2-4048-8CF6-5C98A948A005}" srcOrd="2" destOrd="0" presId="urn:microsoft.com/office/officeart/2008/layout/VerticalCurvedList"/>
    <dgm:cxn modelId="{07FED265-BBE2-4B12-B549-7ADC2C86D304}" type="presParOf" srcId="{58CA7F9A-0E42-4A53-B273-3A0289FC0B1F}" destId="{306E1A12-1DE9-43DB-A04F-3FEC608FC3DE}" srcOrd="3" destOrd="0" presId="urn:microsoft.com/office/officeart/2008/layout/VerticalCurvedList"/>
    <dgm:cxn modelId="{01342790-EE37-4879-A250-10BF85E54BD1}" type="presParOf" srcId="{1770620D-B8BB-4888-BA98-446CEE1CE26B}" destId="{EA41B550-5782-4C76-A434-F024776C729B}" srcOrd="1" destOrd="0" presId="urn:microsoft.com/office/officeart/2008/layout/VerticalCurvedList"/>
    <dgm:cxn modelId="{D5A79ECA-07B7-4B1D-BDBA-E3BB54FD07BF}" type="presParOf" srcId="{1770620D-B8BB-4888-BA98-446CEE1CE26B}" destId="{9A4ED0F9-552C-4151-A233-7C4B33D00066}" srcOrd="2" destOrd="0" presId="urn:microsoft.com/office/officeart/2008/layout/VerticalCurvedList"/>
    <dgm:cxn modelId="{8462106F-1265-4A97-83EB-4780FD760C8C}" type="presParOf" srcId="{9A4ED0F9-552C-4151-A233-7C4B33D00066}" destId="{882F63DE-81B1-41E6-B86D-E2BBDC4D4B8C}" srcOrd="0" destOrd="0" presId="urn:microsoft.com/office/officeart/2008/layout/VerticalCurvedList"/>
    <dgm:cxn modelId="{96ACD68B-E78A-4B9D-BA71-8D5F9D16031B}" type="presParOf" srcId="{1770620D-B8BB-4888-BA98-446CEE1CE26B}" destId="{6CC06241-2FB9-4486-9A64-6B590F4EC0EE}" srcOrd="3" destOrd="0" presId="urn:microsoft.com/office/officeart/2008/layout/VerticalCurvedList"/>
    <dgm:cxn modelId="{A469A047-2701-4E2E-A445-3DCA7FDAAB74}" type="presParOf" srcId="{1770620D-B8BB-4888-BA98-446CEE1CE26B}" destId="{FC655F6E-6EE3-4A12-9214-DE115C68DA13}" srcOrd="4" destOrd="0" presId="urn:microsoft.com/office/officeart/2008/layout/VerticalCurvedList"/>
    <dgm:cxn modelId="{155E20DE-2524-465B-A58A-279C4496EED3}" type="presParOf" srcId="{FC655F6E-6EE3-4A12-9214-DE115C68DA13}" destId="{D29283C0-076E-4AFD-AFC0-C1A75285C38C}" srcOrd="0" destOrd="0" presId="urn:microsoft.com/office/officeart/2008/layout/VerticalCurvedList"/>
    <dgm:cxn modelId="{8D3EB943-13FF-47D9-8EE4-182FEC565945}" type="presParOf" srcId="{1770620D-B8BB-4888-BA98-446CEE1CE26B}" destId="{0FDDD9FA-A991-4B90-B177-F43F7E985F03}" srcOrd="5" destOrd="0" presId="urn:microsoft.com/office/officeart/2008/layout/VerticalCurvedList"/>
    <dgm:cxn modelId="{DD6D4E80-52FA-4A51-94B8-CDAB02C41578}" type="presParOf" srcId="{1770620D-B8BB-4888-BA98-446CEE1CE26B}" destId="{010F6C25-CED6-4AA2-9E4E-ED5EB2D64F27}" srcOrd="6" destOrd="0" presId="urn:microsoft.com/office/officeart/2008/layout/VerticalCurvedList"/>
    <dgm:cxn modelId="{530652B3-7A66-4EF1-A357-78913EC1B0D8}" type="presParOf" srcId="{010F6C25-CED6-4AA2-9E4E-ED5EB2D64F27}" destId="{2CB88D7E-291D-40E0-BDAB-8D3C269836D1}"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1E7A9D-E7EA-489E-8F29-2EAF9746D4F3}" type="doc">
      <dgm:prSet loTypeId="urn:microsoft.com/office/officeart/2005/8/layout/vList3" loCatId="list" qsTypeId="urn:microsoft.com/office/officeart/2005/8/quickstyle/simple2" qsCatId="simple" csTypeId="urn:microsoft.com/office/officeart/2005/8/colors/colorful1" csCatId="colorful" phldr="1"/>
      <dgm:spPr/>
    </dgm:pt>
    <dgm:pt modelId="{C4A1C636-BDF8-4E50-A192-D29332589DC4}">
      <dgm:prSet phldrT="[Metin]" custT="1"/>
      <dgm:spPr/>
      <dgm:t>
        <a:bodyPr/>
        <a:lstStyle/>
        <a:p>
          <a:r>
            <a:rPr lang="tr-TR" sz="2000" b="1" dirty="0" smtClean="0">
              <a:latin typeface="Calibri" panose="020F0502020204030204" pitchFamily="34" charset="0"/>
            </a:rPr>
            <a:t>Belirli bir yerde</a:t>
          </a:r>
          <a:endParaRPr lang="tr-TR" sz="2000" dirty="0">
            <a:latin typeface="Calibri" panose="020F0502020204030204" pitchFamily="34" charset="0"/>
          </a:endParaRPr>
        </a:p>
      </dgm:t>
    </dgm:pt>
    <dgm:pt modelId="{ACE6715D-1593-4382-BCA1-1F5FA76A9CDE}" type="parTrans" cxnId="{4CA685A3-0082-4AD8-881B-D17F02DA0D4B}">
      <dgm:prSet/>
      <dgm:spPr/>
      <dgm:t>
        <a:bodyPr/>
        <a:lstStyle/>
        <a:p>
          <a:endParaRPr lang="tr-TR"/>
        </a:p>
      </dgm:t>
    </dgm:pt>
    <dgm:pt modelId="{2102D8D0-71BC-48C5-9459-5E619C62D4E3}" type="sibTrans" cxnId="{4CA685A3-0082-4AD8-881B-D17F02DA0D4B}">
      <dgm:prSet/>
      <dgm:spPr/>
      <dgm:t>
        <a:bodyPr/>
        <a:lstStyle/>
        <a:p>
          <a:endParaRPr lang="tr-TR"/>
        </a:p>
      </dgm:t>
    </dgm:pt>
    <dgm:pt modelId="{DCC7B19C-3CB1-4D99-80F1-92E3FB14B216}">
      <dgm:prSet phldrT="[Metin]" custT="1"/>
      <dgm:spPr/>
      <dgm:t>
        <a:bodyPr/>
        <a:lstStyle/>
        <a:p>
          <a:r>
            <a:rPr lang="tr-TR" sz="2000" b="1" dirty="0" smtClean="0">
              <a:latin typeface="Calibri" panose="020F0502020204030204" pitchFamily="34" charset="0"/>
            </a:rPr>
            <a:t>Bir başlama ve bitiş noktasına sahip,</a:t>
          </a:r>
          <a:endParaRPr lang="tr-TR" sz="2000" dirty="0">
            <a:latin typeface="Calibri" panose="020F0502020204030204" pitchFamily="34" charset="0"/>
          </a:endParaRPr>
        </a:p>
      </dgm:t>
    </dgm:pt>
    <dgm:pt modelId="{568927DA-0635-4353-8ACF-8AE6DB513638}" type="parTrans" cxnId="{FB41A0D8-30C7-4C1E-B369-F338D64630F6}">
      <dgm:prSet/>
      <dgm:spPr/>
      <dgm:t>
        <a:bodyPr/>
        <a:lstStyle/>
        <a:p>
          <a:endParaRPr lang="tr-TR"/>
        </a:p>
      </dgm:t>
    </dgm:pt>
    <dgm:pt modelId="{840E3F07-2798-43D1-AF5C-55EBE41216E8}" type="sibTrans" cxnId="{FB41A0D8-30C7-4C1E-B369-F338D64630F6}">
      <dgm:prSet/>
      <dgm:spPr/>
      <dgm:t>
        <a:bodyPr/>
        <a:lstStyle/>
        <a:p>
          <a:endParaRPr lang="tr-TR"/>
        </a:p>
      </dgm:t>
    </dgm:pt>
    <dgm:pt modelId="{56FBF5BD-F214-4A1D-8423-B29BBAE61909}">
      <dgm:prSet phldrT="[Metin]" custT="1"/>
      <dgm:spPr/>
      <dgm:t>
        <a:bodyPr/>
        <a:lstStyle/>
        <a:p>
          <a:r>
            <a:rPr lang="tr-TR" sz="2000" b="1" dirty="0" smtClean="0">
              <a:latin typeface="Calibri" panose="020F0502020204030204" pitchFamily="34" charset="0"/>
            </a:rPr>
            <a:t>Hedeflenen belirli amaçların gerçekleştirilmesine</a:t>
          </a:r>
          <a:endParaRPr lang="tr-TR" sz="2000" dirty="0">
            <a:latin typeface="Calibri" panose="020F0502020204030204" pitchFamily="34" charset="0"/>
          </a:endParaRPr>
        </a:p>
      </dgm:t>
    </dgm:pt>
    <dgm:pt modelId="{F1092682-2E4F-4C34-9AE2-58CAB985C5AC}" type="parTrans" cxnId="{AC93A56D-19BE-4B93-AAE0-D03E71AC6624}">
      <dgm:prSet/>
      <dgm:spPr/>
      <dgm:t>
        <a:bodyPr/>
        <a:lstStyle/>
        <a:p>
          <a:endParaRPr lang="tr-TR"/>
        </a:p>
      </dgm:t>
    </dgm:pt>
    <dgm:pt modelId="{E7AAFCE6-4455-4341-8CB7-9D41D266DCFF}" type="sibTrans" cxnId="{AC93A56D-19BE-4B93-AAE0-D03E71AC6624}">
      <dgm:prSet/>
      <dgm:spPr/>
      <dgm:t>
        <a:bodyPr/>
        <a:lstStyle/>
        <a:p>
          <a:endParaRPr lang="tr-TR"/>
        </a:p>
      </dgm:t>
    </dgm:pt>
    <dgm:pt modelId="{34D6C65E-088B-4244-BB58-32B895110DB7}">
      <dgm:prSet custT="1"/>
      <dgm:spPr/>
      <dgm:t>
        <a:bodyPr/>
        <a:lstStyle/>
        <a:p>
          <a:r>
            <a:rPr lang="tr-TR" sz="2000" b="1" dirty="0" smtClean="0">
              <a:latin typeface="Calibri" panose="020F0502020204030204" pitchFamily="34" charset="0"/>
            </a:rPr>
            <a:t>Belirli bir zaman ve bütçe çerçevesinde,</a:t>
          </a:r>
          <a:endParaRPr lang="tr-TR" sz="2000" dirty="0">
            <a:latin typeface="Calibri" panose="020F0502020204030204" pitchFamily="34" charset="0"/>
          </a:endParaRPr>
        </a:p>
      </dgm:t>
    </dgm:pt>
    <dgm:pt modelId="{89F23861-1C32-4CCB-B1F6-D62F5EBFA699}" type="parTrans" cxnId="{34614A89-5E4A-4FC4-9F8F-5113C54581BE}">
      <dgm:prSet/>
      <dgm:spPr/>
      <dgm:t>
        <a:bodyPr/>
        <a:lstStyle/>
        <a:p>
          <a:endParaRPr lang="tr-TR"/>
        </a:p>
      </dgm:t>
    </dgm:pt>
    <dgm:pt modelId="{6A121B19-C863-4D63-A2A3-3748168C2A05}" type="sibTrans" cxnId="{34614A89-5E4A-4FC4-9F8F-5113C54581BE}">
      <dgm:prSet/>
      <dgm:spPr/>
      <dgm:t>
        <a:bodyPr/>
        <a:lstStyle/>
        <a:p>
          <a:endParaRPr lang="tr-TR"/>
        </a:p>
      </dgm:t>
    </dgm:pt>
    <dgm:pt modelId="{F838DF4E-9E37-4E2D-B38A-2F3B0258F02B}">
      <dgm:prSet custT="1"/>
      <dgm:spPr/>
      <dgm:t>
        <a:bodyPr/>
        <a:lstStyle/>
        <a:p>
          <a:r>
            <a:rPr lang="tr-TR" sz="3200" b="1" kern="1800" spc="800" baseline="0" dirty="0" smtClean="0">
              <a:effectLst>
                <a:outerShdw blurRad="38100" dist="38100" dir="2700000" algn="tl">
                  <a:srgbClr val="000000">
                    <a:alpha val="43137"/>
                  </a:srgbClr>
                </a:outerShdw>
              </a:effectLst>
              <a:latin typeface="Calibri" panose="020F0502020204030204" pitchFamily="34" charset="0"/>
            </a:rPr>
            <a:t>PROJE</a:t>
          </a:r>
          <a:endParaRPr lang="tr-TR" sz="1800" b="1" kern="1800" spc="800" baseline="0" dirty="0">
            <a:effectLst>
              <a:outerShdw blurRad="38100" dist="38100" dir="2700000" algn="tl">
                <a:srgbClr val="000000">
                  <a:alpha val="43137"/>
                </a:srgbClr>
              </a:outerShdw>
            </a:effectLst>
            <a:latin typeface="Calibri" panose="020F0502020204030204" pitchFamily="34" charset="0"/>
          </a:endParaRPr>
        </a:p>
      </dgm:t>
    </dgm:pt>
    <dgm:pt modelId="{559C4FD2-8029-47B6-ABFE-E903B3452431}" type="parTrans" cxnId="{E965788B-F8F4-49EB-8A2B-FB32BDF0C05D}">
      <dgm:prSet/>
      <dgm:spPr/>
      <dgm:t>
        <a:bodyPr/>
        <a:lstStyle/>
        <a:p>
          <a:endParaRPr lang="tr-TR"/>
        </a:p>
      </dgm:t>
    </dgm:pt>
    <dgm:pt modelId="{BB5E9CB7-52F9-4C53-93A8-E37A6F913E60}" type="sibTrans" cxnId="{E965788B-F8F4-49EB-8A2B-FB32BDF0C05D}">
      <dgm:prSet/>
      <dgm:spPr/>
      <dgm:t>
        <a:bodyPr/>
        <a:lstStyle/>
        <a:p>
          <a:endParaRPr lang="tr-TR"/>
        </a:p>
      </dgm:t>
    </dgm:pt>
    <dgm:pt modelId="{75356E26-BDB4-465A-A9CC-BD40F97316B5}" type="pres">
      <dgm:prSet presAssocID="{FA1E7A9D-E7EA-489E-8F29-2EAF9746D4F3}" presName="linearFlow" presStyleCnt="0">
        <dgm:presLayoutVars>
          <dgm:dir/>
          <dgm:resizeHandles val="exact"/>
        </dgm:presLayoutVars>
      </dgm:prSet>
      <dgm:spPr/>
    </dgm:pt>
    <dgm:pt modelId="{332765AF-87C1-4DED-B3D7-51AF4CD7BA6B}" type="pres">
      <dgm:prSet presAssocID="{F838DF4E-9E37-4E2D-B38A-2F3B0258F02B}" presName="composite" presStyleCnt="0"/>
      <dgm:spPr/>
    </dgm:pt>
    <dgm:pt modelId="{0D070729-688A-48C2-84F5-F3A53F381632}" type="pres">
      <dgm:prSet presAssocID="{F838DF4E-9E37-4E2D-B38A-2F3B0258F02B}" presName="imgShp" presStyleLbl="fgImgPlace1" presStyleIdx="0" presStyleCnt="5" custScaleX="172338" custScaleY="152733" custLinFactX="-8877" custLinFactNeighborX="-10000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9000" r="-29000"/>
          </a:stretch>
        </a:blipFill>
      </dgm:spPr>
    </dgm:pt>
    <dgm:pt modelId="{C777F5AB-2CEE-4F8C-959B-5B178316B511}" type="pres">
      <dgm:prSet presAssocID="{F838DF4E-9E37-4E2D-B38A-2F3B0258F02B}" presName="txShp" presStyleLbl="node1" presStyleIdx="0" presStyleCnt="5" custScaleX="134471" custLinFactNeighborX="-10295">
        <dgm:presLayoutVars>
          <dgm:bulletEnabled val="1"/>
        </dgm:presLayoutVars>
      </dgm:prSet>
      <dgm:spPr/>
      <dgm:t>
        <a:bodyPr/>
        <a:lstStyle/>
        <a:p>
          <a:endParaRPr lang="tr-TR"/>
        </a:p>
      </dgm:t>
    </dgm:pt>
    <dgm:pt modelId="{CBC82058-C2F0-4496-A410-95406F354714}" type="pres">
      <dgm:prSet presAssocID="{BB5E9CB7-52F9-4C53-93A8-E37A6F913E60}" presName="spacing" presStyleCnt="0"/>
      <dgm:spPr/>
    </dgm:pt>
    <dgm:pt modelId="{AA1D9855-2E3A-4210-B970-DAE4DF7F1F85}" type="pres">
      <dgm:prSet presAssocID="{C4A1C636-BDF8-4E50-A192-D29332589DC4}" presName="composite" presStyleCnt="0"/>
      <dgm:spPr/>
    </dgm:pt>
    <dgm:pt modelId="{F52B45A2-5E3B-4EAC-BD1B-6DE273906622}" type="pres">
      <dgm:prSet presAssocID="{C4A1C636-BDF8-4E50-A192-D29332589DC4}" presName="imgShp" presStyleLbl="fgImgPlace1" presStyleIdx="1" presStyleCnt="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1000" b="-1000"/>
          </a:stretch>
        </a:blipFill>
      </dgm:spPr>
    </dgm:pt>
    <dgm:pt modelId="{BBC37063-0DA6-43C1-BBF2-9E8FA3026DBF}" type="pres">
      <dgm:prSet presAssocID="{C4A1C636-BDF8-4E50-A192-D29332589DC4}" presName="txShp" presStyleLbl="node1" presStyleIdx="1" presStyleCnt="5" custScaleX="106230">
        <dgm:presLayoutVars>
          <dgm:bulletEnabled val="1"/>
        </dgm:presLayoutVars>
      </dgm:prSet>
      <dgm:spPr/>
      <dgm:t>
        <a:bodyPr/>
        <a:lstStyle/>
        <a:p>
          <a:endParaRPr lang="tr-TR"/>
        </a:p>
      </dgm:t>
    </dgm:pt>
    <dgm:pt modelId="{24203D32-8994-4D77-A981-31881397D33E}" type="pres">
      <dgm:prSet presAssocID="{2102D8D0-71BC-48C5-9459-5E619C62D4E3}" presName="spacing" presStyleCnt="0"/>
      <dgm:spPr/>
    </dgm:pt>
    <dgm:pt modelId="{B9BE88D5-0432-4D99-9160-F1CC6691BF33}" type="pres">
      <dgm:prSet presAssocID="{34D6C65E-088B-4244-BB58-32B895110DB7}" presName="composite" presStyleCnt="0"/>
      <dgm:spPr/>
    </dgm:pt>
    <dgm:pt modelId="{CEFD3D77-2753-4649-84CB-5CD075B3C3C9}" type="pres">
      <dgm:prSet presAssocID="{34D6C65E-088B-4244-BB58-32B895110DB7}" presName="imgShp" presStyleLbl="fgImgPlace1" presStyleIdx="2" presStyleCnt="5"/>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7000" r="-17000"/>
          </a:stretch>
        </a:blipFill>
      </dgm:spPr>
    </dgm:pt>
    <dgm:pt modelId="{4BA93ACD-59E8-491B-8B1E-C01DDF070C62}" type="pres">
      <dgm:prSet presAssocID="{34D6C65E-088B-4244-BB58-32B895110DB7}" presName="txShp" presStyleLbl="node1" presStyleIdx="2" presStyleCnt="5" custScaleX="106230">
        <dgm:presLayoutVars>
          <dgm:bulletEnabled val="1"/>
        </dgm:presLayoutVars>
      </dgm:prSet>
      <dgm:spPr/>
      <dgm:t>
        <a:bodyPr/>
        <a:lstStyle/>
        <a:p>
          <a:endParaRPr lang="tr-TR"/>
        </a:p>
      </dgm:t>
    </dgm:pt>
    <dgm:pt modelId="{1EA8B161-F3DE-4573-B203-4069225FF5C5}" type="pres">
      <dgm:prSet presAssocID="{6A121B19-C863-4D63-A2A3-3748168C2A05}" presName="spacing" presStyleCnt="0"/>
      <dgm:spPr/>
    </dgm:pt>
    <dgm:pt modelId="{1AC51586-1C69-4D86-B3F2-C07EBC5D8106}" type="pres">
      <dgm:prSet presAssocID="{DCC7B19C-3CB1-4D99-80F1-92E3FB14B216}" presName="composite" presStyleCnt="0"/>
      <dgm:spPr/>
    </dgm:pt>
    <dgm:pt modelId="{B87B4DA8-3B73-4FE6-AE2F-4E5FB5D5C8E4}" type="pres">
      <dgm:prSet presAssocID="{DCC7B19C-3CB1-4D99-80F1-92E3FB14B216}" presName="imgShp" presStyleLbl="fgImgPlac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l="-26000" r="-26000"/>
          </a:stretch>
        </a:blipFill>
      </dgm:spPr>
      <dgm:t>
        <a:bodyPr/>
        <a:lstStyle/>
        <a:p>
          <a:endParaRPr lang="tr-TR"/>
        </a:p>
      </dgm:t>
    </dgm:pt>
    <dgm:pt modelId="{D8DA4D04-AD36-469B-A02F-4F6D3DCF5F1F}" type="pres">
      <dgm:prSet presAssocID="{DCC7B19C-3CB1-4D99-80F1-92E3FB14B216}" presName="txShp" presStyleLbl="node1" presStyleIdx="3" presStyleCnt="5" custScaleX="106230">
        <dgm:presLayoutVars>
          <dgm:bulletEnabled val="1"/>
        </dgm:presLayoutVars>
      </dgm:prSet>
      <dgm:spPr/>
      <dgm:t>
        <a:bodyPr/>
        <a:lstStyle/>
        <a:p>
          <a:endParaRPr lang="tr-TR"/>
        </a:p>
      </dgm:t>
    </dgm:pt>
    <dgm:pt modelId="{74D6FA10-6C1C-4179-B3D9-4500E42420A5}" type="pres">
      <dgm:prSet presAssocID="{840E3F07-2798-43D1-AF5C-55EBE41216E8}" presName="spacing" presStyleCnt="0"/>
      <dgm:spPr/>
    </dgm:pt>
    <dgm:pt modelId="{776E6C1D-A837-4E40-B938-0194BD33052E}" type="pres">
      <dgm:prSet presAssocID="{56FBF5BD-F214-4A1D-8423-B29BBAE61909}" presName="composite" presStyleCnt="0"/>
      <dgm:spPr/>
    </dgm:pt>
    <dgm:pt modelId="{20565E4D-4D2C-42E6-9EBF-69D86EAA0F49}" type="pres">
      <dgm:prSet presAssocID="{56FBF5BD-F214-4A1D-8423-B29BBAE61909}" presName="imgShp" presStyleLbl="fgImgPlace1" presStyleIdx="4" presStyleCnt="5"/>
      <dgm:spPr>
        <a:blipFill rotWithShape="1">
          <a:blip xmlns:r="http://schemas.openxmlformats.org/officeDocument/2006/relationships" r:embed="rId5"/>
          <a:stretch>
            <a:fillRect/>
          </a:stretch>
        </a:blipFill>
      </dgm:spPr>
    </dgm:pt>
    <dgm:pt modelId="{52D6D131-F048-4C1B-8E03-3F44C167903F}" type="pres">
      <dgm:prSet presAssocID="{56FBF5BD-F214-4A1D-8423-B29BBAE61909}" presName="txShp" presStyleLbl="node1" presStyleIdx="4" presStyleCnt="5" custScaleX="106230">
        <dgm:presLayoutVars>
          <dgm:bulletEnabled val="1"/>
        </dgm:presLayoutVars>
      </dgm:prSet>
      <dgm:spPr/>
      <dgm:t>
        <a:bodyPr/>
        <a:lstStyle/>
        <a:p>
          <a:endParaRPr lang="tr-TR"/>
        </a:p>
      </dgm:t>
    </dgm:pt>
  </dgm:ptLst>
  <dgm:cxnLst>
    <dgm:cxn modelId="{34614A89-5E4A-4FC4-9F8F-5113C54581BE}" srcId="{FA1E7A9D-E7EA-489E-8F29-2EAF9746D4F3}" destId="{34D6C65E-088B-4244-BB58-32B895110DB7}" srcOrd="2" destOrd="0" parTransId="{89F23861-1C32-4CCB-B1F6-D62F5EBFA699}" sibTransId="{6A121B19-C863-4D63-A2A3-3748168C2A05}"/>
    <dgm:cxn modelId="{E3854FF3-7707-4B78-93C0-8E863E6B9A19}" type="presOf" srcId="{56FBF5BD-F214-4A1D-8423-B29BBAE61909}" destId="{52D6D131-F048-4C1B-8E03-3F44C167903F}" srcOrd="0" destOrd="0" presId="urn:microsoft.com/office/officeart/2005/8/layout/vList3"/>
    <dgm:cxn modelId="{0CDD72DF-3514-41D9-86D2-3F66E4F4BC6B}" type="presOf" srcId="{FA1E7A9D-E7EA-489E-8F29-2EAF9746D4F3}" destId="{75356E26-BDB4-465A-A9CC-BD40F97316B5}" srcOrd="0" destOrd="0" presId="urn:microsoft.com/office/officeart/2005/8/layout/vList3"/>
    <dgm:cxn modelId="{28C396C3-5A94-44CC-B37C-A01F4B093457}" type="presOf" srcId="{C4A1C636-BDF8-4E50-A192-D29332589DC4}" destId="{BBC37063-0DA6-43C1-BBF2-9E8FA3026DBF}" srcOrd="0" destOrd="0" presId="urn:microsoft.com/office/officeart/2005/8/layout/vList3"/>
    <dgm:cxn modelId="{AC93A56D-19BE-4B93-AAE0-D03E71AC6624}" srcId="{FA1E7A9D-E7EA-489E-8F29-2EAF9746D4F3}" destId="{56FBF5BD-F214-4A1D-8423-B29BBAE61909}" srcOrd="4" destOrd="0" parTransId="{F1092682-2E4F-4C34-9AE2-58CAB985C5AC}" sibTransId="{E7AAFCE6-4455-4341-8CB7-9D41D266DCFF}"/>
    <dgm:cxn modelId="{E965788B-F8F4-49EB-8A2B-FB32BDF0C05D}" srcId="{FA1E7A9D-E7EA-489E-8F29-2EAF9746D4F3}" destId="{F838DF4E-9E37-4E2D-B38A-2F3B0258F02B}" srcOrd="0" destOrd="0" parTransId="{559C4FD2-8029-47B6-ABFE-E903B3452431}" sibTransId="{BB5E9CB7-52F9-4C53-93A8-E37A6F913E60}"/>
    <dgm:cxn modelId="{6A619B46-B94F-4880-9445-24394371CC1D}" type="presOf" srcId="{DCC7B19C-3CB1-4D99-80F1-92E3FB14B216}" destId="{D8DA4D04-AD36-469B-A02F-4F6D3DCF5F1F}" srcOrd="0" destOrd="0" presId="urn:microsoft.com/office/officeart/2005/8/layout/vList3"/>
    <dgm:cxn modelId="{AF360E2E-EF87-45CE-8886-93EAD9A07962}" type="presOf" srcId="{F838DF4E-9E37-4E2D-B38A-2F3B0258F02B}" destId="{C777F5AB-2CEE-4F8C-959B-5B178316B511}" srcOrd="0" destOrd="0" presId="urn:microsoft.com/office/officeart/2005/8/layout/vList3"/>
    <dgm:cxn modelId="{4CA685A3-0082-4AD8-881B-D17F02DA0D4B}" srcId="{FA1E7A9D-E7EA-489E-8F29-2EAF9746D4F3}" destId="{C4A1C636-BDF8-4E50-A192-D29332589DC4}" srcOrd="1" destOrd="0" parTransId="{ACE6715D-1593-4382-BCA1-1F5FA76A9CDE}" sibTransId="{2102D8D0-71BC-48C5-9459-5E619C62D4E3}"/>
    <dgm:cxn modelId="{FB41A0D8-30C7-4C1E-B369-F338D64630F6}" srcId="{FA1E7A9D-E7EA-489E-8F29-2EAF9746D4F3}" destId="{DCC7B19C-3CB1-4D99-80F1-92E3FB14B216}" srcOrd="3" destOrd="0" parTransId="{568927DA-0635-4353-8ACF-8AE6DB513638}" sibTransId="{840E3F07-2798-43D1-AF5C-55EBE41216E8}"/>
    <dgm:cxn modelId="{8CC2B944-F265-42C6-B9DC-4A184EBB6DC6}" type="presOf" srcId="{34D6C65E-088B-4244-BB58-32B895110DB7}" destId="{4BA93ACD-59E8-491B-8B1E-C01DDF070C62}" srcOrd="0" destOrd="0" presId="urn:microsoft.com/office/officeart/2005/8/layout/vList3"/>
    <dgm:cxn modelId="{2B6BD7E5-B577-45A2-AA70-875266D7520D}" type="presParOf" srcId="{75356E26-BDB4-465A-A9CC-BD40F97316B5}" destId="{332765AF-87C1-4DED-B3D7-51AF4CD7BA6B}" srcOrd="0" destOrd="0" presId="urn:microsoft.com/office/officeart/2005/8/layout/vList3"/>
    <dgm:cxn modelId="{F77F45D8-D7C5-4D15-8B51-7F9D3DF15656}" type="presParOf" srcId="{332765AF-87C1-4DED-B3D7-51AF4CD7BA6B}" destId="{0D070729-688A-48C2-84F5-F3A53F381632}" srcOrd="0" destOrd="0" presId="urn:microsoft.com/office/officeart/2005/8/layout/vList3"/>
    <dgm:cxn modelId="{F3968EA7-989B-4B57-995B-FE48368E36F9}" type="presParOf" srcId="{332765AF-87C1-4DED-B3D7-51AF4CD7BA6B}" destId="{C777F5AB-2CEE-4F8C-959B-5B178316B511}" srcOrd="1" destOrd="0" presId="urn:microsoft.com/office/officeart/2005/8/layout/vList3"/>
    <dgm:cxn modelId="{46A7C4DE-0194-4EC2-B3EE-EBD98C7CF050}" type="presParOf" srcId="{75356E26-BDB4-465A-A9CC-BD40F97316B5}" destId="{CBC82058-C2F0-4496-A410-95406F354714}" srcOrd="1" destOrd="0" presId="urn:microsoft.com/office/officeart/2005/8/layout/vList3"/>
    <dgm:cxn modelId="{D7C2C816-3A41-4E82-B40F-F9E532903E26}" type="presParOf" srcId="{75356E26-BDB4-465A-A9CC-BD40F97316B5}" destId="{AA1D9855-2E3A-4210-B970-DAE4DF7F1F85}" srcOrd="2" destOrd="0" presId="urn:microsoft.com/office/officeart/2005/8/layout/vList3"/>
    <dgm:cxn modelId="{7035119A-7427-43C7-9FBD-30281F03924F}" type="presParOf" srcId="{AA1D9855-2E3A-4210-B970-DAE4DF7F1F85}" destId="{F52B45A2-5E3B-4EAC-BD1B-6DE273906622}" srcOrd="0" destOrd="0" presId="urn:microsoft.com/office/officeart/2005/8/layout/vList3"/>
    <dgm:cxn modelId="{74D7328B-31B1-4AEB-B66D-AF94269AB217}" type="presParOf" srcId="{AA1D9855-2E3A-4210-B970-DAE4DF7F1F85}" destId="{BBC37063-0DA6-43C1-BBF2-9E8FA3026DBF}" srcOrd="1" destOrd="0" presId="urn:microsoft.com/office/officeart/2005/8/layout/vList3"/>
    <dgm:cxn modelId="{BF37AF0F-6AF9-4371-AAE5-6A5DAC515300}" type="presParOf" srcId="{75356E26-BDB4-465A-A9CC-BD40F97316B5}" destId="{24203D32-8994-4D77-A981-31881397D33E}" srcOrd="3" destOrd="0" presId="urn:microsoft.com/office/officeart/2005/8/layout/vList3"/>
    <dgm:cxn modelId="{6E7DD537-15D2-4C02-B3A2-309E951543BF}" type="presParOf" srcId="{75356E26-BDB4-465A-A9CC-BD40F97316B5}" destId="{B9BE88D5-0432-4D99-9160-F1CC6691BF33}" srcOrd="4" destOrd="0" presId="urn:microsoft.com/office/officeart/2005/8/layout/vList3"/>
    <dgm:cxn modelId="{DDBFCF35-156F-41DE-BEA6-D4942F5144BF}" type="presParOf" srcId="{B9BE88D5-0432-4D99-9160-F1CC6691BF33}" destId="{CEFD3D77-2753-4649-84CB-5CD075B3C3C9}" srcOrd="0" destOrd="0" presId="urn:microsoft.com/office/officeart/2005/8/layout/vList3"/>
    <dgm:cxn modelId="{64A31A2A-86D5-4A5F-8D26-F55322E87B56}" type="presParOf" srcId="{B9BE88D5-0432-4D99-9160-F1CC6691BF33}" destId="{4BA93ACD-59E8-491B-8B1E-C01DDF070C62}" srcOrd="1" destOrd="0" presId="urn:microsoft.com/office/officeart/2005/8/layout/vList3"/>
    <dgm:cxn modelId="{9FF7E431-BEFE-4DC0-8038-5168EA061CF4}" type="presParOf" srcId="{75356E26-BDB4-465A-A9CC-BD40F97316B5}" destId="{1EA8B161-F3DE-4573-B203-4069225FF5C5}" srcOrd="5" destOrd="0" presId="urn:microsoft.com/office/officeart/2005/8/layout/vList3"/>
    <dgm:cxn modelId="{C8725DCD-7CBF-4ECE-99BE-C05679A30D22}" type="presParOf" srcId="{75356E26-BDB4-465A-A9CC-BD40F97316B5}" destId="{1AC51586-1C69-4D86-B3F2-C07EBC5D8106}" srcOrd="6" destOrd="0" presId="urn:microsoft.com/office/officeart/2005/8/layout/vList3"/>
    <dgm:cxn modelId="{F6B971EC-EFF8-47AA-ACDF-0D5B11B47404}" type="presParOf" srcId="{1AC51586-1C69-4D86-B3F2-C07EBC5D8106}" destId="{B87B4DA8-3B73-4FE6-AE2F-4E5FB5D5C8E4}" srcOrd="0" destOrd="0" presId="urn:microsoft.com/office/officeart/2005/8/layout/vList3"/>
    <dgm:cxn modelId="{57F8E4C2-F0A1-44F3-99BA-2B19D8ABD872}" type="presParOf" srcId="{1AC51586-1C69-4D86-B3F2-C07EBC5D8106}" destId="{D8DA4D04-AD36-469B-A02F-4F6D3DCF5F1F}" srcOrd="1" destOrd="0" presId="urn:microsoft.com/office/officeart/2005/8/layout/vList3"/>
    <dgm:cxn modelId="{7B0D4371-21DC-4AC5-9D16-D0A66324DA18}" type="presParOf" srcId="{75356E26-BDB4-465A-A9CC-BD40F97316B5}" destId="{74D6FA10-6C1C-4179-B3D9-4500E42420A5}" srcOrd="7" destOrd="0" presId="urn:microsoft.com/office/officeart/2005/8/layout/vList3"/>
    <dgm:cxn modelId="{6A0641C4-4425-4B70-B105-2A42BF1315AA}" type="presParOf" srcId="{75356E26-BDB4-465A-A9CC-BD40F97316B5}" destId="{776E6C1D-A837-4E40-B938-0194BD33052E}" srcOrd="8" destOrd="0" presId="urn:microsoft.com/office/officeart/2005/8/layout/vList3"/>
    <dgm:cxn modelId="{45924758-1F87-4E5A-A184-B22A1C192613}" type="presParOf" srcId="{776E6C1D-A837-4E40-B938-0194BD33052E}" destId="{20565E4D-4D2C-42E6-9EBF-69D86EAA0F49}" srcOrd="0" destOrd="0" presId="urn:microsoft.com/office/officeart/2005/8/layout/vList3"/>
    <dgm:cxn modelId="{BC4A2506-D88E-42C2-A8C5-9378B42DCF20}" type="presParOf" srcId="{776E6C1D-A837-4E40-B938-0194BD33052E}" destId="{52D6D131-F048-4C1B-8E03-3F44C167903F}"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2ED762E-A61C-404B-8A8B-8D864720EDF1}"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tr-TR"/>
        </a:p>
      </dgm:t>
    </dgm:pt>
    <dgm:pt modelId="{41B54CF6-74DC-4D71-894C-9C7D8C79EE61}">
      <dgm:prSet phldrT="[Metin]" custT="1"/>
      <dgm:spPr/>
      <dgm:t>
        <a:bodyPr/>
        <a:lstStyle/>
        <a:p>
          <a:r>
            <a:rPr lang="tr-TR" sz="2400" b="1" dirty="0" smtClean="0">
              <a:latin typeface="Calibri" panose="020F0502020204030204" pitchFamily="34" charset="0"/>
            </a:rPr>
            <a:t>Hedef Sektör</a:t>
          </a:r>
          <a:endParaRPr lang="tr-TR" sz="2400" b="1" dirty="0">
            <a:latin typeface="Calibri" panose="020F0502020204030204" pitchFamily="34" charset="0"/>
          </a:endParaRPr>
        </a:p>
      </dgm:t>
    </dgm:pt>
    <dgm:pt modelId="{9A970360-E24B-4121-95B8-D411D501E265}" type="parTrans" cxnId="{B870CB77-1905-4412-A45D-35CB2479C4A0}">
      <dgm:prSet/>
      <dgm:spPr/>
      <dgm:t>
        <a:bodyPr/>
        <a:lstStyle/>
        <a:p>
          <a:endParaRPr lang="tr-TR"/>
        </a:p>
      </dgm:t>
    </dgm:pt>
    <dgm:pt modelId="{59A053D1-EE29-4583-9D33-BBA6EC7F0B8A}" type="sibTrans" cxnId="{B870CB77-1905-4412-A45D-35CB2479C4A0}">
      <dgm:prSet/>
      <dgm:spPr/>
      <dgm:t>
        <a:bodyPr/>
        <a:lstStyle/>
        <a:p>
          <a:endParaRPr lang="tr-TR"/>
        </a:p>
      </dgm:t>
    </dgm:pt>
    <dgm:pt modelId="{A59CFAEE-57BF-48DA-86B3-4C4B3280E702}">
      <dgm:prSet phldrT="[Metin]" custT="1"/>
      <dgm:spPr/>
      <dgm:t>
        <a:bodyPr/>
        <a:lstStyle/>
        <a:p>
          <a:pPr algn="just"/>
          <a:r>
            <a:rPr lang="tr-TR" sz="2400" dirty="0" smtClean="0">
              <a:solidFill>
                <a:srgbClr val="006597"/>
              </a:solidFill>
              <a:latin typeface="Calibri" panose="020F0502020204030204" pitchFamily="34" charset="0"/>
            </a:rPr>
            <a:t>NACE REV 2 sınıflamasına göre imalat sanayi sektörlerinde faaliyet gösteren işletmeler başvurabilecektir.</a:t>
          </a:r>
          <a:endParaRPr lang="tr-TR" sz="2400" dirty="0">
            <a:solidFill>
              <a:srgbClr val="006597"/>
            </a:solidFill>
            <a:latin typeface="Calibri" panose="020F0502020204030204" pitchFamily="34" charset="0"/>
          </a:endParaRPr>
        </a:p>
      </dgm:t>
    </dgm:pt>
    <dgm:pt modelId="{9F1ECD1A-3D98-4074-9D82-3E803B1269CC}" type="parTrans" cxnId="{F0967F59-FD72-4057-87A4-40365E7F7C30}">
      <dgm:prSet/>
      <dgm:spPr/>
      <dgm:t>
        <a:bodyPr/>
        <a:lstStyle/>
        <a:p>
          <a:endParaRPr lang="tr-TR"/>
        </a:p>
      </dgm:t>
    </dgm:pt>
    <dgm:pt modelId="{119FA7E0-E9C9-40EB-B979-1461C3371E8D}" type="sibTrans" cxnId="{F0967F59-FD72-4057-87A4-40365E7F7C30}">
      <dgm:prSet/>
      <dgm:spPr/>
      <dgm:t>
        <a:bodyPr/>
        <a:lstStyle/>
        <a:p>
          <a:endParaRPr lang="tr-TR"/>
        </a:p>
      </dgm:t>
    </dgm:pt>
    <dgm:pt modelId="{6DFE9733-832D-434E-A752-3E0F1D6DE1A6}">
      <dgm:prSet phldrT="[Metin]" custT="1"/>
      <dgm:spPr/>
      <dgm:t>
        <a:bodyPr/>
        <a:lstStyle/>
        <a:p>
          <a:r>
            <a:rPr lang="tr-TR" sz="2400" b="1" dirty="0" smtClean="0">
              <a:latin typeface="Calibri" panose="020F0502020204030204" pitchFamily="34" charset="0"/>
            </a:rPr>
            <a:t>Ölçek</a:t>
          </a:r>
          <a:endParaRPr lang="tr-TR" sz="2400" dirty="0">
            <a:latin typeface="Calibri" panose="020F0502020204030204" pitchFamily="34" charset="0"/>
          </a:endParaRPr>
        </a:p>
      </dgm:t>
    </dgm:pt>
    <dgm:pt modelId="{BCB929CE-F318-4A0B-92D9-E21B2E09D18B}" type="parTrans" cxnId="{5D1CAAEE-50E4-4251-9557-2A3A3244D544}">
      <dgm:prSet/>
      <dgm:spPr/>
      <dgm:t>
        <a:bodyPr/>
        <a:lstStyle/>
        <a:p>
          <a:endParaRPr lang="tr-TR"/>
        </a:p>
      </dgm:t>
    </dgm:pt>
    <dgm:pt modelId="{89273C51-3EA7-40E5-A539-FB0029D5B68C}" type="sibTrans" cxnId="{5D1CAAEE-50E4-4251-9557-2A3A3244D544}">
      <dgm:prSet/>
      <dgm:spPr/>
      <dgm:t>
        <a:bodyPr/>
        <a:lstStyle/>
        <a:p>
          <a:endParaRPr lang="tr-TR" dirty="0"/>
        </a:p>
      </dgm:t>
    </dgm:pt>
    <dgm:pt modelId="{1BCB7276-5391-4D0F-851F-2B4DB2421764}">
      <dgm:prSet phldrT="[Metin]" custT="1"/>
      <dgm:spPr/>
      <dgm:t>
        <a:bodyPr/>
        <a:lstStyle/>
        <a:p>
          <a:pPr algn="just"/>
          <a:r>
            <a:rPr lang="tr-TR" sz="2400" dirty="0" smtClean="0">
              <a:solidFill>
                <a:srgbClr val="006597"/>
              </a:solidFill>
              <a:latin typeface="Calibri" panose="020F0502020204030204" pitchFamily="34" charset="0"/>
            </a:rPr>
            <a:t>KOSGEB Veri Tabanı’nda kayıtlı, KOBİ Beyannamesi onaylı KOBİ ölçeğindeki işletmeler başvurabilecektir.</a:t>
          </a:r>
          <a:endParaRPr lang="tr-TR" sz="2400" dirty="0">
            <a:solidFill>
              <a:srgbClr val="006597"/>
            </a:solidFill>
            <a:latin typeface="Calibri" panose="020F0502020204030204" pitchFamily="34" charset="0"/>
          </a:endParaRPr>
        </a:p>
      </dgm:t>
    </dgm:pt>
    <dgm:pt modelId="{A094FCC8-77B6-4343-BF7C-45C2F3EB08A9}" type="parTrans" cxnId="{AA342C00-CFA4-4699-83F2-51F5D9BDA9B3}">
      <dgm:prSet/>
      <dgm:spPr/>
      <dgm:t>
        <a:bodyPr/>
        <a:lstStyle/>
        <a:p>
          <a:endParaRPr lang="tr-TR"/>
        </a:p>
      </dgm:t>
    </dgm:pt>
    <dgm:pt modelId="{5DE15AF9-4BDA-4EB6-BCEE-08D79C3A1B16}" type="sibTrans" cxnId="{AA342C00-CFA4-4699-83F2-51F5D9BDA9B3}">
      <dgm:prSet/>
      <dgm:spPr/>
      <dgm:t>
        <a:bodyPr/>
        <a:lstStyle/>
        <a:p>
          <a:endParaRPr lang="tr-TR"/>
        </a:p>
      </dgm:t>
    </dgm:pt>
    <dgm:pt modelId="{3F0823C0-F693-4A93-AEE0-4C53ABB64A4E}" type="pres">
      <dgm:prSet presAssocID="{02ED762E-A61C-404B-8A8B-8D864720EDF1}" presName="linear" presStyleCnt="0">
        <dgm:presLayoutVars>
          <dgm:dir/>
          <dgm:animLvl val="lvl"/>
          <dgm:resizeHandles val="exact"/>
        </dgm:presLayoutVars>
      </dgm:prSet>
      <dgm:spPr/>
      <dgm:t>
        <a:bodyPr/>
        <a:lstStyle/>
        <a:p>
          <a:endParaRPr lang="tr-TR"/>
        </a:p>
      </dgm:t>
    </dgm:pt>
    <dgm:pt modelId="{F037030F-8700-40B4-8025-FB09CE872662}" type="pres">
      <dgm:prSet presAssocID="{41B54CF6-74DC-4D71-894C-9C7D8C79EE61}" presName="parentLin" presStyleCnt="0"/>
      <dgm:spPr/>
    </dgm:pt>
    <dgm:pt modelId="{77E9988C-E281-41BC-B691-C175A0749D04}" type="pres">
      <dgm:prSet presAssocID="{41B54CF6-74DC-4D71-894C-9C7D8C79EE61}" presName="parentLeftMargin" presStyleLbl="node1" presStyleIdx="0" presStyleCnt="2"/>
      <dgm:spPr/>
      <dgm:t>
        <a:bodyPr/>
        <a:lstStyle/>
        <a:p>
          <a:endParaRPr lang="tr-TR"/>
        </a:p>
      </dgm:t>
    </dgm:pt>
    <dgm:pt modelId="{B6652A64-CCB2-4FB5-B049-8CA236FED3C1}" type="pres">
      <dgm:prSet presAssocID="{41B54CF6-74DC-4D71-894C-9C7D8C79EE61}" presName="parentText" presStyleLbl="node1" presStyleIdx="0" presStyleCnt="2">
        <dgm:presLayoutVars>
          <dgm:chMax val="0"/>
          <dgm:bulletEnabled val="1"/>
        </dgm:presLayoutVars>
      </dgm:prSet>
      <dgm:spPr/>
      <dgm:t>
        <a:bodyPr/>
        <a:lstStyle/>
        <a:p>
          <a:endParaRPr lang="tr-TR"/>
        </a:p>
      </dgm:t>
    </dgm:pt>
    <dgm:pt modelId="{22269444-BC7C-4DA7-83DF-D5C4CA4DE943}" type="pres">
      <dgm:prSet presAssocID="{41B54CF6-74DC-4D71-894C-9C7D8C79EE61}" presName="negativeSpace" presStyleCnt="0"/>
      <dgm:spPr/>
    </dgm:pt>
    <dgm:pt modelId="{EA05BCFF-F8F0-4770-8186-19F169DB4BF8}" type="pres">
      <dgm:prSet presAssocID="{41B54CF6-74DC-4D71-894C-9C7D8C79EE61}" presName="childText" presStyleLbl="conFgAcc1" presStyleIdx="0" presStyleCnt="2">
        <dgm:presLayoutVars>
          <dgm:bulletEnabled val="1"/>
        </dgm:presLayoutVars>
      </dgm:prSet>
      <dgm:spPr/>
      <dgm:t>
        <a:bodyPr/>
        <a:lstStyle/>
        <a:p>
          <a:endParaRPr lang="tr-TR"/>
        </a:p>
      </dgm:t>
    </dgm:pt>
    <dgm:pt modelId="{CD806FAA-7BB6-4979-BABB-5FC7C9EF96FB}" type="pres">
      <dgm:prSet presAssocID="{59A053D1-EE29-4583-9D33-BBA6EC7F0B8A}" presName="spaceBetweenRectangles" presStyleCnt="0"/>
      <dgm:spPr/>
    </dgm:pt>
    <dgm:pt modelId="{49DFE9BD-0CFC-4BA7-AF79-A49F41CA079A}" type="pres">
      <dgm:prSet presAssocID="{6DFE9733-832D-434E-A752-3E0F1D6DE1A6}" presName="parentLin" presStyleCnt="0"/>
      <dgm:spPr/>
    </dgm:pt>
    <dgm:pt modelId="{5D399678-5D38-4853-9565-37C122146547}" type="pres">
      <dgm:prSet presAssocID="{6DFE9733-832D-434E-A752-3E0F1D6DE1A6}" presName="parentLeftMargin" presStyleLbl="node1" presStyleIdx="0" presStyleCnt="2"/>
      <dgm:spPr/>
      <dgm:t>
        <a:bodyPr/>
        <a:lstStyle/>
        <a:p>
          <a:endParaRPr lang="tr-TR"/>
        </a:p>
      </dgm:t>
    </dgm:pt>
    <dgm:pt modelId="{2D7F74C6-9C82-4EC5-A37B-B2F915BF3F9C}" type="pres">
      <dgm:prSet presAssocID="{6DFE9733-832D-434E-A752-3E0F1D6DE1A6}" presName="parentText" presStyleLbl="node1" presStyleIdx="1" presStyleCnt="2">
        <dgm:presLayoutVars>
          <dgm:chMax val="0"/>
          <dgm:bulletEnabled val="1"/>
        </dgm:presLayoutVars>
      </dgm:prSet>
      <dgm:spPr/>
      <dgm:t>
        <a:bodyPr/>
        <a:lstStyle/>
        <a:p>
          <a:endParaRPr lang="tr-TR"/>
        </a:p>
      </dgm:t>
    </dgm:pt>
    <dgm:pt modelId="{8AC645CC-009A-4959-BACB-0AE582B6BF2D}" type="pres">
      <dgm:prSet presAssocID="{6DFE9733-832D-434E-A752-3E0F1D6DE1A6}" presName="negativeSpace" presStyleCnt="0"/>
      <dgm:spPr/>
    </dgm:pt>
    <dgm:pt modelId="{D859D08B-A940-4371-8F70-A29CB808EC78}" type="pres">
      <dgm:prSet presAssocID="{6DFE9733-832D-434E-A752-3E0F1D6DE1A6}" presName="childText" presStyleLbl="conFgAcc1" presStyleIdx="1" presStyleCnt="2">
        <dgm:presLayoutVars>
          <dgm:bulletEnabled val="1"/>
        </dgm:presLayoutVars>
      </dgm:prSet>
      <dgm:spPr/>
      <dgm:t>
        <a:bodyPr/>
        <a:lstStyle/>
        <a:p>
          <a:endParaRPr lang="tr-TR"/>
        </a:p>
      </dgm:t>
    </dgm:pt>
  </dgm:ptLst>
  <dgm:cxnLst>
    <dgm:cxn modelId="{12AE0615-5671-420E-88CC-295D99B2E112}" type="presOf" srcId="{41B54CF6-74DC-4D71-894C-9C7D8C79EE61}" destId="{77E9988C-E281-41BC-B691-C175A0749D04}" srcOrd="0" destOrd="0" presId="urn:microsoft.com/office/officeart/2005/8/layout/list1"/>
    <dgm:cxn modelId="{AA342C00-CFA4-4699-83F2-51F5D9BDA9B3}" srcId="{6DFE9733-832D-434E-A752-3E0F1D6DE1A6}" destId="{1BCB7276-5391-4D0F-851F-2B4DB2421764}" srcOrd="0" destOrd="0" parTransId="{A094FCC8-77B6-4343-BF7C-45C2F3EB08A9}" sibTransId="{5DE15AF9-4BDA-4EB6-BCEE-08D79C3A1B16}"/>
    <dgm:cxn modelId="{9C09B6A6-DB44-43CF-8E1C-7353212018F2}" type="presOf" srcId="{6DFE9733-832D-434E-A752-3E0F1D6DE1A6}" destId="{5D399678-5D38-4853-9565-37C122146547}" srcOrd="0" destOrd="0" presId="urn:microsoft.com/office/officeart/2005/8/layout/list1"/>
    <dgm:cxn modelId="{8568A7B7-CE36-4429-96B1-FAD3BDC74383}" type="presOf" srcId="{1BCB7276-5391-4D0F-851F-2B4DB2421764}" destId="{D859D08B-A940-4371-8F70-A29CB808EC78}" srcOrd="0" destOrd="0" presId="urn:microsoft.com/office/officeart/2005/8/layout/list1"/>
    <dgm:cxn modelId="{F0967F59-FD72-4057-87A4-40365E7F7C30}" srcId="{41B54CF6-74DC-4D71-894C-9C7D8C79EE61}" destId="{A59CFAEE-57BF-48DA-86B3-4C4B3280E702}" srcOrd="0" destOrd="0" parTransId="{9F1ECD1A-3D98-4074-9D82-3E803B1269CC}" sibTransId="{119FA7E0-E9C9-40EB-B979-1461C3371E8D}"/>
    <dgm:cxn modelId="{B870CB77-1905-4412-A45D-35CB2479C4A0}" srcId="{02ED762E-A61C-404B-8A8B-8D864720EDF1}" destId="{41B54CF6-74DC-4D71-894C-9C7D8C79EE61}" srcOrd="0" destOrd="0" parTransId="{9A970360-E24B-4121-95B8-D411D501E265}" sibTransId="{59A053D1-EE29-4583-9D33-BBA6EC7F0B8A}"/>
    <dgm:cxn modelId="{FBDBEF2D-B6E8-4879-B4D9-98EC8587F1E8}" type="presOf" srcId="{6DFE9733-832D-434E-A752-3E0F1D6DE1A6}" destId="{2D7F74C6-9C82-4EC5-A37B-B2F915BF3F9C}" srcOrd="1" destOrd="0" presId="urn:microsoft.com/office/officeart/2005/8/layout/list1"/>
    <dgm:cxn modelId="{B96FA28E-BB70-4512-89D4-11D67B198CDF}" type="presOf" srcId="{A59CFAEE-57BF-48DA-86B3-4C4B3280E702}" destId="{EA05BCFF-F8F0-4770-8186-19F169DB4BF8}" srcOrd="0" destOrd="0" presId="urn:microsoft.com/office/officeart/2005/8/layout/list1"/>
    <dgm:cxn modelId="{BE57BA73-8770-4DC6-82C6-F9FB1ADD948B}" type="presOf" srcId="{41B54CF6-74DC-4D71-894C-9C7D8C79EE61}" destId="{B6652A64-CCB2-4FB5-B049-8CA236FED3C1}" srcOrd="1" destOrd="0" presId="urn:microsoft.com/office/officeart/2005/8/layout/list1"/>
    <dgm:cxn modelId="{B3BC3504-B0F4-48C7-9424-21C68A391886}" type="presOf" srcId="{02ED762E-A61C-404B-8A8B-8D864720EDF1}" destId="{3F0823C0-F693-4A93-AEE0-4C53ABB64A4E}" srcOrd="0" destOrd="0" presId="urn:microsoft.com/office/officeart/2005/8/layout/list1"/>
    <dgm:cxn modelId="{5D1CAAEE-50E4-4251-9557-2A3A3244D544}" srcId="{02ED762E-A61C-404B-8A8B-8D864720EDF1}" destId="{6DFE9733-832D-434E-A752-3E0F1D6DE1A6}" srcOrd="1" destOrd="0" parTransId="{BCB929CE-F318-4A0B-92D9-E21B2E09D18B}" sibTransId="{89273C51-3EA7-40E5-A539-FB0029D5B68C}"/>
    <dgm:cxn modelId="{C31EA891-89EB-48C3-9977-06A1D605F57B}" type="presParOf" srcId="{3F0823C0-F693-4A93-AEE0-4C53ABB64A4E}" destId="{F037030F-8700-40B4-8025-FB09CE872662}" srcOrd="0" destOrd="0" presId="urn:microsoft.com/office/officeart/2005/8/layout/list1"/>
    <dgm:cxn modelId="{F28E54E5-8AA1-4CDC-A45E-8DAC04F99F99}" type="presParOf" srcId="{F037030F-8700-40B4-8025-FB09CE872662}" destId="{77E9988C-E281-41BC-B691-C175A0749D04}" srcOrd="0" destOrd="0" presId="urn:microsoft.com/office/officeart/2005/8/layout/list1"/>
    <dgm:cxn modelId="{6ABE0CAC-8F65-492E-A0B9-1FE6D562311E}" type="presParOf" srcId="{F037030F-8700-40B4-8025-FB09CE872662}" destId="{B6652A64-CCB2-4FB5-B049-8CA236FED3C1}" srcOrd="1" destOrd="0" presId="urn:microsoft.com/office/officeart/2005/8/layout/list1"/>
    <dgm:cxn modelId="{F1940501-67A0-49E6-9F3F-51EDA706F63E}" type="presParOf" srcId="{3F0823C0-F693-4A93-AEE0-4C53ABB64A4E}" destId="{22269444-BC7C-4DA7-83DF-D5C4CA4DE943}" srcOrd="1" destOrd="0" presId="urn:microsoft.com/office/officeart/2005/8/layout/list1"/>
    <dgm:cxn modelId="{3B131B67-690E-4B41-A02C-1EA1293C8FBE}" type="presParOf" srcId="{3F0823C0-F693-4A93-AEE0-4C53ABB64A4E}" destId="{EA05BCFF-F8F0-4770-8186-19F169DB4BF8}" srcOrd="2" destOrd="0" presId="urn:microsoft.com/office/officeart/2005/8/layout/list1"/>
    <dgm:cxn modelId="{C50F4722-48D4-4804-ABDA-83B0DE97EE0B}" type="presParOf" srcId="{3F0823C0-F693-4A93-AEE0-4C53ABB64A4E}" destId="{CD806FAA-7BB6-4979-BABB-5FC7C9EF96FB}" srcOrd="3" destOrd="0" presId="urn:microsoft.com/office/officeart/2005/8/layout/list1"/>
    <dgm:cxn modelId="{F12BCB32-8FCA-4510-A955-38C39E0407A1}" type="presParOf" srcId="{3F0823C0-F693-4A93-AEE0-4C53ABB64A4E}" destId="{49DFE9BD-0CFC-4BA7-AF79-A49F41CA079A}" srcOrd="4" destOrd="0" presId="urn:microsoft.com/office/officeart/2005/8/layout/list1"/>
    <dgm:cxn modelId="{AEB2DF5F-3E95-4E40-A090-63DECA79EFC4}" type="presParOf" srcId="{49DFE9BD-0CFC-4BA7-AF79-A49F41CA079A}" destId="{5D399678-5D38-4853-9565-37C122146547}" srcOrd="0" destOrd="0" presId="urn:microsoft.com/office/officeart/2005/8/layout/list1"/>
    <dgm:cxn modelId="{09B3165E-C5E6-4993-B079-7861B0A1FB86}" type="presParOf" srcId="{49DFE9BD-0CFC-4BA7-AF79-A49F41CA079A}" destId="{2D7F74C6-9C82-4EC5-A37B-B2F915BF3F9C}" srcOrd="1" destOrd="0" presId="urn:microsoft.com/office/officeart/2005/8/layout/list1"/>
    <dgm:cxn modelId="{BA28AC02-0D8D-414C-A787-6E240FD0668C}" type="presParOf" srcId="{3F0823C0-F693-4A93-AEE0-4C53ABB64A4E}" destId="{8AC645CC-009A-4959-BACB-0AE582B6BF2D}" srcOrd="5" destOrd="0" presId="urn:microsoft.com/office/officeart/2005/8/layout/list1"/>
    <dgm:cxn modelId="{3B1A9193-530F-4E1A-8568-067A932B9A45}" type="presParOf" srcId="{3F0823C0-F693-4A93-AEE0-4C53ABB64A4E}" destId="{D859D08B-A940-4371-8F70-A29CB808EC78}"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2ED762E-A61C-404B-8A8B-8D864720EDF1}"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tr-TR"/>
        </a:p>
      </dgm:t>
    </dgm:pt>
    <dgm:pt modelId="{41B54CF6-74DC-4D71-894C-9C7D8C79EE61}">
      <dgm:prSet phldrT="[Metin]" custT="1"/>
      <dgm:spPr/>
      <dgm:t>
        <a:bodyPr/>
        <a:lstStyle/>
        <a:p>
          <a:r>
            <a:rPr lang="tr-TR" sz="2400" b="1" dirty="0" smtClean="0">
              <a:latin typeface="Calibri" panose="020F0502020204030204" pitchFamily="34" charset="0"/>
            </a:rPr>
            <a:t>Diğer Başvuru Koşulları</a:t>
          </a:r>
          <a:endParaRPr lang="tr-TR" sz="2400" dirty="0">
            <a:latin typeface="Calibri" panose="020F0502020204030204" pitchFamily="34" charset="0"/>
          </a:endParaRPr>
        </a:p>
      </dgm:t>
    </dgm:pt>
    <dgm:pt modelId="{9A970360-E24B-4121-95B8-D411D501E265}" type="parTrans" cxnId="{B870CB77-1905-4412-A45D-35CB2479C4A0}">
      <dgm:prSet/>
      <dgm:spPr/>
      <dgm:t>
        <a:bodyPr/>
        <a:lstStyle/>
        <a:p>
          <a:endParaRPr lang="tr-TR"/>
        </a:p>
      </dgm:t>
    </dgm:pt>
    <dgm:pt modelId="{59A053D1-EE29-4583-9D33-BBA6EC7F0B8A}" type="sibTrans" cxnId="{B870CB77-1905-4412-A45D-35CB2479C4A0}">
      <dgm:prSet/>
      <dgm:spPr/>
      <dgm:t>
        <a:bodyPr/>
        <a:lstStyle/>
        <a:p>
          <a:endParaRPr lang="tr-TR"/>
        </a:p>
      </dgm:t>
    </dgm:pt>
    <dgm:pt modelId="{A59CFAEE-57BF-48DA-86B3-4C4B3280E702}">
      <dgm:prSet phldrT="[Metin]" custT="1"/>
      <dgm:spPr/>
      <dgm:t>
        <a:bodyPr/>
        <a:lstStyle/>
        <a:p>
          <a:pPr algn="just"/>
          <a:r>
            <a:rPr lang="tr-TR" sz="2000" dirty="0" smtClean="0">
              <a:solidFill>
                <a:srgbClr val="006597"/>
              </a:solidFill>
              <a:latin typeface="Calibri" panose="020F0502020204030204" pitchFamily="34" charset="0"/>
            </a:rPr>
            <a:t>Başvuracak işletmelerin 2019 yılında bilanço esasına göre defter tutması zorunludur.</a:t>
          </a:r>
          <a:endParaRPr lang="tr-TR" sz="2000" dirty="0">
            <a:solidFill>
              <a:srgbClr val="006597"/>
            </a:solidFill>
            <a:latin typeface="Calibri" panose="020F0502020204030204" pitchFamily="34" charset="0"/>
          </a:endParaRPr>
        </a:p>
      </dgm:t>
    </dgm:pt>
    <dgm:pt modelId="{9F1ECD1A-3D98-4074-9D82-3E803B1269CC}" type="parTrans" cxnId="{F0967F59-FD72-4057-87A4-40365E7F7C30}">
      <dgm:prSet/>
      <dgm:spPr/>
      <dgm:t>
        <a:bodyPr/>
        <a:lstStyle/>
        <a:p>
          <a:endParaRPr lang="tr-TR"/>
        </a:p>
      </dgm:t>
    </dgm:pt>
    <dgm:pt modelId="{119FA7E0-E9C9-40EB-B979-1461C3371E8D}" type="sibTrans" cxnId="{F0967F59-FD72-4057-87A4-40365E7F7C30}">
      <dgm:prSet/>
      <dgm:spPr/>
      <dgm:t>
        <a:bodyPr/>
        <a:lstStyle/>
        <a:p>
          <a:endParaRPr lang="tr-TR"/>
        </a:p>
      </dgm:t>
    </dgm:pt>
    <dgm:pt modelId="{78550E88-78E2-4ACA-9563-C5B36E866027}">
      <dgm:prSet custT="1"/>
      <dgm:spPr/>
      <dgm:t>
        <a:bodyPr/>
        <a:lstStyle/>
        <a:p>
          <a:r>
            <a:rPr lang="tr-TR" sz="2400" b="1" dirty="0" smtClean="0">
              <a:latin typeface="Calibri" panose="020F0502020204030204" pitchFamily="34" charset="0"/>
            </a:rPr>
            <a:t>Proje Bütçesi Özel Sınırı</a:t>
          </a:r>
          <a:endParaRPr lang="tr-TR" sz="2400" dirty="0">
            <a:latin typeface="Calibri" panose="020F0502020204030204" pitchFamily="34" charset="0"/>
          </a:endParaRPr>
        </a:p>
      </dgm:t>
    </dgm:pt>
    <dgm:pt modelId="{F3D46647-7293-432F-A281-41F283D85449}" type="parTrans" cxnId="{CF3B4FA7-C071-468B-832E-FDB33B1086EA}">
      <dgm:prSet/>
      <dgm:spPr/>
      <dgm:t>
        <a:bodyPr/>
        <a:lstStyle/>
        <a:p>
          <a:endParaRPr lang="tr-TR"/>
        </a:p>
      </dgm:t>
    </dgm:pt>
    <dgm:pt modelId="{32A64239-9A88-48FC-87D2-A81F57B5E42C}" type="sibTrans" cxnId="{CF3B4FA7-C071-468B-832E-FDB33B1086EA}">
      <dgm:prSet/>
      <dgm:spPr/>
      <dgm:t>
        <a:bodyPr/>
        <a:lstStyle/>
        <a:p>
          <a:endParaRPr lang="tr-TR"/>
        </a:p>
      </dgm:t>
    </dgm:pt>
    <dgm:pt modelId="{29A92F4C-5EAB-48A9-9BDD-FB6FC3BA2526}">
      <dgm:prSet custT="1"/>
      <dgm:spPr/>
      <dgm:t>
        <a:bodyPr/>
        <a:lstStyle/>
        <a:p>
          <a:pPr algn="just"/>
          <a:r>
            <a:rPr lang="tr-TR" sz="2000" dirty="0" smtClean="0">
              <a:solidFill>
                <a:srgbClr val="006597"/>
              </a:solidFill>
              <a:latin typeface="Calibri" panose="020F0502020204030204" pitchFamily="34" charset="0"/>
            </a:rPr>
            <a:t>2019 yılı verilerine göre net satış hasılatı en az 500.000 TL olmalıdır. </a:t>
          </a:r>
          <a:endParaRPr lang="tr-TR" sz="2000" dirty="0">
            <a:solidFill>
              <a:srgbClr val="006597"/>
            </a:solidFill>
            <a:latin typeface="Calibri" panose="020F0502020204030204" pitchFamily="34" charset="0"/>
          </a:endParaRPr>
        </a:p>
      </dgm:t>
    </dgm:pt>
    <dgm:pt modelId="{CFA5250D-6AEE-41E9-AB0D-8576E621E6D2}" type="parTrans" cxnId="{7238FC44-547D-4545-9E29-313BDB5364EC}">
      <dgm:prSet/>
      <dgm:spPr/>
      <dgm:t>
        <a:bodyPr/>
        <a:lstStyle/>
        <a:p>
          <a:endParaRPr lang="tr-TR"/>
        </a:p>
      </dgm:t>
    </dgm:pt>
    <dgm:pt modelId="{1A7C9BC4-14FE-4C8E-BFC4-139A16B365FE}" type="sibTrans" cxnId="{7238FC44-547D-4545-9E29-313BDB5364EC}">
      <dgm:prSet/>
      <dgm:spPr/>
      <dgm:t>
        <a:bodyPr/>
        <a:lstStyle/>
        <a:p>
          <a:endParaRPr lang="tr-TR"/>
        </a:p>
      </dgm:t>
    </dgm:pt>
    <dgm:pt modelId="{92036439-106B-470F-B311-4E08B56802FB}">
      <dgm:prSet custT="1"/>
      <dgm:spPr/>
      <dgm:t>
        <a:bodyPr/>
        <a:lstStyle/>
        <a:p>
          <a:pPr algn="just"/>
          <a:r>
            <a:rPr lang="tr-TR" sz="2000" dirty="0" smtClean="0">
              <a:solidFill>
                <a:srgbClr val="006597"/>
              </a:solidFill>
              <a:latin typeface="Calibri" panose="020F0502020204030204" pitchFamily="34" charset="0"/>
            </a:rPr>
            <a:t>Teklif edilen projenin toplam bütçesi, işletmenin 2019 yılı net satış hasılatını aşamaz.</a:t>
          </a:r>
          <a:endParaRPr lang="tr-TR" sz="2000" dirty="0">
            <a:solidFill>
              <a:srgbClr val="006597"/>
            </a:solidFill>
            <a:latin typeface="Calibri" panose="020F0502020204030204" pitchFamily="34" charset="0"/>
          </a:endParaRPr>
        </a:p>
      </dgm:t>
    </dgm:pt>
    <dgm:pt modelId="{EAC450B7-4E92-43D4-A483-87743B8221AE}" type="parTrans" cxnId="{579CFE8B-4804-4BBD-AAFA-67D6DB3739B0}">
      <dgm:prSet/>
      <dgm:spPr/>
      <dgm:t>
        <a:bodyPr/>
        <a:lstStyle/>
        <a:p>
          <a:endParaRPr lang="tr-TR"/>
        </a:p>
      </dgm:t>
    </dgm:pt>
    <dgm:pt modelId="{95A889F0-3E7B-4285-8E13-CBCB682F3078}" type="sibTrans" cxnId="{579CFE8B-4804-4BBD-AAFA-67D6DB3739B0}">
      <dgm:prSet/>
      <dgm:spPr/>
      <dgm:t>
        <a:bodyPr/>
        <a:lstStyle/>
        <a:p>
          <a:endParaRPr lang="tr-TR"/>
        </a:p>
      </dgm:t>
    </dgm:pt>
    <dgm:pt modelId="{3F0823C0-F693-4A93-AEE0-4C53ABB64A4E}" type="pres">
      <dgm:prSet presAssocID="{02ED762E-A61C-404B-8A8B-8D864720EDF1}" presName="linear" presStyleCnt="0">
        <dgm:presLayoutVars>
          <dgm:dir/>
          <dgm:animLvl val="lvl"/>
          <dgm:resizeHandles val="exact"/>
        </dgm:presLayoutVars>
      </dgm:prSet>
      <dgm:spPr/>
      <dgm:t>
        <a:bodyPr/>
        <a:lstStyle/>
        <a:p>
          <a:endParaRPr lang="tr-TR"/>
        </a:p>
      </dgm:t>
    </dgm:pt>
    <dgm:pt modelId="{F037030F-8700-40B4-8025-FB09CE872662}" type="pres">
      <dgm:prSet presAssocID="{41B54CF6-74DC-4D71-894C-9C7D8C79EE61}" presName="parentLin" presStyleCnt="0"/>
      <dgm:spPr/>
    </dgm:pt>
    <dgm:pt modelId="{77E9988C-E281-41BC-B691-C175A0749D04}" type="pres">
      <dgm:prSet presAssocID="{41B54CF6-74DC-4D71-894C-9C7D8C79EE61}" presName="parentLeftMargin" presStyleLbl="node1" presStyleIdx="0" presStyleCnt="2"/>
      <dgm:spPr/>
      <dgm:t>
        <a:bodyPr/>
        <a:lstStyle/>
        <a:p>
          <a:endParaRPr lang="tr-TR"/>
        </a:p>
      </dgm:t>
    </dgm:pt>
    <dgm:pt modelId="{B6652A64-CCB2-4FB5-B049-8CA236FED3C1}" type="pres">
      <dgm:prSet presAssocID="{41B54CF6-74DC-4D71-894C-9C7D8C79EE61}" presName="parentText" presStyleLbl="node1" presStyleIdx="0" presStyleCnt="2">
        <dgm:presLayoutVars>
          <dgm:chMax val="0"/>
          <dgm:bulletEnabled val="1"/>
        </dgm:presLayoutVars>
      </dgm:prSet>
      <dgm:spPr/>
      <dgm:t>
        <a:bodyPr/>
        <a:lstStyle/>
        <a:p>
          <a:endParaRPr lang="tr-TR"/>
        </a:p>
      </dgm:t>
    </dgm:pt>
    <dgm:pt modelId="{22269444-BC7C-4DA7-83DF-D5C4CA4DE943}" type="pres">
      <dgm:prSet presAssocID="{41B54CF6-74DC-4D71-894C-9C7D8C79EE61}" presName="negativeSpace" presStyleCnt="0"/>
      <dgm:spPr/>
    </dgm:pt>
    <dgm:pt modelId="{EA05BCFF-F8F0-4770-8186-19F169DB4BF8}" type="pres">
      <dgm:prSet presAssocID="{41B54CF6-74DC-4D71-894C-9C7D8C79EE61}" presName="childText" presStyleLbl="conFgAcc1" presStyleIdx="0" presStyleCnt="2">
        <dgm:presLayoutVars>
          <dgm:bulletEnabled val="1"/>
        </dgm:presLayoutVars>
      </dgm:prSet>
      <dgm:spPr/>
      <dgm:t>
        <a:bodyPr/>
        <a:lstStyle/>
        <a:p>
          <a:endParaRPr lang="tr-TR"/>
        </a:p>
      </dgm:t>
    </dgm:pt>
    <dgm:pt modelId="{CD806FAA-7BB6-4979-BABB-5FC7C9EF96FB}" type="pres">
      <dgm:prSet presAssocID="{59A053D1-EE29-4583-9D33-BBA6EC7F0B8A}" presName="spaceBetweenRectangles" presStyleCnt="0"/>
      <dgm:spPr/>
    </dgm:pt>
    <dgm:pt modelId="{6DC35D5E-E650-4BAE-B946-D70E0BA141C9}" type="pres">
      <dgm:prSet presAssocID="{78550E88-78E2-4ACA-9563-C5B36E866027}" presName="parentLin" presStyleCnt="0"/>
      <dgm:spPr/>
    </dgm:pt>
    <dgm:pt modelId="{A715F852-3FA3-44BE-BF37-674ABE4D96A3}" type="pres">
      <dgm:prSet presAssocID="{78550E88-78E2-4ACA-9563-C5B36E866027}" presName="parentLeftMargin" presStyleLbl="node1" presStyleIdx="0" presStyleCnt="2"/>
      <dgm:spPr/>
      <dgm:t>
        <a:bodyPr/>
        <a:lstStyle/>
        <a:p>
          <a:endParaRPr lang="tr-TR"/>
        </a:p>
      </dgm:t>
    </dgm:pt>
    <dgm:pt modelId="{E88D6F39-E709-4649-88B8-8C4D159915A1}" type="pres">
      <dgm:prSet presAssocID="{78550E88-78E2-4ACA-9563-C5B36E866027}" presName="parentText" presStyleLbl="node1" presStyleIdx="1" presStyleCnt="2">
        <dgm:presLayoutVars>
          <dgm:chMax val="0"/>
          <dgm:bulletEnabled val="1"/>
        </dgm:presLayoutVars>
      </dgm:prSet>
      <dgm:spPr/>
      <dgm:t>
        <a:bodyPr/>
        <a:lstStyle/>
        <a:p>
          <a:endParaRPr lang="tr-TR"/>
        </a:p>
      </dgm:t>
    </dgm:pt>
    <dgm:pt modelId="{97A8E493-5085-4FB6-9975-6519CF40CB5B}" type="pres">
      <dgm:prSet presAssocID="{78550E88-78E2-4ACA-9563-C5B36E866027}" presName="negativeSpace" presStyleCnt="0"/>
      <dgm:spPr/>
    </dgm:pt>
    <dgm:pt modelId="{3E6810D6-0285-4AD0-AF6D-6958B3AD4085}" type="pres">
      <dgm:prSet presAssocID="{78550E88-78E2-4ACA-9563-C5B36E866027}" presName="childText" presStyleLbl="conFgAcc1" presStyleIdx="1" presStyleCnt="2">
        <dgm:presLayoutVars>
          <dgm:bulletEnabled val="1"/>
        </dgm:presLayoutVars>
      </dgm:prSet>
      <dgm:spPr/>
      <dgm:t>
        <a:bodyPr/>
        <a:lstStyle/>
        <a:p>
          <a:endParaRPr lang="tr-TR"/>
        </a:p>
      </dgm:t>
    </dgm:pt>
  </dgm:ptLst>
  <dgm:cxnLst>
    <dgm:cxn modelId="{B999B1BE-18DA-4331-8F59-8A19E55F54B6}" type="presOf" srcId="{41B54CF6-74DC-4D71-894C-9C7D8C79EE61}" destId="{77E9988C-E281-41BC-B691-C175A0749D04}" srcOrd="0" destOrd="0" presId="urn:microsoft.com/office/officeart/2005/8/layout/list1"/>
    <dgm:cxn modelId="{0017E419-BE8D-4379-B6A9-EC7B388AA756}" type="presOf" srcId="{A59CFAEE-57BF-48DA-86B3-4C4B3280E702}" destId="{EA05BCFF-F8F0-4770-8186-19F169DB4BF8}" srcOrd="0" destOrd="0" presId="urn:microsoft.com/office/officeart/2005/8/layout/list1"/>
    <dgm:cxn modelId="{FF174CAB-2A74-4F36-AAA9-B7E49B0ECAF5}" type="presOf" srcId="{02ED762E-A61C-404B-8A8B-8D864720EDF1}" destId="{3F0823C0-F693-4A93-AEE0-4C53ABB64A4E}" srcOrd="0" destOrd="0" presId="urn:microsoft.com/office/officeart/2005/8/layout/list1"/>
    <dgm:cxn modelId="{CF3B4FA7-C071-468B-832E-FDB33B1086EA}" srcId="{02ED762E-A61C-404B-8A8B-8D864720EDF1}" destId="{78550E88-78E2-4ACA-9563-C5B36E866027}" srcOrd="1" destOrd="0" parTransId="{F3D46647-7293-432F-A281-41F283D85449}" sibTransId="{32A64239-9A88-48FC-87D2-A81F57B5E42C}"/>
    <dgm:cxn modelId="{530582E6-B0A6-4DB7-8484-BCFC924B2676}" type="presOf" srcId="{78550E88-78E2-4ACA-9563-C5B36E866027}" destId="{A715F852-3FA3-44BE-BF37-674ABE4D96A3}" srcOrd="0" destOrd="0" presId="urn:microsoft.com/office/officeart/2005/8/layout/list1"/>
    <dgm:cxn modelId="{3F96C15E-F345-4E2A-AEC1-AA62960C014B}" type="presOf" srcId="{29A92F4C-5EAB-48A9-9BDD-FB6FC3BA2526}" destId="{EA05BCFF-F8F0-4770-8186-19F169DB4BF8}" srcOrd="0" destOrd="1" presId="urn:microsoft.com/office/officeart/2005/8/layout/list1"/>
    <dgm:cxn modelId="{F0967F59-FD72-4057-87A4-40365E7F7C30}" srcId="{41B54CF6-74DC-4D71-894C-9C7D8C79EE61}" destId="{A59CFAEE-57BF-48DA-86B3-4C4B3280E702}" srcOrd="0" destOrd="0" parTransId="{9F1ECD1A-3D98-4074-9D82-3E803B1269CC}" sibTransId="{119FA7E0-E9C9-40EB-B979-1461C3371E8D}"/>
    <dgm:cxn modelId="{A9962B00-2EFE-4A69-8962-AB5D89DB12CB}" type="presOf" srcId="{92036439-106B-470F-B311-4E08B56802FB}" destId="{3E6810D6-0285-4AD0-AF6D-6958B3AD4085}" srcOrd="0" destOrd="0" presId="urn:microsoft.com/office/officeart/2005/8/layout/list1"/>
    <dgm:cxn modelId="{B870CB77-1905-4412-A45D-35CB2479C4A0}" srcId="{02ED762E-A61C-404B-8A8B-8D864720EDF1}" destId="{41B54CF6-74DC-4D71-894C-9C7D8C79EE61}" srcOrd="0" destOrd="0" parTransId="{9A970360-E24B-4121-95B8-D411D501E265}" sibTransId="{59A053D1-EE29-4583-9D33-BBA6EC7F0B8A}"/>
    <dgm:cxn modelId="{99313C12-8023-4819-9D76-2CCF8364B361}" type="presOf" srcId="{41B54CF6-74DC-4D71-894C-9C7D8C79EE61}" destId="{B6652A64-CCB2-4FB5-B049-8CA236FED3C1}" srcOrd="1" destOrd="0" presId="urn:microsoft.com/office/officeart/2005/8/layout/list1"/>
    <dgm:cxn modelId="{579CFE8B-4804-4BBD-AAFA-67D6DB3739B0}" srcId="{78550E88-78E2-4ACA-9563-C5B36E866027}" destId="{92036439-106B-470F-B311-4E08B56802FB}" srcOrd="0" destOrd="0" parTransId="{EAC450B7-4E92-43D4-A483-87743B8221AE}" sibTransId="{95A889F0-3E7B-4285-8E13-CBCB682F3078}"/>
    <dgm:cxn modelId="{5C10FD8B-9C8D-48C1-9547-EFF34C2C5841}" type="presOf" srcId="{78550E88-78E2-4ACA-9563-C5B36E866027}" destId="{E88D6F39-E709-4649-88B8-8C4D159915A1}" srcOrd="1" destOrd="0" presId="urn:microsoft.com/office/officeart/2005/8/layout/list1"/>
    <dgm:cxn modelId="{7238FC44-547D-4545-9E29-313BDB5364EC}" srcId="{41B54CF6-74DC-4D71-894C-9C7D8C79EE61}" destId="{29A92F4C-5EAB-48A9-9BDD-FB6FC3BA2526}" srcOrd="1" destOrd="0" parTransId="{CFA5250D-6AEE-41E9-AB0D-8576E621E6D2}" sibTransId="{1A7C9BC4-14FE-4C8E-BFC4-139A16B365FE}"/>
    <dgm:cxn modelId="{39ACF4E0-30BA-4C10-8313-87E50466D8DE}" type="presParOf" srcId="{3F0823C0-F693-4A93-AEE0-4C53ABB64A4E}" destId="{F037030F-8700-40B4-8025-FB09CE872662}" srcOrd="0" destOrd="0" presId="urn:microsoft.com/office/officeart/2005/8/layout/list1"/>
    <dgm:cxn modelId="{8EDFB3AC-A46C-43A7-8CA4-D8B1846CE0D1}" type="presParOf" srcId="{F037030F-8700-40B4-8025-FB09CE872662}" destId="{77E9988C-E281-41BC-B691-C175A0749D04}" srcOrd="0" destOrd="0" presId="urn:microsoft.com/office/officeart/2005/8/layout/list1"/>
    <dgm:cxn modelId="{53747921-6F6E-4915-B4FA-0CBD56C645D8}" type="presParOf" srcId="{F037030F-8700-40B4-8025-FB09CE872662}" destId="{B6652A64-CCB2-4FB5-B049-8CA236FED3C1}" srcOrd="1" destOrd="0" presId="urn:microsoft.com/office/officeart/2005/8/layout/list1"/>
    <dgm:cxn modelId="{1C062BA3-6505-4767-981B-B1A4585B2CD6}" type="presParOf" srcId="{3F0823C0-F693-4A93-AEE0-4C53ABB64A4E}" destId="{22269444-BC7C-4DA7-83DF-D5C4CA4DE943}" srcOrd="1" destOrd="0" presId="urn:microsoft.com/office/officeart/2005/8/layout/list1"/>
    <dgm:cxn modelId="{AE008FE9-C15C-481E-A088-2069D927AD4C}" type="presParOf" srcId="{3F0823C0-F693-4A93-AEE0-4C53ABB64A4E}" destId="{EA05BCFF-F8F0-4770-8186-19F169DB4BF8}" srcOrd="2" destOrd="0" presId="urn:microsoft.com/office/officeart/2005/8/layout/list1"/>
    <dgm:cxn modelId="{6A46EA48-4DED-4006-AF97-7427F9675395}" type="presParOf" srcId="{3F0823C0-F693-4A93-AEE0-4C53ABB64A4E}" destId="{CD806FAA-7BB6-4979-BABB-5FC7C9EF96FB}" srcOrd="3" destOrd="0" presId="urn:microsoft.com/office/officeart/2005/8/layout/list1"/>
    <dgm:cxn modelId="{65ADA03D-6F6E-4ADC-8A9B-C513BDAAC668}" type="presParOf" srcId="{3F0823C0-F693-4A93-AEE0-4C53ABB64A4E}" destId="{6DC35D5E-E650-4BAE-B946-D70E0BA141C9}" srcOrd="4" destOrd="0" presId="urn:microsoft.com/office/officeart/2005/8/layout/list1"/>
    <dgm:cxn modelId="{F08F0EF1-B090-49FD-A141-9751806742E0}" type="presParOf" srcId="{6DC35D5E-E650-4BAE-B946-D70E0BA141C9}" destId="{A715F852-3FA3-44BE-BF37-674ABE4D96A3}" srcOrd="0" destOrd="0" presId="urn:microsoft.com/office/officeart/2005/8/layout/list1"/>
    <dgm:cxn modelId="{D51CE6C9-E744-47D3-9BAF-6FF2DF38FC6E}" type="presParOf" srcId="{6DC35D5E-E650-4BAE-B946-D70E0BA141C9}" destId="{E88D6F39-E709-4649-88B8-8C4D159915A1}" srcOrd="1" destOrd="0" presId="urn:microsoft.com/office/officeart/2005/8/layout/list1"/>
    <dgm:cxn modelId="{CBA303DE-3274-4998-AD24-C60DE814108B}" type="presParOf" srcId="{3F0823C0-F693-4A93-AEE0-4C53ABB64A4E}" destId="{97A8E493-5085-4FB6-9975-6519CF40CB5B}" srcOrd="5" destOrd="0" presId="urn:microsoft.com/office/officeart/2005/8/layout/list1"/>
    <dgm:cxn modelId="{877760A0-3A49-4D2D-AD7E-4CF5803A8813}" type="presParOf" srcId="{3F0823C0-F693-4A93-AEE0-4C53ABB64A4E}" destId="{3E6810D6-0285-4AD0-AF6D-6958B3AD4085}"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736E679-6BE7-410A-B0EC-DB238C88D432}"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tr-TR"/>
        </a:p>
      </dgm:t>
    </dgm:pt>
    <dgm:pt modelId="{FDCFD925-C361-4F61-B500-E62BDB0CA77C}">
      <dgm:prSet phldrT="[Metin]" custT="1"/>
      <dgm:spPr/>
      <dgm:t>
        <a:bodyPr/>
        <a:lstStyle/>
        <a:p>
          <a:r>
            <a:rPr lang="tr-TR" sz="2200" b="1" dirty="0" smtClean="0">
              <a:latin typeface="Calibri" panose="020F0502020204030204" pitchFamily="34" charset="0"/>
            </a:rPr>
            <a:t>Destek Oranı</a:t>
          </a:r>
          <a:r>
            <a:rPr lang="tr-TR" sz="2200" b="1" baseline="30000" dirty="0" smtClean="0">
              <a:latin typeface="Calibri" panose="020F0502020204030204" pitchFamily="34" charset="0"/>
            </a:rPr>
            <a:t>**</a:t>
          </a:r>
          <a:endParaRPr lang="tr-TR" sz="2200" b="1" baseline="30000" dirty="0">
            <a:latin typeface="Calibri" panose="020F0502020204030204" pitchFamily="34" charset="0"/>
          </a:endParaRPr>
        </a:p>
      </dgm:t>
    </dgm:pt>
    <dgm:pt modelId="{D06AB242-6AA5-4DB7-B741-1399CF613938}" type="parTrans" cxnId="{50703147-076F-469A-AEC0-CFEB91A12E96}">
      <dgm:prSet/>
      <dgm:spPr/>
      <dgm:t>
        <a:bodyPr/>
        <a:lstStyle/>
        <a:p>
          <a:endParaRPr lang="tr-TR"/>
        </a:p>
      </dgm:t>
    </dgm:pt>
    <dgm:pt modelId="{E0F6CD6A-74C6-49F2-927B-0B9106FA4C43}" type="sibTrans" cxnId="{50703147-076F-469A-AEC0-CFEB91A12E96}">
      <dgm:prSet/>
      <dgm:spPr/>
      <dgm:t>
        <a:bodyPr/>
        <a:lstStyle/>
        <a:p>
          <a:endParaRPr lang="tr-TR"/>
        </a:p>
      </dgm:t>
    </dgm:pt>
    <dgm:pt modelId="{F44D8132-0BB6-46B5-AD65-AC6F5674B5F3}">
      <dgm:prSet phldrT="[Metin]" custT="1"/>
      <dgm:spPr/>
      <dgm:t>
        <a:bodyPr/>
        <a:lstStyle/>
        <a:p>
          <a:r>
            <a:rPr lang="tr-TR" sz="2200" b="1" dirty="0" smtClean="0">
              <a:latin typeface="Calibri" panose="020F0502020204030204" pitchFamily="34" charset="0"/>
            </a:rPr>
            <a:t>Proje Süresi</a:t>
          </a:r>
          <a:endParaRPr lang="tr-TR" sz="2200" dirty="0">
            <a:latin typeface="Calibri" panose="020F0502020204030204" pitchFamily="34" charset="0"/>
          </a:endParaRPr>
        </a:p>
      </dgm:t>
    </dgm:pt>
    <dgm:pt modelId="{83E8EAF7-8E35-4767-AF60-83F3C8088FBC}" type="parTrans" cxnId="{E97647CD-8362-49A0-9608-1F8A06488DAF}">
      <dgm:prSet/>
      <dgm:spPr/>
      <dgm:t>
        <a:bodyPr/>
        <a:lstStyle/>
        <a:p>
          <a:endParaRPr lang="tr-TR"/>
        </a:p>
      </dgm:t>
    </dgm:pt>
    <dgm:pt modelId="{5CEA5305-AAA2-4869-A763-D6E53E49F12B}" type="sibTrans" cxnId="{E97647CD-8362-49A0-9608-1F8A06488DAF}">
      <dgm:prSet/>
      <dgm:spPr/>
      <dgm:t>
        <a:bodyPr/>
        <a:lstStyle/>
        <a:p>
          <a:endParaRPr lang="tr-TR"/>
        </a:p>
      </dgm:t>
    </dgm:pt>
    <dgm:pt modelId="{E29CA231-9FA2-4126-9F13-7C4A1C1C83EB}">
      <dgm:prSet custT="1"/>
      <dgm:spPr/>
      <dgm:t>
        <a:bodyPr/>
        <a:lstStyle/>
        <a:p>
          <a:r>
            <a:rPr lang="tr-TR" sz="2000" b="0" dirty="0" smtClean="0">
              <a:latin typeface="Calibri" panose="020F0502020204030204" pitchFamily="34" charset="0"/>
            </a:rPr>
            <a:t>En az </a:t>
          </a:r>
          <a:r>
            <a:rPr lang="tr-TR" sz="2000" b="1" dirty="0" smtClean="0">
              <a:latin typeface="Calibri" panose="020F0502020204030204" pitchFamily="34" charset="0"/>
            </a:rPr>
            <a:t>8</a:t>
          </a:r>
          <a:r>
            <a:rPr lang="tr-TR" sz="2000" b="0" dirty="0" smtClean="0">
              <a:latin typeface="Calibri" panose="020F0502020204030204" pitchFamily="34" charset="0"/>
            </a:rPr>
            <a:t> ay ve en fazla </a:t>
          </a:r>
          <a:r>
            <a:rPr lang="tr-TR" sz="2000" b="1" dirty="0" smtClean="0">
              <a:latin typeface="Calibri" panose="020F0502020204030204" pitchFamily="34" charset="0"/>
            </a:rPr>
            <a:t>20</a:t>
          </a:r>
          <a:r>
            <a:rPr lang="tr-TR" sz="2000" b="0" dirty="0" smtClean="0">
              <a:latin typeface="Calibri" panose="020F0502020204030204" pitchFamily="34" charset="0"/>
            </a:rPr>
            <a:t> aydır.</a:t>
          </a:r>
          <a:endParaRPr lang="tr-TR" sz="2000" b="0" dirty="0">
            <a:latin typeface="Calibri" panose="020F0502020204030204" pitchFamily="34" charset="0"/>
          </a:endParaRPr>
        </a:p>
      </dgm:t>
    </dgm:pt>
    <dgm:pt modelId="{D4357F2C-0F1F-42AB-8184-99E1CD384158}" type="parTrans" cxnId="{8BF628AC-3200-4221-93CF-E0E4E289677E}">
      <dgm:prSet/>
      <dgm:spPr/>
      <dgm:t>
        <a:bodyPr/>
        <a:lstStyle/>
        <a:p>
          <a:endParaRPr lang="tr-TR"/>
        </a:p>
      </dgm:t>
    </dgm:pt>
    <dgm:pt modelId="{716457C0-C5AD-4E79-8C3D-DB5EBE1A323E}" type="sibTrans" cxnId="{8BF628AC-3200-4221-93CF-E0E4E289677E}">
      <dgm:prSet/>
      <dgm:spPr/>
      <dgm:t>
        <a:bodyPr/>
        <a:lstStyle/>
        <a:p>
          <a:endParaRPr lang="tr-TR"/>
        </a:p>
      </dgm:t>
    </dgm:pt>
    <dgm:pt modelId="{EF336D9E-82F5-4E28-A7E5-BE5925128D2E}">
      <dgm:prSet custT="1"/>
      <dgm:spPr/>
      <dgm:t>
        <a:bodyPr/>
        <a:lstStyle/>
        <a:p>
          <a:pPr rtl="0"/>
          <a:r>
            <a:rPr lang="tr-TR" sz="2000" b="1" dirty="0" smtClean="0">
              <a:latin typeface="Calibri" panose="020F0502020204030204" pitchFamily="34" charset="0"/>
              <a:ea typeface="+mn-ea"/>
              <a:cs typeface="+mn-cs"/>
            </a:rPr>
            <a:t>% 60 </a:t>
          </a:r>
          <a:r>
            <a:rPr lang="tr-TR" sz="2000" b="0" dirty="0" smtClean="0">
              <a:latin typeface="Calibri" panose="020F0502020204030204" pitchFamily="34" charset="0"/>
              <a:ea typeface="+mn-ea"/>
              <a:cs typeface="+mn-cs"/>
            </a:rPr>
            <a:t>(Bu oran üzerinden hesaplanacak desteğin %30’u geri ödemesiz </a:t>
          </a:r>
          <a:r>
            <a:rPr lang="tr-TR" sz="2000" b="0" u="sng" dirty="0" smtClean="0">
              <a:latin typeface="Calibri" panose="020F0502020204030204" pitchFamily="34" charset="0"/>
              <a:ea typeface="+mn-ea"/>
              <a:cs typeface="+mn-cs"/>
            </a:rPr>
            <a:t>ve</a:t>
          </a:r>
          <a:r>
            <a:rPr lang="tr-TR" sz="2000" b="0" dirty="0" smtClean="0">
              <a:latin typeface="Calibri" panose="020F0502020204030204" pitchFamily="34" charset="0"/>
              <a:ea typeface="+mn-ea"/>
              <a:cs typeface="+mn-cs"/>
            </a:rPr>
            <a:t> %70’i teminat karşılığı geri ödemeli destek olarak birlikte ödenir) </a:t>
          </a:r>
          <a:endParaRPr lang="tr-TR" sz="2000" b="0" dirty="0"/>
        </a:p>
      </dgm:t>
    </dgm:pt>
    <dgm:pt modelId="{193EA46E-1B01-43B4-A7BE-A451DD85FC9D}" type="parTrans" cxnId="{C9912BAF-F8F1-40E8-8C9F-FF75C2A22495}">
      <dgm:prSet/>
      <dgm:spPr/>
      <dgm:t>
        <a:bodyPr/>
        <a:lstStyle/>
        <a:p>
          <a:endParaRPr lang="tr-TR"/>
        </a:p>
      </dgm:t>
    </dgm:pt>
    <dgm:pt modelId="{A5A29D72-84DB-4B14-861A-8D65E0A15A60}" type="sibTrans" cxnId="{C9912BAF-F8F1-40E8-8C9F-FF75C2A22495}">
      <dgm:prSet/>
      <dgm:spPr/>
      <dgm:t>
        <a:bodyPr/>
        <a:lstStyle/>
        <a:p>
          <a:endParaRPr lang="tr-TR"/>
        </a:p>
      </dgm:t>
    </dgm:pt>
    <dgm:pt modelId="{F501C9A4-39DD-4051-9EEA-5CDFECAA0BE2}">
      <dgm:prSet phldrT="[Metin]" custT="1"/>
      <dgm:spPr/>
      <dgm:t>
        <a:bodyPr/>
        <a:lstStyle/>
        <a:p>
          <a:r>
            <a:rPr lang="tr-TR" sz="2200" b="1" dirty="0" smtClean="0">
              <a:latin typeface="Calibri" panose="020F0502020204030204" pitchFamily="34" charset="0"/>
            </a:rPr>
            <a:t>Erken Ödeme</a:t>
          </a:r>
          <a:r>
            <a:rPr lang="tr-TR" sz="2200" b="1" baseline="30000" dirty="0" smtClean="0">
              <a:latin typeface="Calibri" panose="020F0502020204030204" pitchFamily="34" charset="0"/>
            </a:rPr>
            <a:t>***</a:t>
          </a:r>
          <a:endParaRPr lang="tr-TR" sz="2200" b="1" baseline="30000" dirty="0">
            <a:latin typeface="Calibri" panose="020F0502020204030204" pitchFamily="34" charset="0"/>
          </a:endParaRPr>
        </a:p>
      </dgm:t>
    </dgm:pt>
    <dgm:pt modelId="{93CEF436-1B54-4061-8853-1149D5A4853B}" type="parTrans" cxnId="{073BACCF-4EF9-47EB-995A-7410BCA64B00}">
      <dgm:prSet/>
      <dgm:spPr/>
      <dgm:t>
        <a:bodyPr/>
        <a:lstStyle/>
        <a:p>
          <a:endParaRPr lang="tr-TR"/>
        </a:p>
      </dgm:t>
    </dgm:pt>
    <dgm:pt modelId="{1F66508D-382F-4628-8398-4FA22CA3D351}" type="sibTrans" cxnId="{073BACCF-4EF9-47EB-995A-7410BCA64B00}">
      <dgm:prSet/>
      <dgm:spPr/>
      <dgm:t>
        <a:bodyPr/>
        <a:lstStyle/>
        <a:p>
          <a:endParaRPr lang="tr-TR"/>
        </a:p>
      </dgm:t>
    </dgm:pt>
    <dgm:pt modelId="{896C5660-1D82-4F66-AAB1-727CBE014ED7}">
      <dgm:prSet custT="1"/>
      <dgm:spPr/>
      <dgm:t>
        <a:bodyPr/>
        <a:lstStyle/>
        <a:p>
          <a:r>
            <a:rPr lang="tr-TR" sz="2000" b="1" dirty="0" smtClean="0">
              <a:latin typeface="Calibri" panose="020F0502020204030204" pitchFamily="34" charset="0"/>
            </a:rPr>
            <a:t>% 50</a:t>
          </a:r>
          <a:endParaRPr lang="tr-TR" sz="2000" b="1" dirty="0">
            <a:latin typeface="Calibri" panose="020F0502020204030204" pitchFamily="34" charset="0"/>
          </a:endParaRPr>
        </a:p>
      </dgm:t>
    </dgm:pt>
    <dgm:pt modelId="{446F1A56-0F19-45E1-9E0D-407FA0989AB6}" type="parTrans" cxnId="{01A75554-B40A-48F9-9D04-BDA93E273480}">
      <dgm:prSet/>
      <dgm:spPr/>
      <dgm:t>
        <a:bodyPr/>
        <a:lstStyle/>
        <a:p>
          <a:endParaRPr lang="tr-TR"/>
        </a:p>
      </dgm:t>
    </dgm:pt>
    <dgm:pt modelId="{688CF5C1-C0A6-4FF8-B1CD-C57F8C1F2F28}" type="sibTrans" cxnId="{01A75554-B40A-48F9-9D04-BDA93E273480}">
      <dgm:prSet/>
      <dgm:spPr/>
      <dgm:t>
        <a:bodyPr/>
        <a:lstStyle/>
        <a:p>
          <a:endParaRPr lang="tr-TR"/>
        </a:p>
      </dgm:t>
    </dgm:pt>
    <dgm:pt modelId="{DA2850DC-13AC-4463-ABDE-F323AE62D053}">
      <dgm:prSet phldrT="[Metin]" custT="1"/>
      <dgm:spPr/>
      <dgm:t>
        <a:bodyPr/>
        <a:lstStyle/>
        <a:p>
          <a:r>
            <a:rPr lang="tr-TR" sz="2200" b="1" dirty="0" smtClean="0">
              <a:latin typeface="Calibri" panose="020F0502020204030204" pitchFamily="34" charset="0"/>
            </a:rPr>
            <a:t>Proje Destek Üst Limiti</a:t>
          </a:r>
          <a:endParaRPr lang="tr-TR" sz="2200" dirty="0">
            <a:latin typeface="Calibri" panose="020F0502020204030204" pitchFamily="34" charset="0"/>
          </a:endParaRPr>
        </a:p>
      </dgm:t>
    </dgm:pt>
    <dgm:pt modelId="{3DA1F14F-CBAF-47D3-ABCA-8908F7650E43}" type="parTrans" cxnId="{35937ADE-AC65-4B6A-8D40-5DBE7DAB6462}">
      <dgm:prSet/>
      <dgm:spPr/>
      <dgm:t>
        <a:bodyPr/>
        <a:lstStyle/>
        <a:p>
          <a:endParaRPr lang="tr-TR"/>
        </a:p>
      </dgm:t>
    </dgm:pt>
    <dgm:pt modelId="{ED6BFFF3-B161-4ED8-8492-BE780E0F6B74}" type="sibTrans" cxnId="{35937ADE-AC65-4B6A-8D40-5DBE7DAB6462}">
      <dgm:prSet/>
      <dgm:spPr/>
      <dgm:t>
        <a:bodyPr/>
        <a:lstStyle/>
        <a:p>
          <a:endParaRPr lang="tr-TR"/>
        </a:p>
      </dgm:t>
    </dgm:pt>
    <dgm:pt modelId="{3C245B1C-D5CB-4B0E-AC88-7E3DCE5F67A0}">
      <dgm:prSet phldrT="[Metin]" custT="1"/>
      <dgm:spPr/>
      <dgm:t>
        <a:bodyPr/>
        <a:lstStyle/>
        <a:p>
          <a:r>
            <a:rPr lang="tr-TR" sz="2000" b="0" dirty="0" smtClean="0">
              <a:latin typeface="Calibri" panose="020F0502020204030204" pitchFamily="34" charset="0"/>
            </a:rPr>
            <a:t>Geri Ödemesiz :    300.000 TL</a:t>
          </a:r>
          <a:endParaRPr lang="tr-TR" sz="2000" b="0" dirty="0">
            <a:latin typeface="Calibri" panose="020F0502020204030204" pitchFamily="34" charset="0"/>
          </a:endParaRPr>
        </a:p>
      </dgm:t>
    </dgm:pt>
    <dgm:pt modelId="{BC1E4407-E52A-4D3C-B98D-AFC25CAAB530}" type="parTrans" cxnId="{C61B0F46-BE6E-4DBF-9C09-BF2C62D75505}">
      <dgm:prSet/>
      <dgm:spPr/>
      <dgm:t>
        <a:bodyPr/>
        <a:lstStyle/>
        <a:p>
          <a:endParaRPr lang="tr-TR"/>
        </a:p>
      </dgm:t>
    </dgm:pt>
    <dgm:pt modelId="{652D2F47-40E9-44CB-A345-C61CA194ACAD}" type="sibTrans" cxnId="{C61B0F46-BE6E-4DBF-9C09-BF2C62D75505}">
      <dgm:prSet/>
      <dgm:spPr/>
      <dgm:t>
        <a:bodyPr/>
        <a:lstStyle/>
        <a:p>
          <a:endParaRPr lang="tr-TR"/>
        </a:p>
      </dgm:t>
    </dgm:pt>
    <dgm:pt modelId="{F0C40F16-5F4A-4C92-AD65-ED0488E94BAA}">
      <dgm:prSet custT="1"/>
      <dgm:spPr/>
      <dgm:t>
        <a:bodyPr/>
        <a:lstStyle/>
        <a:p>
          <a:r>
            <a:rPr lang="tr-TR" sz="2000" b="0" dirty="0" smtClean="0">
              <a:latin typeface="Calibri" panose="020F0502020204030204" pitchFamily="34" charset="0"/>
            </a:rPr>
            <a:t>Geri Ödemeli </a:t>
          </a:r>
          <a:r>
            <a:rPr lang="tr-TR" sz="2000" b="0" baseline="30000" dirty="0" smtClean="0">
              <a:latin typeface="Calibri" panose="020F0502020204030204" pitchFamily="34" charset="0"/>
            </a:rPr>
            <a:t>*</a:t>
          </a:r>
          <a:r>
            <a:rPr lang="tr-TR" sz="2000" b="0" dirty="0" smtClean="0">
              <a:latin typeface="Calibri" panose="020F0502020204030204" pitchFamily="34" charset="0"/>
            </a:rPr>
            <a:t>  :    700.000 TL</a:t>
          </a:r>
          <a:endParaRPr lang="tr-TR" sz="2000" b="0" dirty="0">
            <a:latin typeface="Calibri" panose="020F0502020204030204" pitchFamily="34" charset="0"/>
          </a:endParaRPr>
        </a:p>
      </dgm:t>
    </dgm:pt>
    <dgm:pt modelId="{3CAF421F-DA05-443E-A313-8E9C5C2A1E92}" type="parTrans" cxnId="{979C7F00-2699-46A1-9736-84A31279E21F}">
      <dgm:prSet/>
      <dgm:spPr/>
      <dgm:t>
        <a:bodyPr/>
        <a:lstStyle/>
        <a:p>
          <a:endParaRPr lang="tr-TR"/>
        </a:p>
      </dgm:t>
    </dgm:pt>
    <dgm:pt modelId="{44474326-CDD2-4551-AFAE-945C00859AC0}" type="sibTrans" cxnId="{979C7F00-2699-46A1-9736-84A31279E21F}">
      <dgm:prSet/>
      <dgm:spPr/>
      <dgm:t>
        <a:bodyPr/>
        <a:lstStyle/>
        <a:p>
          <a:endParaRPr lang="tr-TR"/>
        </a:p>
      </dgm:t>
    </dgm:pt>
    <dgm:pt modelId="{961DC84D-3F00-44A8-9039-89FD51F1922F}">
      <dgm:prSet custT="1"/>
      <dgm:spPr/>
      <dgm:t>
        <a:bodyPr/>
        <a:lstStyle/>
        <a:p>
          <a:r>
            <a:rPr lang="tr-TR" sz="2000" b="0" dirty="0" smtClean="0">
              <a:latin typeface="Calibri" panose="020F0502020204030204" pitchFamily="34" charset="0"/>
            </a:rPr>
            <a:t>Toplam               : </a:t>
          </a:r>
          <a:r>
            <a:rPr lang="tr-TR" sz="2000" b="1" dirty="0" smtClean="0">
              <a:latin typeface="Calibri" panose="020F0502020204030204" pitchFamily="34" charset="0"/>
            </a:rPr>
            <a:t>1.000.000 TL</a:t>
          </a:r>
          <a:endParaRPr lang="tr-TR" sz="2000" b="1" dirty="0">
            <a:latin typeface="Calibri" panose="020F0502020204030204" pitchFamily="34" charset="0"/>
          </a:endParaRPr>
        </a:p>
      </dgm:t>
    </dgm:pt>
    <dgm:pt modelId="{3E1B507C-56B1-477E-B4B7-66ABD2E370AA}" type="parTrans" cxnId="{4313678B-3648-4132-B185-33FB5FFCE8F7}">
      <dgm:prSet/>
      <dgm:spPr/>
      <dgm:t>
        <a:bodyPr/>
        <a:lstStyle/>
        <a:p>
          <a:endParaRPr lang="tr-TR"/>
        </a:p>
      </dgm:t>
    </dgm:pt>
    <dgm:pt modelId="{8FEB2087-6FB9-4FF6-8D7E-3D8313575C54}" type="sibTrans" cxnId="{4313678B-3648-4132-B185-33FB5FFCE8F7}">
      <dgm:prSet/>
      <dgm:spPr/>
      <dgm:t>
        <a:bodyPr/>
        <a:lstStyle/>
        <a:p>
          <a:endParaRPr lang="tr-TR"/>
        </a:p>
      </dgm:t>
    </dgm:pt>
    <dgm:pt modelId="{398AB44A-2B0E-4EAB-AD04-9CDCA13DE2EF}" type="pres">
      <dgm:prSet presAssocID="{5736E679-6BE7-410A-B0EC-DB238C88D432}" presName="Name0" presStyleCnt="0">
        <dgm:presLayoutVars>
          <dgm:dir/>
          <dgm:animLvl val="lvl"/>
          <dgm:resizeHandles val="exact"/>
        </dgm:presLayoutVars>
      </dgm:prSet>
      <dgm:spPr/>
      <dgm:t>
        <a:bodyPr/>
        <a:lstStyle/>
        <a:p>
          <a:endParaRPr lang="tr-TR"/>
        </a:p>
      </dgm:t>
    </dgm:pt>
    <dgm:pt modelId="{EAF6AF65-D238-46C0-8435-FDE1E6D6D923}" type="pres">
      <dgm:prSet presAssocID="{F44D8132-0BB6-46B5-AD65-AC6F5674B5F3}" presName="linNode" presStyleCnt="0"/>
      <dgm:spPr/>
    </dgm:pt>
    <dgm:pt modelId="{40EC3308-C603-4EF4-AA6B-28A8A7FAFB9C}" type="pres">
      <dgm:prSet presAssocID="{F44D8132-0BB6-46B5-AD65-AC6F5674B5F3}" presName="parentText" presStyleLbl="node1" presStyleIdx="0" presStyleCnt="4">
        <dgm:presLayoutVars>
          <dgm:chMax val="1"/>
          <dgm:bulletEnabled val="1"/>
        </dgm:presLayoutVars>
      </dgm:prSet>
      <dgm:spPr/>
      <dgm:t>
        <a:bodyPr/>
        <a:lstStyle/>
        <a:p>
          <a:endParaRPr lang="tr-TR"/>
        </a:p>
      </dgm:t>
    </dgm:pt>
    <dgm:pt modelId="{9297B0DA-3BFA-40F9-8893-17FEB3E4E1D7}" type="pres">
      <dgm:prSet presAssocID="{F44D8132-0BB6-46B5-AD65-AC6F5674B5F3}" presName="descendantText" presStyleLbl="alignAccFollowNode1" presStyleIdx="0" presStyleCnt="4">
        <dgm:presLayoutVars>
          <dgm:bulletEnabled val="1"/>
        </dgm:presLayoutVars>
      </dgm:prSet>
      <dgm:spPr/>
      <dgm:t>
        <a:bodyPr/>
        <a:lstStyle/>
        <a:p>
          <a:endParaRPr lang="tr-TR"/>
        </a:p>
      </dgm:t>
    </dgm:pt>
    <dgm:pt modelId="{836419B0-280E-4A73-B4E8-6B35A43641A3}" type="pres">
      <dgm:prSet presAssocID="{5CEA5305-AAA2-4869-A763-D6E53E49F12B}" presName="sp" presStyleCnt="0"/>
      <dgm:spPr/>
    </dgm:pt>
    <dgm:pt modelId="{91084B80-0406-4300-A2AF-70A3E2C58EFE}" type="pres">
      <dgm:prSet presAssocID="{DA2850DC-13AC-4463-ABDE-F323AE62D053}" presName="linNode" presStyleCnt="0"/>
      <dgm:spPr/>
    </dgm:pt>
    <dgm:pt modelId="{FB89AF50-1DE1-4183-8C68-8CC1D2D5D164}" type="pres">
      <dgm:prSet presAssocID="{DA2850DC-13AC-4463-ABDE-F323AE62D053}" presName="parentText" presStyleLbl="node1" presStyleIdx="1" presStyleCnt="4">
        <dgm:presLayoutVars>
          <dgm:chMax val="1"/>
          <dgm:bulletEnabled val="1"/>
        </dgm:presLayoutVars>
      </dgm:prSet>
      <dgm:spPr/>
      <dgm:t>
        <a:bodyPr/>
        <a:lstStyle/>
        <a:p>
          <a:endParaRPr lang="tr-TR"/>
        </a:p>
      </dgm:t>
    </dgm:pt>
    <dgm:pt modelId="{B75DB9DE-49BD-47A4-90E2-9E218114F7B1}" type="pres">
      <dgm:prSet presAssocID="{DA2850DC-13AC-4463-ABDE-F323AE62D053}" presName="descendantText" presStyleLbl="alignAccFollowNode1" presStyleIdx="1" presStyleCnt="4" custScaleY="136214">
        <dgm:presLayoutVars>
          <dgm:bulletEnabled val="1"/>
        </dgm:presLayoutVars>
      </dgm:prSet>
      <dgm:spPr/>
      <dgm:t>
        <a:bodyPr/>
        <a:lstStyle/>
        <a:p>
          <a:endParaRPr lang="tr-TR"/>
        </a:p>
      </dgm:t>
    </dgm:pt>
    <dgm:pt modelId="{BD4187FC-2798-40A7-A94D-0249D2CAA796}" type="pres">
      <dgm:prSet presAssocID="{ED6BFFF3-B161-4ED8-8492-BE780E0F6B74}" presName="sp" presStyleCnt="0"/>
      <dgm:spPr/>
    </dgm:pt>
    <dgm:pt modelId="{671396D3-BF36-4DE5-893E-61E1EDB85C92}" type="pres">
      <dgm:prSet presAssocID="{FDCFD925-C361-4F61-B500-E62BDB0CA77C}" presName="linNode" presStyleCnt="0"/>
      <dgm:spPr/>
    </dgm:pt>
    <dgm:pt modelId="{C02390CC-DD0E-403A-9606-FB371A718FF3}" type="pres">
      <dgm:prSet presAssocID="{FDCFD925-C361-4F61-B500-E62BDB0CA77C}" presName="parentText" presStyleLbl="node1" presStyleIdx="2" presStyleCnt="4" custScaleY="135515">
        <dgm:presLayoutVars>
          <dgm:chMax val="1"/>
          <dgm:bulletEnabled val="1"/>
        </dgm:presLayoutVars>
      </dgm:prSet>
      <dgm:spPr/>
      <dgm:t>
        <a:bodyPr/>
        <a:lstStyle/>
        <a:p>
          <a:endParaRPr lang="tr-TR"/>
        </a:p>
      </dgm:t>
    </dgm:pt>
    <dgm:pt modelId="{D7DBAC85-9DF9-4382-82BE-08F3C2096AE6}" type="pres">
      <dgm:prSet presAssocID="{FDCFD925-C361-4F61-B500-E62BDB0CA77C}" presName="descendantText" presStyleLbl="alignAccFollowNode1" presStyleIdx="2" presStyleCnt="4" custScaleY="162932" custLinFactNeighborX="272" custLinFactNeighborY="6282">
        <dgm:presLayoutVars>
          <dgm:bulletEnabled val="1"/>
        </dgm:presLayoutVars>
      </dgm:prSet>
      <dgm:spPr/>
      <dgm:t>
        <a:bodyPr/>
        <a:lstStyle/>
        <a:p>
          <a:endParaRPr lang="tr-TR"/>
        </a:p>
      </dgm:t>
    </dgm:pt>
    <dgm:pt modelId="{0559F4FC-64EA-4A5B-A29D-07FED1905C35}" type="pres">
      <dgm:prSet presAssocID="{E0F6CD6A-74C6-49F2-927B-0B9106FA4C43}" presName="sp" presStyleCnt="0"/>
      <dgm:spPr/>
    </dgm:pt>
    <dgm:pt modelId="{B9C99FE2-A010-47A1-8C6A-17375FAC00AC}" type="pres">
      <dgm:prSet presAssocID="{F501C9A4-39DD-4051-9EEA-5CDFECAA0BE2}" presName="linNode" presStyleCnt="0"/>
      <dgm:spPr/>
    </dgm:pt>
    <dgm:pt modelId="{ABFF423B-3A91-45E9-BD8F-50702C10D20C}" type="pres">
      <dgm:prSet presAssocID="{F501C9A4-39DD-4051-9EEA-5CDFECAA0BE2}" presName="parentText" presStyleLbl="node1" presStyleIdx="3" presStyleCnt="4" custScaleY="80621">
        <dgm:presLayoutVars>
          <dgm:chMax val="1"/>
          <dgm:bulletEnabled val="1"/>
        </dgm:presLayoutVars>
      </dgm:prSet>
      <dgm:spPr/>
      <dgm:t>
        <a:bodyPr/>
        <a:lstStyle/>
        <a:p>
          <a:endParaRPr lang="tr-TR"/>
        </a:p>
      </dgm:t>
    </dgm:pt>
    <dgm:pt modelId="{7645A999-5E85-487A-86B9-94CEDC09CCFF}" type="pres">
      <dgm:prSet presAssocID="{F501C9A4-39DD-4051-9EEA-5CDFECAA0BE2}" presName="descendantText" presStyleLbl="alignAccFollowNode1" presStyleIdx="3" presStyleCnt="4" custScaleY="91301">
        <dgm:presLayoutVars>
          <dgm:bulletEnabled val="1"/>
        </dgm:presLayoutVars>
      </dgm:prSet>
      <dgm:spPr/>
      <dgm:t>
        <a:bodyPr/>
        <a:lstStyle/>
        <a:p>
          <a:endParaRPr lang="tr-TR"/>
        </a:p>
      </dgm:t>
    </dgm:pt>
  </dgm:ptLst>
  <dgm:cxnLst>
    <dgm:cxn modelId="{073BACCF-4EF9-47EB-995A-7410BCA64B00}" srcId="{5736E679-6BE7-410A-B0EC-DB238C88D432}" destId="{F501C9A4-39DD-4051-9EEA-5CDFECAA0BE2}" srcOrd="3" destOrd="0" parTransId="{93CEF436-1B54-4061-8853-1149D5A4853B}" sibTransId="{1F66508D-382F-4628-8398-4FA22CA3D351}"/>
    <dgm:cxn modelId="{67A1E1C8-5093-41C9-AF27-45DEECEDC6DC}" type="presOf" srcId="{DA2850DC-13AC-4463-ABDE-F323AE62D053}" destId="{FB89AF50-1DE1-4183-8C68-8CC1D2D5D164}" srcOrd="0" destOrd="0" presId="urn:microsoft.com/office/officeart/2005/8/layout/vList5"/>
    <dgm:cxn modelId="{B78830F3-794F-43E6-A4A9-51FC0C8D9936}" type="presOf" srcId="{FDCFD925-C361-4F61-B500-E62BDB0CA77C}" destId="{C02390CC-DD0E-403A-9606-FB371A718FF3}" srcOrd="0" destOrd="0" presId="urn:microsoft.com/office/officeart/2005/8/layout/vList5"/>
    <dgm:cxn modelId="{E97647CD-8362-49A0-9608-1F8A06488DAF}" srcId="{5736E679-6BE7-410A-B0EC-DB238C88D432}" destId="{F44D8132-0BB6-46B5-AD65-AC6F5674B5F3}" srcOrd="0" destOrd="0" parTransId="{83E8EAF7-8E35-4767-AF60-83F3C8088FBC}" sibTransId="{5CEA5305-AAA2-4869-A763-D6E53E49F12B}"/>
    <dgm:cxn modelId="{C9912BAF-F8F1-40E8-8C9F-FF75C2A22495}" srcId="{FDCFD925-C361-4F61-B500-E62BDB0CA77C}" destId="{EF336D9E-82F5-4E28-A7E5-BE5925128D2E}" srcOrd="0" destOrd="0" parTransId="{193EA46E-1B01-43B4-A7BE-A451DD85FC9D}" sibTransId="{A5A29D72-84DB-4B14-861A-8D65E0A15A60}"/>
    <dgm:cxn modelId="{D122CD12-21A4-4CF1-8097-48F0354B2E9D}" type="presOf" srcId="{961DC84D-3F00-44A8-9039-89FD51F1922F}" destId="{B75DB9DE-49BD-47A4-90E2-9E218114F7B1}" srcOrd="0" destOrd="2" presId="urn:microsoft.com/office/officeart/2005/8/layout/vList5"/>
    <dgm:cxn modelId="{8BF628AC-3200-4221-93CF-E0E4E289677E}" srcId="{F44D8132-0BB6-46B5-AD65-AC6F5674B5F3}" destId="{E29CA231-9FA2-4126-9F13-7C4A1C1C83EB}" srcOrd="0" destOrd="0" parTransId="{D4357F2C-0F1F-42AB-8184-99E1CD384158}" sibTransId="{716457C0-C5AD-4E79-8C3D-DB5EBE1A323E}"/>
    <dgm:cxn modelId="{35937ADE-AC65-4B6A-8D40-5DBE7DAB6462}" srcId="{5736E679-6BE7-410A-B0EC-DB238C88D432}" destId="{DA2850DC-13AC-4463-ABDE-F323AE62D053}" srcOrd="1" destOrd="0" parTransId="{3DA1F14F-CBAF-47D3-ABCA-8908F7650E43}" sibTransId="{ED6BFFF3-B161-4ED8-8492-BE780E0F6B74}"/>
    <dgm:cxn modelId="{01A75554-B40A-48F9-9D04-BDA93E273480}" srcId="{F501C9A4-39DD-4051-9EEA-5CDFECAA0BE2}" destId="{896C5660-1D82-4F66-AAB1-727CBE014ED7}" srcOrd="0" destOrd="0" parTransId="{446F1A56-0F19-45E1-9E0D-407FA0989AB6}" sibTransId="{688CF5C1-C0A6-4FF8-B1CD-C57F8C1F2F28}"/>
    <dgm:cxn modelId="{0BD5BC0F-87BD-4A5D-AE50-04E2F10C8102}" type="presOf" srcId="{E29CA231-9FA2-4126-9F13-7C4A1C1C83EB}" destId="{9297B0DA-3BFA-40F9-8893-17FEB3E4E1D7}" srcOrd="0" destOrd="0" presId="urn:microsoft.com/office/officeart/2005/8/layout/vList5"/>
    <dgm:cxn modelId="{B73A27FC-56E9-453F-B226-3665AFC6077F}" type="presOf" srcId="{EF336D9E-82F5-4E28-A7E5-BE5925128D2E}" destId="{D7DBAC85-9DF9-4382-82BE-08F3C2096AE6}" srcOrd="0" destOrd="0" presId="urn:microsoft.com/office/officeart/2005/8/layout/vList5"/>
    <dgm:cxn modelId="{14241FB6-D5D6-45DF-B50D-E24AF061366C}" type="presOf" srcId="{F0C40F16-5F4A-4C92-AD65-ED0488E94BAA}" destId="{B75DB9DE-49BD-47A4-90E2-9E218114F7B1}" srcOrd="0" destOrd="1" presId="urn:microsoft.com/office/officeart/2005/8/layout/vList5"/>
    <dgm:cxn modelId="{91DDECA5-9A60-4B41-9678-2186049E8A1C}" type="presOf" srcId="{896C5660-1D82-4F66-AAB1-727CBE014ED7}" destId="{7645A999-5E85-487A-86B9-94CEDC09CCFF}" srcOrd="0" destOrd="0" presId="urn:microsoft.com/office/officeart/2005/8/layout/vList5"/>
    <dgm:cxn modelId="{979C7F00-2699-46A1-9736-84A31279E21F}" srcId="{DA2850DC-13AC-4463-ABDE-F323AE62D053}" destId="{F0C40F16-5F4A-4C92-AD65-ED0488E94BAA}" srcOrd="1" destOrd="0" parTransId="{3CAF421F-DA05-443E-A313-8E9C5C2A1E92}" sibTransId="{44474326-CDD2-4551-AFAE-945C00859AC0}"/>
    <dgm:cxn modelId="{5AA4346A-E9E2-4A88-8FBA-D431D3F84A98}" type="presOf" srcId="{5736E679-6BE7-410A-B0EC-DB238C88D432}" destId="{398AB44A-2B0E-4EAB-AD04-9CDCA13DE2EF}" srcOrd="0" destOrd="0" presId="urn:microsoft.com/office/officeart/2005/8/layout/vList5"/>
    <dgm:cxn modelId="{C61B0F46-BE6E-4DBF-9C09-BF2C62D75505}" srcId="{DA2850DC-13AC-4463-ABDE-F323AE62D053}" destId="{3C245B1C-D5CB-4B0E-AC88-7E3DCE5F67A0}" srcOrd="0" destOrd="0" parTransId="{BC1E4407-E52A-4D3C-B98D-AFC25CAAB530}" sibTransId="{652D2F47-40E9-44CB-A345-C61CA194ACAD}"/>
    <dgm:cxn modelId="{4313678B-3648-4132-B185-33FB5FFCE8F7}" srcId="{DA2850DC-13AC-4463-ABDE-F323AE62D053}" destId="{961DC84D-3F00-44A8-9039-89FD51F1922F}" srcOrd="2" destOrd="0" parTransId="{3E1B507C-56B1-477E-B4B7-66ABD2E370AA}" sibTransId="{8FEB2087-6FB9-4FF6-8D7E-3D8313575C54}"/>
    <dgm:cxn modelId="{2C01F1DA-7ABE-44E3-BDB5-4E518917AAAC}" type="presOf" srcId="{F44D8132-0BB6-46B5-AD65-AC6F5674B5F3}" destId="{40EC3308-C603-4EF4-AA6B-28A8A7FAFB9C}" srcOrd="0" destOrd="0" presId="urn:microsoft.com/office/officeart/2005/8/layout/vList5"/>
    <dgm:cxn modelId="{C6E67675-FE44-4473-9D93-73BD9FCEC6DE}" type="presOf" srcId="{3C245B1C-D5CB-4B0E-AC88-7E3DCE5F67A0}" destId="{B75DB9DE-49BD-47A4-90E2-9E218114F7B1}" srcOrd="0" destOrd="0" presId="urn:microsoft.com/office/officeart/2005/8/layout/vList5"/>
    <dgm:cxn modelId="{50703147-076F-469A-AEC0-CFEB91A12E96}" srcId="{5736E679-6BE7-410A-B0EC-DB238C88D432}" destId="{FDCFD925-C361-4F61-B500-E62BDB0CA77C}" srcOrd="2" destOrd="0" parTransId="{D06AB242-6AA5-4DB7-B741-1399CF613938}" sibTransId="{E0F6CD6A-74C6-49F2-927B-0B9106FA4C43}"/>
    <dgm:cxn modelId="{5AA30FE2-E08A-46DE-B262-27770D4B2898}" type="presOf" srcId="{F501C9A4-39DD-4051-9EEA-5CDFECAA0BE2}" destId="{ABFF423B-3A91-45E9-BD8F-50702C10D20C}" srcOrd="0" destOrd="0" presId="urn:microsoft.com/office/officeart/2005/8/layout/vList5"/>
    <dgm:cxn modelId="{07E772A1-44BB-447F-8C29-C37070FE8ADA}" type="presParOf" srcId="{398AB44A-2B0E-4EAB-AD04-9CDCA13DE2EF}" destId="{EAF6AF65-D238-46C0-8435-FDE1E6D6D923}" srcOrd="0" destOrd="0" presId="urn:microsoft.com/office/officeart/2005/8/layout/vList5"/>
    <dgm:cxn modelId="{D617DC41-5CEA-4C2C-8CF6-11F88E41F91A}" type="presParOf" srcId="{EAF6AF65-D238-46C0-8435-FDE1E6D6D923}" destId="{40EC3308-C603-4EF4-AA6B-28A8A7FAFB9C}" srcOrd="0" destOrd="0" presId="urn:microsoft.com/office/officeart/2005/8/layout/vList5"/>
    <dgm:cxn modelId="{769573E4-559E-4D5A-9D01-23AF6B774928}" type="presParOf" srcId="{EAF6AF65-D238-46C0-8435-FDE1E6D6D923}" destId="{9297B0DA-3BFA-40F9-8893-17FEB3E4E1D7}" srcOrd="1" destOrd="0" presId="urn:microsoft.com/office/officeart/2005/8/layout/vList5"/>
    <dgm:cxn modelId="{0D5EBF50-0C50-4E84-A30D-337D39EA90EF}" type="presParOf" srcId="{398AB44A-2B0E-4EAB-AD04-9CDCA13DE2EF}" destId="{836419B0-280E-4A73-B4E8-6B35A43641A3}" srcOrd="1" destOrd="0" presId="urn:microsoft.com/office/officeart/2005/8/layout/vList5"/>
    <dgm:cxn modelId="{9FF5D6AC-5D11-4517-95F0-ACCC48B2924B}" type="presParOf" srcId="{398AB44A-2B0E-4EAB-AD04-9CDCA13DE2EF}" destId="{91084B80-0406-4300-A2AF-70A3E2C58EFE}" srcOrd="2" destOrd="0" presId="urn:microsoft.com/office/officeart/2005/8/layout/vList5"/>
    <dgm:cxn modelId="{681BDFEB-5256-4133-BD24-B758E04C19B0}" type="presParOf" srcId="{91084B80-0406-4300-A2AF-70A3E2C58EFE}" destId="{FB89AF50-1DE1-4183-8C68-8CC1D2D5D164}" srcOrd="0" destOrd="0" presId="urn:microsoft.com/office/officeart/2005/8/layout/vList5"/>
    <dgm:cxn modelId="{2232933C-C62E-4963-80B6-574C4E6428B6}" type="presParOf" srcId="{91084B80-0406-4300-A2AF-70A3E2C58EFE}" destId="{B75DB9DE-49BD-47A4-90E2-9E218114F7B1}" srcOrd="1" destOrd="0" presId="urn:microsoft.com/office/officeart/2005/8/layout/vList5"/>
    <dgm:cxn modelId="{E4E3E45F-6A63-4E79-A99B-4DC4AD768124}" type="presParOf" srcId="{398AB44A-2B0E-4EAB-AD04-9CDCA13DE2EF}" destId="{BD4187FC-2798-40A7-A94D-0249D2CAA796}" srcOrd="3" destOrd="0" presId="urn:microsoft.com/office/officeart/2005/8/layout/vList5"/>
    <dgm:cxn modelId="{72361D58-66F1-472B-82A8-14E1ACD2DC72}" type="presParOf" srcId="{398AB44A-2B0E-4EAB-AD04-9CDCA13DE2EF}" destId="{671396D3-BF36-4DE5-893E-61E1EDB85C92}" srcOrd="4" destOrd="0" presId="urn:microsoft.com/office/officeart/2005/8/layout/vList5"/>
    <dgm:cxn modelId="{06B29CC3-4C06-4A54-B8B4-98C00AE1A5E8}" type="presParOf" srcId="{671396D3-BF36-4DE5-893E-61E1EDB85C92}" destId="{C02390CC-DD0E-403A-9606-FB371A718FF3}" srcOrd="0" destOrd="0" presId="urn:microsoft.com/office/officeart/2005/8/layout/vList5"/>
    <dgm:cxn modelId="{5D70EB23-0ABC-49C9-B1DB-10D7A5BCFC7F}" type="presParOf" srcId="{671396D3-BF36-4DE5-893E-61E1EDB85C92}" destId="{D7DBAC85-9DF9-4382-82BE-08F3C2096AE6}" srcOrd="1" destOrd="0" presId="urn:microsoft.com/office/officeart/2005/8/layout/vList5"/>
    <dgm:cxn modelId="{2B718828-0B30-4B82-A75F-4A225FDE8AFE}" type="presParOf" srcId="{398AB44A-2B0E-4EAB-AD04-9CDCA13DE2EF}" destId="{0559F4FC-64EA-4A5B-A29D-07FED1905C35}" srcOrd="5" destOrd="0" presId="urn:microsoft.com/office/officeart/2005/8/layout/vList5"/>
    <dgm:cxn modelId="{2B244594-ED79-4497-9568-84C940549B99}" type="presParOf" srcId="{398AB44A-2B0E-4EAB-AD04-9CDCA13DE2EF}" destId="{B9C99FE2-A010-47A1-8C6A-17375FAC00AC}" srcOrd="6" destOrd="0" presId="urn:microsoft.com/office/officeart/2005/8/layout/vList5"/>
    <dgm:cxn modelId="{9F4CF951-4A9C-4B98-9708-8F43E880199A}" type="presParOf" srcId="{B9C99FE2-A010-47A1-8C6A-17375FAC00AC}" destId="{ABFF423B-3A91-45E9-BD8F-50702C10D20C}" srcOrd="0" destOrd="0" presId="urn:microsoft.com/office/officeart/2005/8/layout/vList5"/>
    <dgm:cxn modelId="{820DF0B8-97B7-4C95-B090-15B3518B08DA}" type="presParOf" srcId="{B9C99FE2-A010-47A1-8C6A-17375FAC00AC}" destId="{7645A999-5E85-487A-86B9-94CEDC09CCFF}"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7252338-0CCA-47F1-9E6C-AD1A221E88B4}" type="doc">
      <dgm:prSet loTypeId="urn:microsoft.com/office/officeart/2005/8/layout/hierarchy4" loCatId="list" qsTypeId="urn:microsoft.com/office/officeart/2005/8/quickstyle/simple1" qsCatId="simple" csTypeId="urn:microsoft.com/office/officeart/2005/8/colors/colorful1" csCatId="colorful" phldr="1"/>
      <dgm:spPr/>
      <dgm:t>
        <a:bodyPr/>
        <a:lstStyle/>
        <a:p>
          <a:endParaRPr lang="tr-TR"/>
        </a:p>
      </dgm:t>
    </dgm:pt>
    <dgm:pt modelId="{90FFBA99-C790-4E6C-B8AB-6D9B951FA692}">
      <dgm:prSet phldrT="[Metin]" custT="1"/>
      <dgm:spPr/>
      <dgm:t>
        <a:bodyPr/>
        <a:lstStyle/>
        <a:p>
          <a:r>
            <a:rPr lang="tr-TR" sz="3600" b="1" dirty="0" smtClean="0">
              <a:effectLst>
                <a:outerShdw blurRad="38100" dist="38100" dir="2700000" algn="tl">
                  <a:srgbClr val="000000">
                    <a:alpha val="43137"/>
                  </a:srgbClr>
                </a:outerShdw>
              </a:effectLst>
              <a:latin typeface="Calibri" panose="020F0502020204030204" pitchFamily="34" charset="0"/>
            </a:rPr>
            <a:t>UYGUN PROJE KONULARI </a:t>
          </a:r>
          <a:endParaRPr lang="tr-TR" sz="3600" b="1" dirty="0">
            <a:effectLst>
              <a:outerShdw blurRad="38100" dist="38100" dir="2700000" algn="tl">
                <a:srgbClr val="000000">
                  <a:alpha val="43137"/>
                </a:srgbClr>
              </a:outerShdw>
            </a:effectLst>
            <a:latin typeface="Calibri" panose="020F0502020204030204" pitchFamily="34" charset="0"/>
          </a:endParaRPr>
        </a:p>
      </dgm:t>
    </dgm:pt>
    <dgm:pt modelId="{E943F78E-CEE2-4C96-B978-C831695972D3}" type="parTrans" cxnId="{B9682CA2-FF25-4D5D-A1AF-D7F87BA45432}">
      <dgm:prSet/>
      <dgm:spPr/>
      <dgm:t>
        <a:bodyPr/>
        <a:lstStyle/>
        <a:p>
          <a:endParaRPr lang="tr-TR" b="1"/>
        </a:p>
      </dgm:t>
    </dgm:pt>
    <dgm:pt modelId="{A49F40F4-3959-4D9F-A1AE-B529EAFE0901}" type="sibTrans" cxnId="{B9682CA2-FF25-4D5D-A1AF-D7F87BA45432}">
      <dgm:prSet/>
      <dgm:spPr/>
      <dgm:t>
        <a:bodyPr/>
        <a:lstStyle/>
        <a:p>
          <a:endParaRPr lang="tr-TR" b="1"/>
        </a:p>
      </dgm:t>
    </dgm:pt>
    <dgm:pt modelId="{11529559-CCE3-4A18-8C5B-CB284EF9FD09}">
      <dgm:prSet phldrT="[Metin]" custT="1"/>
      <dgm:spPr/>
      <dgm:t>
        <a:bodyPr/>
        <a:lstStyle/>
        <a:p>
          <a:r>
            <a:rPr lang="tr-TR" sz="1200" b="1" dirty="0" smtClean="0">
              <a:solidFill>
                <a:schemeClr val="bg1"/>
              </a:solidFill>
              <a:latin typeface="Calibri" panose="020F0502020204030204" pitchFamily="34" charset="0"/>
            </a:rPr>
            <a:t>Büyük Verinin Analitik Yöntemlerle İşlenmesi ve İmalat Sanayinde </a:t>
          </a:r>
          <a:r>
            <a:rPr lang="tr-TR" sz="1100" b="1" dirty="0" smtClean="0">
              <a:solidFill>
                <a:schemeClr val="bg1"/>
              </a:solidFill>
              <a:latin typeface="Calibri" panose="020F0502020204030204" pitchFamily="34" charset="0"/>
            </a:rPr>
            <a:t>Kullanımı</a:t>
          </a:r>
          <a:endParaRPr lang="tr-TR" sz="1200" b="1" dirty="0">
            <a:solidFill>
              <a:schemeClr val="bg1"/>
            </a:solidFill>
            <a:latin typeface="Calibri" panose="020F0502020204030204" pitchFamily="34" charset="0"/>
          </a:endParaRPr>
        </a:p>
      </dgm:t>
    </dgm:pt>
    <dgm:pt modelId="{619BE540-7F5D-4E7D-899E-8FEB649EEF7A}" type="parTrans" cxnId="{729202C5-80BB-408B-BF24-4EE69D8CDC3E}">
      <dgm:prSet/>
      <dgm:spPr/>
      <dgm:t>
        <a:bodyPr/>
        <a:lstStyle/>
        <a:p>
          <a:endParaRPr lang="tr-TR" b="1"/>
        </a:p>
      </dgm:t>
    </dgm:pt>
    <dgm:pt modelId="{5550DFB1-4D57-4FC3-8B8B-899806A02161}" type="sibTrans" cxnId="{729202C5-80BB-408B-BF24-4EE69D8CDC3E}">
      <dgm:prSet/>
      <dgm:spPr/>
      <dgm:t>
        <a:bodyPr/>
        <a:lstStyle/>
        <a:p>
          <a:endParaRPr lang="tr-TR" b="1"/>
        </a:p>
      </dgm:t>
    </dgm:pt>
    <dgm:pt modelId="{66C0D9B3-0830-4C04-B793-556D19DEB56B}">
      <dgm:prSet phldrT="[Metin]" custT="1"/>
      <dgm:spPr/>
      <dgm:t>
        <a:bodyPr/>
        <a:lstStyle/>
        <a:p>
          <a:r>
            <a:rPr lang="tr-TR" sz="1100" b="1" dirty="0" smtClean="0">
              <a:latin typeface="Calibri" panose="020F0502020204030204" pitchFamily="34" charset="0"/>
            </a:rPr>
            <a:t>İmalat Sanayinde Nesnelerin İnterneti</a:t>
          </a:r>
        </a:p>
        <a:p>
          <a:endParaRPr lang="tr-TR" sz="800" b="1" dirty="0">
            <a:latin typeface="Calibri" panose="020F0502020204030204" pitchFamily="34" charset="0"/>
          </a:endParaRPr>
        </a:p>
      </dgm:t>
    </dgm:pt>
    <dgm:pt modelId="{26226513-118D-4976-B1F3-AF8EE34904D1}" type="parTrans" cxnId="{3C7C7FC9-DA53-4980-AC4B-DB1F2500C3C3}">
      <dgm:prSet/>
      <dgm:spPr/>
      <dgm:t>
        <a:bodyPr/>
        <a:lstStyle/>
        <a:p>
          <a:endParaRPr lang="tr-TR" b="1"/>
        </a:p>
      </dgm:t>
    </dgm:pt>
    <dgm:pt modelId="{3E8B4755-2A94-4374-8F86-BD8DEF95356E}" type="sibTrans" cxnId="{3C7C7FC9-DA53-4980-AC4B-DB1F2500C3C3}">
      <dgm:prSet/>
      <dgm:spPr/>
      <dgm:t>
        <a:bodyPr/>
        <a:lstStyle/>
        <a:p>
          <a:endParaRPr lang="tr-TR" b="1"/>
        </a:p>
      </dgm:t>
    </dgm:pt>
    <dgm:pt modelId="{A5A3AB95-D32E-4419-B5F1-378CC939859C}">
      <dgm:prSet phldrT="[Metin]" custT="1"/>
      <dgm:spPr/>
      <dgm:t>
        <a:bodyPr/>
        <a:lstStyle/>
        <a:p>
          <a:r>
            <a:rPr lang="tr-TR" sz="1200" b="1" dirty="0" smtClean="0">
              <a:latin typeface="Calibri" panose="020F0502020204030204" pitchFamily="34" charset="0"/>
            </a:rPr>
            <a:t>İmalat Sanayinde Endüstriyel </a:t>
          </a:r>
          <a:r>
            <a:rPr lang="tr-TR" sz="1100" b="1" dirty="0" smtClean="0">
              <a:latin typeface="Calibri" panose="020F0502020204030204" pitchFamily="34" charset="0"/>
            </a:rPr>
            <a:t>Robot</a:t>
          </a:r>
          <a:r>
            <a:rPr lang="tr-TR" sz="1200" b="1" dirty="0" smtClean="0">
              <a:latin typeface="Calibri" panose="020F0502020204030204" pitchFamily="34" charset="0"/>
            </a:rPr>
            <a:t> Teknolojileri</a:t>
          </a:r>
        </a:p>
      </dgm:t>
    </dgm:pt>
    <dgm:pt modelId="{02826189-5F97-470D-910F-69DD432AA6D5}" type="parTrans" cxnId="{C2C9E47A-F91F-462F-9DFB-59FB3C33F559}">
      <dgm:prSet/>
      <dgm:spPr/>
      <dgm:t>
        <a:bodyPr/>
        <a:lstStyle/>
        <a:p>
          <a:endParaRPr lang="tr-TR" b="1"/>
        </a:p>
      </dgm:t>
    </dgm:pt>
    <dgm:pt modelId="{261A0CBB-6495-453F-AAD9-8F61144C8B39}" type="sibTrans" cxnId="{C2C9E47A-F91F-462F-9DFB-59FB3C33F559}">
      <dgm:prSet/>
      <dgm:spPr/>
      <dgm:t>
        <a:bodyPr/>
        <a:lstStyle/>
        <a:p>
          <a:endParaRPr lang="tr-TR" b="1"/>
        </a:p>
      </dgm:t>
    </dgm:pt>
    <dgm:pt modelId="{4C0D46A0-6350-47C3-88AB-5AAE45ACD928}">
      <dgm:prSet phldrT="[Metin]" custT="1"/>
      <dgm:spPr/>
      <dgm:t>
        <a:bodyPr/>
        <a:lstStyle/>
        <a:p>
          <a:r>
            <a:rPr lang="tr-TR" sz="1100" b="1" dirty="0" smtClean="0">
              <a:latin typeface="Calibri" panose="020F0502020204030204" pitchFamily="34" charset="0"/>
            </a:rPr>
            <a:t>İmalat Sanayinde Akıllı Sensör Teknolojileri</a:t>
          </a:r>
        </a:p>
        <a:p>
          <a:endParaRPr lang="tr-TR" sz="1100" b="1" dirty="0">
            <a:latin typeface="Calibri" panose="020F0502020204030204" pitchFamily="34" charset="0"/>
          </a:endParaRPr>
        </a:p>
      </dgm:t>
    </dgm:pt>
    <dgm:pt modelId="{4B7669A1-0B1E-4452-816E-AF0BAB7BC38A}" type="parTrans" cxnId="{2B334789-BFA1-44B7-B6BD-AC6567407EFD}">
      <dgm:prSet/>
      <dgm:spPr/>
      <dgm:t>
        <a:bodyPr/>
        <a:lstStyle/>
        <a:p>
          <a:endParaRPr lang="tr-TR" b="1"/>
        </a:p>
      </dgm:t>
    </dgm:pt>
    <dgm:pt modelId="{A13D8256-0B27-4835-898F-E357CC96AD28}" type="sibTrans" cxnId="{2B334789-BFA1-44B7-B6BD-AC6567407EFD}">
      <dgm:prSet/>
      <dgm:spPr/>
      <dgm:t>
        <a:bodyPr/>
        <a:lstStyle/>
        <a:p>
          <a:endParaRPr lang="tr-TR" b="1"/>
        </a:p>
      </dgm:t>
    </dgm:pt>
    <dgm:pt modelId="{2D263788-FC87-43BD-AEA6-37B7E99E3EBE}">
      <dgm:prSet phldrT="[Metin]" custT="1"/>
      <dgm:spPr/>
      <dgm:t>
        <a:bodyPr/>
        <a:lstStyle/>
        <a:p>
          <a:r>
            <a:rPr lang="tr-TR" sz="1100" b="1" dirty="0" smtClean="0">
              <a:latin typeface="Calibri" panose="020F0502020204030204" pitchFamily="34" charset="0"/>
            </a:rPr>
            <a:t>Yapay Zekaya Dayalı Siber Fiziksel Akıllı Fabrika Sistem ve Bileşenleri</a:t>
          </a:r>
          <a:endParaRPr lang="tr-TR" sz="1100" b="1" dirty="0">
            <a:latin typeface="Calibri" panose="020F0502020204030204" pitchFamily="34" charset="0"/>
          </a:endParaRPr>
        </a:p>
      </dgm:t>
    </dgm:pt>
    <dgm:pt modelId="{680BE3FC-5CEB-4965-8A1A-B150849CBB79}" type="parTrans" cxnId="{F965498E-D9A8-43E9-BC19-A9800FE4D4EE}">
      <dgm:prSet/>
      <dgm:spPr/>
      <dgm:t>
        <a:bodyPr/>
        <a:lstStyle/>
        <a:p>
          <a:endParaRPr lang="tr-TR" b="1"/>
        </a:p>
      </dgm:t>
    </dgm:pt>
    <dgm:pt modelId="{1809911F-AC77-4D94-921F-456FB3E7D2C6}" type="sibTrans" cxnId="{F965498E-D9A8-43E9-BC19-A9800FE4D4EE}">
      <dgm:prSet/>
      <dgm:spPr/>
      <dgm:t>
        <a:bodyPr/>
        <a:lstStyle/>
        <a:p>
          <a:endParaRPr lang="tr-TR" b="1"/>
        </a:p>
      </dgm:t>
    </dgm:pt>
    <dgm:pt modelId="{FCC788BE-554C-4966-98E6-5DB677F8EB76}">
      <dgm:prSet phldrT="[Metin]" custT="1"/>
      <dgm:spPr/>
      <dgm:t>
        <a:bodyPr/>
        <a:lstStyle/>
        <a:p>
          <a:r>
            <a:rPr lang="tr-TR" sz="1100" b="1" dirty="0" smtClean="0">
              <a:latin typeface="Calibri" panose="020F0502020204030204" pitchFamily="34" charset="0"/>
            </a:rPr>
            <a:t>İmalat Sanayinde Siber Güvenlik</a:t>
          </a:r>
        </a:p>
      </dgm:t>
    </dgm:pt>
    <dgm:pt modelId="{08B80629-2E13-4DAA-8C0D-C4E9D0D430FC}" type="parTrans" cxnId="{FAAEE929-A901-4D3B-8BD4-2AC3D2842E62}">
      <dgm:prSet/>
      <dgm:spPr/>
      <dgm:t>
        <a:bodyPr/>
        <a:lstStyle/>
        <a:p>
          <a:endParaRPr lang="tr-TR"/>
        </a:p>
      </dgm:t>
    </dgm:pt>
    <dgm:pt modelId="{568B2909-587C-40C5-8726-1FAEB91C1753}" type="sibTrans" cxnId="{FAAEE929-A901-4D3B-8BD4-2AC3D2842E62}">
      <dgm:prSet/>
      <dgm:spPr/>
      <dgm:t>
        <a:bodyPr/>
        <a:lstStyle/>
        <a:p>
          <a:endParaRPr lang="tr-TR"/>
        </a:p>
      </dgm:t>
    </dgm:pt>
    <dgm:pt modelId="{997A79F0-0604-44D5-AF10-F5D759F485F1}">
      <dgm:prSet custT="1"/>
      <dgm:spPr/>
      <dgm:t>
        <a:bodyPr/>
        <a:lstStyle/>
        <a:p>
          <a:r>
            <a:rPr lang="tr-TR" sz="1100" b="1" dirty="0" smtClean="0">
              <a:latin typeface="Calibri" panose="020F0502020204030204" pitchFamily="34" charset="0"/>
            </a:rPr>
            <a:t>İmalat Sanayinde Akıllı ve Esnek Otomasyon Sistemleri</a:t>
          </a:r>
        </a:p>
      </dgm:t>
    </dgm:pt>
    <dgm:pt modelId="{65A7B69F-3618-437F-8966-F29EDF8CDE60}" type="parTrans" cxnId="{8B5F8A83-CF45-48D1-BC8A-4C9DF51941C2}">
      <dgm:prSet/>
      <dgm:spPr/>
      <dgm:t>
        <a:bodyPr/>
        <a:lstStyle/>
        <a:p>
          <a:endParaRPr lang="tr-TR"/>
        </a:p>
      </dgm:t>
    </dgm:pt>
    <dgm:pt modelId="{B5701C69-01B2-468D-ACF9-18569F402890}" type="sibTrans" cxnId="{8B5F8A83-CF45-48D1-BC8A-4C9DF51941C2}">
      <dgm:prSet/>
      <dgm:spPr/>
      <dgm:t>
        <a:bodyPr/>
        <a:lstStyle/>
        <a:p>
          <a:endParaRPr lang="tr-TR"/>
        </a:p>
      </dgm:t>
    </dgm:pt>
    <dgm:pt modelId="{F994FF64-E699-4E84-B8B1-6E04E80BBB45}">
      <dgm:prSet custT="1"/>
      <dgm:spPr/>
      <dgm:t>
        <a:bodyPr/>
        <a:lstStyle/>
        <a:p>
          <a:r>
            <a:rPr lang="tr-TR" sz="1100" b="1" dirty="0" smtClean="0">
              <a:latin typeface="Calibri" panose="020F0502020204030204" pitchFamily="34" charset="0"/>
            </a:rPr>
            <a:t>İmalat Sanayinde Artırılmış Gerçeklik / Sanal Gerçeklik Teknolojileri</a:t>
          </a:r>
        </a:p>
      </dgm:t>
    </dgm:pt>
    <dgm:pt modelId="{645C5269-36FB-49D8-B9E4-6083C1DC3448}" type="parTrans" cxnId="{40C74EA6-31E3-4263-AF65-193C93665ADA}">
      <dgm:prSet/>
      <dgm:spPr/>
      <dgm:t>
        <a:bodyPr/>
        <a:lstStyle/>
        <a:p>
          <a:endParaRPr lang="tr-TR"/>
        </a:p>
      </dgm:t>
    </dgm:pt>
    <dgm:pt modelId="{D1D661D2-3844-4C0E-810D-AC5FB4078F0B}" type="sibTrans" cxnId="{40C74EA6-31E3-4263-AF65-193C93665ADA}">
      <dgm:prSet/>
      <dgm:spPr/>
      <dgm:t>
        <a:bodyPr/>
        <a:lstStyle/>
        <a:p>
          <a:endParaRPr lang="tr-TR"/>
        </a:p>
      </dgm:t>
    </dgm:pt>
    <dgm:pt modelId="{CBA54373-A435-49B0-A9D5-A3CE16CECC95}" type="pres">
      <dgm:prSet presAssocID="{07252338-0CCA-47F1-9E6C-AD1A221E88B4}" presName="Name0" presStyleCnt="0">
        <dgm:presLayoutVars>
          <dgm:chPref val="1"/>
          <dgm:dir/>
          <dgm:animOne val="branch"/>
          <dgm:animLvl val="lvl"/>
          <dgm:resizeHandles/>
        </dgm:presLayoutVars>
      </dgm:prSet>
      <dgm:spPr/>
      <dgm:t>
        <a:bodyPr/>
        <a:lstStyle/>
        <a:p>
          <a:endParaRPr lang="tr-TR"/>
        </a:p>
      </dgm:t>
    </dgm:pt>
    <dgm:pt modelId="{0B3B62DC-11C6-43A1-B224-2CB487CAE9B8}" type="pres">
      <dgm:prSet presAssocID="{90FFBA99-C790-4E6C-B8AB-6D9B951FA692}" presName="vertOne" presStyleCnt="0"/>
      <dgm:spPr/>
      <dgm:t>
        <a:bodyPr/>
        <a:lstStyle/>
        <a:p>
          <a:endParaRPr lang="tr-TR"/>
        </a:p>
      </dgm:t>
    </dgm:pt>
    <dgm:pt modelId="{6DEC03EF-6F23-48AB-90EF-BE546CF31B13}" type="pres">
      <dgm:prSet presAssocID="{90FFBA99-C790-4E6C-B8AB-6D9B951FA692}" presName="txOne" presStyleLbl="node0" presStyleIdx="0" presStyleCnt="1" custScaleY="23876">
        <dgm:presLayoutVars>
          <dgm:chPref val="3"/>
        </dgm:presLayoutVars>
      </dgm:prSet>
      <dgm:spPr/>
      <dgm:t>
        <a:bodyPr/>
        <a:lstStyle/>
        <a:p>
          <a:endParaRPr lang="tr-TR"/>
        </a:p>
      </dgm:t>
    </dgm:pt>
    <dgm:pt modelId="{F6FEFFC0-9627-4774-BCAD-BA60DCECC19C}" type="pres">
      <dgm:prSet presAssocID="{90FFBA99-C790-4E6C-B8AB-6D9B951FA692}" presName="parTransOne" presStyleCnt="0"/>
      <dgm:spPr/>
      <dgm:t>
        <a:bodyPr/>
        <a:lstStyle/>
        <a:p>
          <a:endParaRPr lang="tr-TR"/>
        </a:p>
      </dgm:t>
    </dgm:pt>
    <dgm:pt modelId="{17793DEA-22B4-42EB-8F9E-791D7306DD7C}" type="pres">
      <dgm:prSet presAssocID="{90FFBA99-C790-4E6C-B8AB-6D9B951FA692}" presName="horzOne" presStyleCnt="0"/>
      <dgm:spPr/>
      <dgm:t>
        <a:bodyPr/>
        <a:lstStyle/>
        <a:p>
          <a:endParaRPr lang="tr-TR"/>
        </a:p>
      </dgm:t>
    </dgm:pt>
    <dgm:pt modelId="{95DB9B86-F1FF-4212-A45C-FF73AFECE430}" type="pres">
      <dgm:prSet presAssocID="{11529559-CCE3-4A18-8C5B-CB284EF9FD09}" presName="vertTwo" presStyleCnt="0"/>
      <dgm:spPr/>
      <dgm:t>
        <a:bodyPr/>
        <a:lstStyle/>
        <a:p>
          <a:endParaRPr lang="tr-TR"/>
        </a:p>
      </dgm:t>
    </dgm:pt>
    <dgm:pt modelId="{755065E5-78F5-46D0-B8BE-9E7BE510908B}" type="pres">
      <dgm:prSet presAssocID="{11529559-CCE3-4A18-8C5B-CB284EF9FD09}" presName="txTwo" presStyleLbl="node2" presStyleIdx="0" presStyleCnt="8" custScaleX="115493" custLinFactNeighborX="1969" custLinFactNeighborY="-179">
        <dgm:presLayoutVars>
          <dgm:chPref val="3"/>
        </dgm:presLayoutVars>
      </dgm:prSet>
      <dgm:spPr/>
      <dgm:t>
        <a:bodyPr/>
        <a:lstStyle/>
        <a:p>
          <a:endParaRPr lang="tr-TR"/>
        </a:p>
      </dgm:t>
    </dgm:pt>
    <dgm:pt modelId="{6CEE102C-A12F-4D8A-B51C-5F3164B87E1F}" type="pres">
      <dgm:prSet presAssocID="{11529559-CCE3-4A18-8C5B-CB284EF9FD09}" presName="horzTwo" presStyleCnt="0"/>
      <dgm:spPr/>
      <dgm:t>
        <a:bodyPr/>
        <a:lstStyle/>
        <a:p>
          <a:endParaRPr lang="tr-TR"/>
        </a:p>
      </dgm:t>
    </dgm:pt>
    <dgm:pt modelId="{D453D728-026E-4107-A8D7-25F5DB12AF35}" type="pres">
      <dgm:prSet presAssocID="{5550DFB1-4D57-4FC3-8B8B-899806A02161}" presName="sibSpaceTwo" presStyleCnt="0"/>
      <dgm:spPr/>
      <dgm:t>
        <a:bodyPr/>
        <a:lstStyle/>
        <a:p>
          <a:endParaRPr lang="tr-TR"/>
        </a:p>
      </dgm:t>
    </dgm:pt>
    <dgm:pt modelId="{B2322F8B-B4E8-4B59-BC44-98EE55021C24}" type="pres">
      <dgm:prSet presAssocID="{66C0D9B3-0830-4C04-B793-556D19DEB56B}" presName="vertTwo" presStyleCnt="0"/>
      <dgm:spPr/>
      <dgm:t>
        <a:bodyPr/>
        <a:lstStyle/>
        <a:p>
          <a:endParaRPr lang="tr-TR"/>
        </a:p>
      </dgm:t>
    </dgm:pt>
    <dgm:pt modelId="{E0812667-098F-4846-820C-A524E67EF145}" type="pres">
      <dgm:prSet presAssocID="{66C0D9B3-0830-4C04-B793-556D19DEB56B}" presName="txTwo" presStyleLbl="node2" presStyleIdx="1" presStyleCnt="8">
        <dgm:presLayoutVars>
          <dgm:chPref val="3"/>
        </dgm:presLayoutVars>
      </dgm:prSet>
      <dgm:spPr/>
      <dgm:t>
        <a:bodyPr/>
        <a:lstStyle/>
        <a:p>
          <a:endParaRPr lang="tr-TR"/>
        </a:p>
      </dgm:t>
    </dgm:pt>
    <dgm:pt modelId="{BA231805-ECFA-445D-BFA0-89EF08171A84}" type="pres">
      <dgm:prSet presAssocID="{66C0D9B3-0830-4C04-B793-556D19DEB56B}" presName="horzTwo" presStyleCnt="0"/>
      <dgm:spPr/>
      <dgm:t>
        <a:bodyPr/>
        <a:lstStyle/>
        <a:p>
          <a:endParaRPr lang="tr-TR"/>
        </a:p>
      </dgm:t>
    </dgm:pt>
    <dgm:pt modelId="{A23309B8-4E77-4004-B954-B95BCB4448DC}" type="pres">
      <dgm:prSet presAssocID="{3E8B4755-2A94-4374-8F86-BD8DEF95356E}" presName="sibSpaceTwo" presStyleCnt="0"/>
      <dgm:spPr/>
      <dgm:t>
        <a:bodyPr/>
        <a:lstStyle/>
        <a:p>
          <a:endParaRPr lang="tr-TR"/>
        </a:p>
      </dgm:t>
    </dgm:pt>
    <dgm:pt modelId="{DDB2301C-9196-40BC-8E4C-01DE28FE1665}" type="pres">
      <dgm:prSet presAssocID="{A5A3AB95-D32E-4419-B5F1-378CC939859C}" presName="vertTwo" presStyleCnt="0"/>
      <dgm:spPr/>
      <dgm:t>
        <a:bodyPr/>
        <a:lstStyle/>
        <a:p>
          <a:endParaRPr lang="tr-TR"/>
        </a:p>
      </dgm:t>
    </dgm:pt>
    <dgm:pt modelId="{7ED31A29-6E5B-48BB-A14D-546152F35868}" type="pres">
      <dgm:prSet presAssocID="{A5A3AB95-D32E-4419-B5F1-378CC939859C}" presName="txTwo" presStyleLbl="node2" presStyleIdx="2" presStyleCnt="8" custScaleX="112853" custLinFactNeighborX="3840" custLinFactNeighborY="28">
        <dgm:presLayoutVars>
          <dgm:chPref val="3"/>
        </dgm:presLayoutVars>
      </dgm:prSet>
      <dgm:spPr/>
      <dgm:t>
        <a:bodyPr/>
        <a:lstStyle/>
        <a:p>
          <a:endParaRPr lang="tr-TR"/>
        </a:p>
      </dgm:t>
    </dgm:pt>
    <dgm:pt modelId="{3E2B5C78-A9DA-4F95-8270-F34F61D82C13}" type="pres">
      <dgm:prSet presAssocID="{A5A3AB95-D32E-4419-B5F1-378CC939859C}" presName="horzTwo" presStyleCnt="0"/>
      <dgm:spPr/>
      <dgm:t>
        <a:bodyPr/>
        <a:lstStyle/>
        <a:p>
          <a:endParaRPr lang="tr-TR"/>
        </a:p>
      </dgm:t>
    </dgm:pt>
    <dgm:pt modelId="{0B58471D-3892-438B-8ECF-468D36623F05}" type="pres">
      <dgm:prSet presAssocID="{261A0CBB-6495-453F-AAD9-8F61144C8B39}" presName="sibSpaceTwo" presStyleCnt="0"/>
      <dgm:spPr/>
      <dgm:t>
        <a:bodyPr/>
        <a:lstStyle/>
        <a:p>
          <a:endParaRPr lang="tr-TR"/>
        </a:p>
      </dgm:t>
    </dgm:pt>
    <dgm:pt modelId="{92A75C8E-57FE-40C3-AC00-2A38105FD14A}" type="pres">
      <dgm:prSet presAssocID="{4C0D46A0-6350-47C3-88AB-5AAE45ACD928}" presName="vertTwo" presStyleCnt="0"/>
      <dgm:spPr/>
      <dgm:t>
        <a:bodyPr/>
        <a:lstStyle/>
        <a:p>
          <a:endParaRPr lang="tr-TR"/>
        </a:p>
      </dgm:t>
    </dgm:pt>
    <dgm:pt modelId="{6351941F-D01C-4163-AEF7-DB0B0494B06D}" type="pres">
      <dgm:prSet presAssocID="{4C0D46A0-6350-47C3-88AB-5AAE45ACD928}" presName="txTwo" presStyleLbl="node2" presStyleIdx="3" presStyleCnt="8" custScaleX="105412">
        <dgm:presLayoutVars>
          <dgm:chPref val="3"/>
        </dgm:presLayoutVars>
      </dgm:prSet>
      <dgm:spPr/>
      <dgm:t>
        <a:bodyPr/>
        <a:lstStyle/>
        <a:p>
          <a:endParaRPr lang="tr-TR"/>
        </a:p>
      </dgm:t>
    </dgm:pt>
    <dgm:pt modelId="{D5F28F3B-9C2B-448D-9E03-17904B4670DF}" type="pres">
      <dgm:prSet presAssocID="{4C0D46A0-6350-47C3-88AB-5AAE45ACD928}" presName="horzTwo" presStyleCnt="0"/>
      <dgm:spPr/>
      <dgm:t>
        <a:bodyPr/>
        <a:lstStyle/>
        <a:p>
          <a:endParaRPr lang="tr-TR"/>
        </a:p>
      </dgm:t>
    </dgm:pt>
    <dgm:pt modelId="{7B7FD42F-5E26-480C-A2BA-5794BB331E45}" type="pres">
      <dgm:prSet presAssocID="{A13D8256-0B27-4835-898F-E357CC96AD28}" presName="sibSpaceTwo" presStyleCnt="0"/>
      <dgm:spPr/>
      <dgm:t>
        <a:bodyPr/>
        <a:lstStyle/>
        <a:p>
          <a:endParaRPr lang="tr-TR"/>
        </a:p>
      </dgm:t>
    </dgm:pt>
    <dgm:pt modelId="{B65C11C9-9701-4A0C-9B61-650A76C0B17F}" type="pres">
      <dgm:prSet presAssocID="{2D263788-FC87-43BD-AEA6-37B7E99E3EBE}" presName="vertTwo" presStyleCnt="0"/>
      <dgm:spPr/>
      <dgm:t>
        <a:bodyPr/>
        <a:lstStyle/>
        <a:p>
          <a:endParaRPr lang="tr-TR"/>
        </a:p>
      </dgm:t>
    </dgm:pt>
    <dgm:pt modelId="{3870ABE4-E3A0-4A3A-9B03-ED8B91882444}" type="pres">
      <dgm:prSet presAssocID="{2D263788-FC87-43BD-AEA6-37B7E99E3EBE}" presName="txTwo" presStyleLbl="node2" presStyleIdx="4" presStyleCnt="8">
        <dgm:presLayoutVars>
          <dgm:chPref val="3"/>
        </dgm:presLayoutVars>
      </dgm:prSet>
      <dgm:spPr/>
      <dgm:t>
        <a:bodyPr/>
        <a:lstStyle/>
        <a:p>
          <a:endParaRPr lang="tr-TR"/>
        </a:p>
      </dgm:t>
    </dgm:pt>
    <dgm:pt modelId="{F04CC1F0-98EA-43D2-B7D2-BEB75C8CBCE5}" type="pres">
      <dgm:prSet presAssocID="{2D263788-FC87-43BD-AEA6-37B7E99E3EBE}" presName="horzTwo" presStyleCnt="0"/>
      <dgm:spPr/>
      <dgm:t>
        <a:bodyPr/>
        <a:lstStyle/>
        <a:p>
          <a:endParaRPr lang="tr-TR"/>
        </a:p>
      </dgm:t>
    </dgm:pt>
    <dgm:pt modelId="{C01C8750-83C7-4654-B494-F054961E7330}" type="pres">
      <dgm:prSet presAssocID="{1809911F-AC77-4D94-921F-456FB3E7D2C6}" presName="sibSpaceTwo" presStyleCnt="0"/>
      <dgm:spPr/>
    </dgm:pt>
    <dgm:pt modelId="{106BF02E-9C17-4AA2-A0CB-441F0A21C9C9}" type="pres">
      <dgm:prSet presAssocID="{FCC788BE-554C-4966-98E6-5DB677F8EB76}" presName="vertTwo" presStyleCnt="0"/>
      <dgm:spPr/>
    </dgm:pt>
    <dgm:pt modelId="{10755D04-F315-4D9A-BF72-CF7FD14BA06E}" type="pres">
      <dgm:prSet presAssocID="{FCC788BE-554C-4966-98E6-5DB677F8EB76}" presName="txTwo" presStyleLbl="node2" presStyleIdx="5" presStyleCnt="8" custLinFactNeighborX="486" custLinFactNeighborY="-943">
        <dgm:presLayoutVars>
          <dgm:chPref val="3"/>
        </dgm:presLayoutVars>
      </dgm:prSet>
      <dgm:spPr/>
      <dgm:t>
        <a:bodyPr/>
        <a:lstStyle/>
        <a:p>
          <a:endParaRPr lang="tr-TR"/>
        </a:p>
      </dgm:t>
    </dgm:pt>
    <dgm:pt modelId="{81F45595-39EE-44FA-94A3-396247FF6AFC}" type="pres">
      <dgm:prSet presAssocID="{FCC788BE-554C-4966-98E6-5DB677F8EB76}" presName="horzTwo" presStyleCnt="0"/>
      <dgm:spPr/>
    </dgm:pt>
    <dgm:pt modelId="{C5640B30-4F17-423D-A60D-EE4462D9768F}" type="pres">
      <dgm:prSet presAssocID="{568B2909-587C-40C5-8726-1FAEB91C1753}" presName="sibSpaceTwo" presStyleCnt="0"/>
      <dgm:spPr/>
    </dgm:pt>
    <dgm:pt modelId="{8F15E00D-74F3-49E0-AC97-6A7688B1DA06}" type="pres">
      <dgm:prSet presAssocID="{997A79F0-0604-44D5-AF10-F5D759F485F1}" presName="vertTwo" presStyleCnt="0"/>
      <dgm:spPr/>
    </dgm:pt>
    <dgm:pt modelId="{6BC732CE-8AFA-4200-A520-1E71C0AEEA83}" type="pres">
      <dgm:prSet presAssocID="{997A79F0-0604-44D5-AF10-F5D759F485F1}" presName="txTwo" presStyleLbl="node2" presStyleIdx="6" presStyleCnt="8">
        <dgm:presLayoutVars>
          <dgm:chPref val="3"/>
        </dgm:presLayoutVars>
      </dgm:prSet>
      <dgm:spPr/>
      <dgm:t>
        <a:bodyPr/>
        <a:lstStyle/>
        <a:p>
          <a:endParaRPr lang="tr-TR"/>
        </a:p>
      </dgm:t>
    </dgm:pt>
    <dgm:pt modelId="{B6B964A2-0B9D-45C0-996C-97CD46665A58}" type="pres">
      <dgm:prSet presAssocID="{997A79F0-0604-44D5-AF10-F5D759F485F1}" presName="horzTwo" presStyleCnt="0"/>
      <dgm:spPr/>
    </dgm:pt>
    <dgm:pt modelId="{864601D5-B740-4A07-AC42-E3F6180E0D61}" type="pres">
      <dgm:prSet presAssocID="{B5701C69-01B2-468D-ACF9-18569F402890}" presName="sibSpaceTwo" presStyleCnt="0"/>
      <dgm:spPr/>
    </dgm:pt>
    <dgm:pt modelId="{F81F63FC-1CE5-4C9C-A971-69750E5707F1}" type="pres">
      <dgm:prSet presAssocID="{F994FF64-E699-4E84-B8B1-6E04E80BBB45}" presName="vertTwo" presStyleCnt="0"/>
      <dgm:spPr/>
    </dgm:pt>
    <dgm:pt modelId="{D18180DC-CC0A-48AD-AF55-BE041060D749}" type="pres">
      <dgm:prSet presAssocID="{F994FF64-E699-4E84-B8B1-6E04E80BBB45}" presName="txTwo" presStyleLbl="node2" presStyleIdx="7" presStyleCnt="8">
        <dgm:presLayoutVars>
          <dgm:chPref val="3"/>
        </dgm:presLayoutVars>
      </dgm:prSet>
      <dgm:spPr/>
      <dgm:t>
        <a:bodyPr/>
        <a:lstStyle/>
        <a:p>
          <a:endParaRPr lang="tr-TR"/>
        </a:p>
      </dgm:t>
    </dgm:pt>
    <dgm:pt modelId="{25765144-565D-4DCE-B379-27B2D7744707}" type="pres">
      <dgm:prSet presAssocID="{F994FF64-E699-4E84-B8B1-6E04E80BBB45}" presName="horzTwo" presStyleCnt="0"/>
      <dgm:spPr/>
    </dgm:pt>
  </dgm:ptLst>
  <dgm:cxnLst>
    <dgm:cxn modelId="{3C7C7FC9-DA53-4980-AC4B-DB1F2500C3C3}" srcId="{90FFBA99-C790-4E6C-B8AB-6D9B951FA692}" destId="{66C0D9B3-0830-4C04-B793-556D19DEB56B}" srcOrd="1" destOrd="0" parTransId="{26226513-118D-4976-B1F3-AF8EE34904D1}" sibTransId="{3E8B4755-2A94-4374-8F86-BD8DEF95356E}"/>
    <dgm:cxn modelId="{5357AF71-8DF4-4184-8DC6-641436446B40}" type="presOf" srcId="{F994FF64-E699-4E84-B8B1-6E04E80BBB45}" destId="{D18180DC-CC0A-48AD-AF55-BE041060D749}" srcOrd="0" destOrd="0" presId="urn:microsoft.com/office/officeart/2005/8/layout/hierarchy4"/>
    <dgm:cxn modelId="{9C1607B0-D199-448D-BDFC-3574D6BA03A6}" type="presOf" srcId="{07252338-0CCA-47F1-9E6C-AD1A221E88B4}" destId="{CBA54373-A435-49B0-A9D5-A3CE16CECC95}" srcOrd="0" destOrd="0" presId="urn:microsoft.com/office/officeart/2005/8/layout/hierarchy4"/>
    <dgm:cxn modelId="{56C1A38E-0E5B-4963-AB4E-BFDAB5A1E194}" type="presOf" srcId="{90FFBA99-C790-4E6C-B8AB-6D9B951FA692}" destId="{6DEC03EF-6F23-48AB-90EF-BE546CF31B13}" srcOrd="0" destOrd="0" presId="urn:microsoft.com/office/officeart/2005/8/layout/hierarchy4"/>
    <dgm:cxn modelId="{C39EE333-49CA-4B3D-AC8F-1FFECE19D500}" type="presOf" srcId="{A5A3AB95-D32E-4419-B5F1-378CC939859C}" destId="{7ED31A29-6E5B-48BB-A14D-546152F35868}" srcOrd="0" destOrd="0" presId="urn:microsoft.com/office/officeart/2005/8/layout/hierarchy4"/>
    <dgm:cxn modelId="{2B334789-BFA1-44B7-B6BD-AC6567407EFD}" srcId="{90FFBA99-C790-4E6C-B8AB-6D9B951FA692}" destId="{4C0D46A0-6350-47C3-88AB-5AAE45ACD928}" srcOrd="3" destOrd="0" parTransId="{4B7669A1-0B1E-4452-816E-AF0BAB7BC38A}" sibTransId="{A13D8256-0B27-4835-898F-E357CC96AD28}"/>
    <dgm:cxn modelId="{FAAEE929-A901-4D3B-8BD4-2AC3D2842E62}" srcId="{90FFBA99-C790-4E6C-B8AB-6D9B951FA692}" destId="{FCC788BE-554C-4966-98E6-5DB677F8EB76}" srcOrd="5" destOrd="0" parTransId="{08B80629-2E13-4DAA-8C0D-C4E9D0D430FC}" sibTransId="{568B2909-587C-40C5-8726-1FAEB91C1753}"/>
    <dgm:cxn modelId="{40C74EA6-31E3-4263-AF65-193C93665ADA}" srcId="{90FFBA99-C790-4E6C-B8AB-6D9B951FA692}" destId="{F994FF64-E699-4E84-B8B1-6E04E80BBB45}" srcOrd="7" destOrd="0" parTransId="{645C5269-36FB-49D8-B9E4-6083C1DC3448}" sibTransId="{D1D661D2-3844-4C0E-810D-AC5FB4078F0B}"/>
    <dgm:cxn modelId="{729202C5-80BB-408B-BF24-4EE69D8CDC3E}" srcId="{90FFBA99-C790-4E6C-B8AB-6D9B951FA692}" destId="{11529559-CCE3-4A18-8C5B-CB284EF9FD09}" srcOrd="0" destOrd="0" parTransId="{619BE540-7F5D-4E7D-899E-8FEB649EEF7A}" sibTransId="{5550DFB1-4D57-4FC3-8B8B-899806A02161}"/>
    <dgm:cxn modelId="{BCD945C7-346E-4D02-955C-D37675DF1B51}" type="presOf" srcId="{66C0D9B3-0830-4C04-B793-556D19DEB56B}" destId="{E0812667-098F-4846-820C-A524E67EF145}" srcOrd="0" destOrd="0" presId="urn:microsoft.com/office/officeart/2005/8/layout/hierarchy4"/>
    <dgm:cxn modelId="{B9682CA2-FF25-4D5D-A1AF-D7F87BA45432}" srcId="{07252338-0CCA-47F1-9E6C-AD1A221E88B4}" destId="{90FFBA99-C790-4E6C-B8AB-6D9B951FA692}" srcOrd="0" destOrd="0" parTransId="{E943F78E-CEE2-4C96-B978-C831695972D3}" sibTransId="{A49F40F4-3959-4D9F-A1AE-B529EAFE0901}"/>
    <dgm:cxn modelId="{440370D3-D3F7-4BA7-B098-AF129E3BD164}" type="presOf" srcId="{997A79F0-0604-44D5-AF10-F5D759F485F1}" destId="{6BC732CE-8AFA-4200-A520-1E71C0AEEA83}" srcOrd="0" destOrd="0" presId="urn:microsoft.com/office/officeart/2005/8/layout/hierarchy4"/>
    <dgm:cxn modelId="{69914B0B-2ACA-4E0A-8313-DB316161A0B5}" type="presOf" srcId="{2D263788-FC87-43BD-AEA6-37B7E99E3EBE}" destId="{3870ABE4-E3A0-4A3A-9B03-ED8B91882444}" srcOrd="0" destOrd="0" presId="urn:microsoft.com/office/officeart/2005/8/layout/hierarchy4"/>
    <dgm:cxn modelId="{15048344-87C7-407F-AA3D-9662105BA426}" type="presOf" srcId="{11529559-CCE3-4A18-8C5B-CB284EF9FD09}" destId="{755065E5-78F5-46D0-B8BE-9E7BE510908B}" srcOrd="0" destOrd="0" presId="urn:microsoft.com/office/officeart/2005/8/layout/hierarchy4"/>
    <dgm:cxn modelId="{C2C9E47A-F91F-462F-9DFB-59FB3C33F559}" srcId="{90FFBA99-C790-4E6C-B8AB-6D9B951FA692}" destId="{A5A3AB95-D32E-4419-B5F1-378CC939859C}" srcOrd="2" destOrd="0" parTransId="{02826189-5F97-470D-910F-69DD432AA6D5}" sibTransId="{261A0CBB-6495-453F-AAD9-8F61144C8B39}"/>
    <dgm:cxn modelId="{6C1D4D33-3324-4B0C-8AE0-3F9C2514E025}" type="presOf" srcId="{FCC788BE-554C-4966-98E6-5DB677F8EB76}" destId="{10755D04-F315-4D9A-BF72-CF7FD14BA06E}" srcOrd="0" destOrd="0" presId="urn:microsoft.com/office/officeart/2005/8/layout/hierarchy4"/>
    <dgm:cxn modelId="{F965498E-D9A8-43E9-BC19-A9800FE4D4EE}" srcId="{90FFBA99-C790-4E6C-B8AB-6D9B951FA692}" destId="{2D263788-FC87-43BD-AEA6-37B7E99E3EBE}" srcOrd="4" destOrd="0" parTransId="{680BE3FC-5CEB-4965-8A1A-B150849CBB79}" sibTransId="{1809911F-AC77-4D94-921F-456FB3E7D2C6}"/>
    <dgm:cxn modelId="{6C6C99F9-B593-48FD-82E8-39A552C5754F}" type="presOf" srcId="{4C0D46A0-6350-47C3-88AB-5AAE45ACD928}" destId="{6351941F-D01C-4163-AEF7-DB0B0494B06D}" srcOrd="0" destOrd="0" presId="urn:microsoft.com/office/officeart/2005/8/layout/hierarchy4"/>
    <dgm:cxn modelId="{8B5F8A83-CF45-48D1-BC8A-4C9DF51941C2}" srcId="{90FFBA99-C790-4E6C-B8AB-6D9B951FA692}" destId="{997A79F0-0604-44D5-AF10-F5D759F485F1}" srcOrd="6" destOrd="0" parTransId="{65A7B69F-3618-437F-8966-F29EDF8CDE60}" sibTransId="{B5701C69-01B2-468D-ACF9-18569F402890}"/>
    <dgm:cxn modelId="{018A7220-8E0E-4A70-A46F-DBF1737EFF84}" type="presParOf" srcId="{CBA54373-A435-49B0-A9D5-A3CE16CECC95}" destId="{0B3B62DC-11C6-43A1-B224-2CB487CAE9B8}" srcOrd="0" destOrd="0" presId="urn:microsoft.com/office/officeart/2005/8/layout/hierarchy4"/>
    <dgm:cxn modelId="{FA67125D-170E-4FC3-A9A9-F6E715AC39AC}" type="presParOf" srcId="{0B3B62DC-11C6-43A1-B224-2CB487CAE9B8}" destId="{6DEC03EF-6F23-48AB-90EF-BE546CF31B13}" srcOrd="0" destOrd="0" presId="urn:microsoft.com/office/officeart/2005/8/layout/hierarchy4"/>
    <dgm:cxn modelId="{B708D280-D59B-479A-9AD3-6611328E4DF3}" type="presParOf" srcId="{0B3B62DC-11C6-43A1-B224-2CB487CAE9B8}" destId="{F6FEFFC0-9627-4774-BCAD-BA60DCECC19C}" srcOrd="1" destOrd="0" presId="urn:microsoft.com/office/officeart/2005/8/layout/hierarchy4"/>
    <dgm:cxn modelId="{19311808-19C5-4905-AA24-B98D25D1CB90}" type="presParOf" srcId="{0B3B62DC-11C6-43A1-B224-2CB487CAE9B8}" destId="{17793DEA-22B4-42EB-8F9E-791D7306DD7C}" srcOrd="2" destOrd="0" presId="urn:microsoft.com/office/officeart/2005/8/layout/hierarchy4"/>
    <dgm:cxn modelId="{DB80EDFA-1634-4736-894C-91749546684F}" type="presParOf" srcId="{17793DEA-22B4-42EB-8F9E-791D7306DD7C}" destId="{95DB9B86-F1FF-4212-A45C-FF73AFECE430}" srcOrd="0" destOrd="0" presId="urn:microsoft.com/office/officeart/2005/8/layout/hierarchy4"/>
    <dgm:cxn modelId="{B9F415E9-AC79-4F9A-BCD6-BC09F19EE251}" type="presParOf" srcId="{95DB9B86-F1FF-4212-A45C-FF73AFECE430}" destId="{755065E5-78F5-46D0-B8BE-9E7BE510908B}" srcOrd="0" destOrd="0" presId="urn:microsoft.com/office/officeart/2005/8/layout/hierarchy4"/>
    <dgm:cxn modelId="{38F3C3BB-9D9A-43A0-879A-FEA19F6802B4}" type="presParOf" srcId="{95DB9B86-F1FF-4212-A45C-FF73AFECE430}" destId="{6CEE102C-A12F-4D8A-B51C-5F3164B87E1F}" srcOrd="1" destOrd="0" presId="urn:microsoft.com/office/officeart/2005/8/layout/hierarchy4"/>
    <dgm:cxn modelId="{5A705BD8-E91D-49D5-9196-21E5BD04DFEF}" type="presParOf" srcId="{17793DEA-22B4-42EB-8F9E-791D7306DD7C}" destId="{D453D728-026E-4107-A8D7-25F5DB12AF35}" srcOrd="1" destOrd="0" presId="urn:microsoft.com/office/officeart/2005/8/layout/hierarchy4"/>
    <dgm:cxn modelId="{6C84305C-6679-4AE7-904E-EB079C0CEC03}" type="presParOf" srcId="{17793DEA-22B4-42EB-8F9E-791D7306DD7C}" destId="{B2322F8B-B4E8-4B59-BC44-98EE55021C24}" srcOrd="2" destOrd="0" presId="urn:microsoft.com/office/officeart/2005/8/layout/hierarchy4"/>
    <dgm:cxn modelId="{7C2DF593-A11B-458B-B6D9-95894537563B}" type="presParOf" srcId="{B2322F8B-B4E8-4B59-BC44-98EE55021C24}" destId="{E0812667-098F-4846-820C-A524E67EF145}" srcOrd="0" destOrd="0" presId="urn:microsoft.com/office/officeart/2005/8/layout/hierarchy4"/>
    <dgm:cxn modelId="{FA5D6C19-B0F0-408E-B0FC-62A09C575006}" type="presParOf" srcId="{B2322F8B-B4E8-4B59-BC44-98EE55021C24}" destId="{BA231805-ECFA-445D-BFA0-89EF08171A84}" srcOrd="1" destOrd="0" presId="urn:microsoft.com/office/officeart/2005/8/layout/hierarchy4"/>
    <dgm:cxn modelId="{60C13EBE-7EBA-42FC-88F3-5544F35097F0}" type="presParOf" srcId="{17793DEA-22B4-42EB-8F9E-791D7306DD7C}" destId="{A23309B8-4E77-4004-B954-B95BCB4448DC}" srcOrd="3" destOrd="0" presId="urn:microsoft.com/office/officeart/2005/8/layout/hierarchy4"/>
    <dgm:cxn modelId="{EE38E82F-CDD2-4C9F-9ABA-C4B7DD8D854D}" type="presParOf" srcId="{17793DEA-22B4-42EB-8F9E-791D7306DD7C}" destId="{DDB2301C-9196-40BC-8E4C-01DE28FE1665}" srcOrd="4" destOrd="0" presId="urn:microsoft.com/office/officeart/2005/8/layout/hierarchy4"/>
    <dgm:cxn modelId="{9992EEB1-48F5-4CD9-8DC6-033B51D5BBCE}" type="presParOf" srcId="{DDB2301C-9196-40BC-8E4C-01DE28FE1665}" destId="{7ED31A29-6E5B-48BB-A14D-546152F35868}" srcOrd="0" destOrd="0" presId="urn:microsoft.com/office/officeart/2005/8/layout/hierarchy4"/>
    <dgm:cxn modelId="{4F9FFCD4-65A1-4E1D-888C-03DC6625CFD2}" type="presParOf" srcId="{DDB2301C-9196-40BC-8E4C-01DE28FE1665}" destId="{3E2B5C78-A9DA-4F95-8270-F34F61D82C13}" srcOrd="1" destOrd="0" presId="urn:microsoft.com/office/officeart/2005/8/layout/hierarchy4"/>
    <dgm:cxn modelId="{48A603BC-6456-46D1-B532-4A84769378BA}" type="presParOf" srcId="{17793DEA-22B4-42EB-8F9E-791D7306DD7C}" destId="{0B58471D-3892-438B-8ECF-468D36623F05}" srcOrd="5" destOrd="0" presId="urn:microsoft.com/office/officeart/2005/8/layout/hierarchy4"/>
    <dgm:cxn modelId="{5F85EF37-C0B5-4225-8E57-6B26629A2D69}" type="presParOf" srcId="{17793DEA-22B4-42EB-8F9E-791D7306DD7C}" destId="{92A75C8E-57FE-40C3-AC00-2A38105FD14A}" srcOrd="6" destOrd="0" presId="urn:microsoft.com/office/officeart/2005/8/layout/hierarchy4"/>
    <dgm:cxn modelId="{A8E6547B-8763-49D5-8ED0-FC94B522A5D0}" type="presParOf" srcId="{92A75C8E-57FE-40C3-AC00-2A38105FD14A}" destId="{6351941F-D01C-4163-AEF7-DB0B0494B06D}" srcOrd="0" destOrd="0" presId="urn:microsoft.com/office/officeart/2005/8/layout/hierarchy4"/>
    <dgm:cxn modelId="{37EE73C6-6418-4911-B16B-23B14BE3D0E6}" type="presParOf" srcId="{92A75C8E-57FE-40C3-AC00-2A38105FD14A}" destId="{D5F28F3B-9C2B-448D-9E03-17904B4670DF}" srcOrd="1" destOrd="0" presId="urn:microsoft.com/office/officeart/2005/8/layout/hierarchy4"/>
    <dgm:cxn modelId="{698919C0-0723-408F-9BDB-50BD542730E9}" type="presParOf" srcId="{17793DEA-22B4-42EB-8F9E-791D7306DD7C}" destId="{7B7FD42F-5E26-480C-A2BA-5794BB331E45}" srcOrd="7" destOrd="0" presId="urn:microsoft.com/office/officeart/2005/8/layout/hierarchy4"/>
    <dgm:cxn modelId="{00E20BA3-3E10-425B-A9F4-B6393F2A2C1D}" type="presParOf" srcId="{17793DEA-22B4-42EB-8F9E-791D7306DD7C}" destId="{B65C11C9-9701-4A0C-9B61-650A76C0B17F}" srcOrd="8" destOrd="0" presId="urn:microsoft.com/office/officeart/2005/8/layout/hierarchy4"/>
    <dgm:cxn modelId="{1FDFDBAF-29B9-4A35-A5B4-8E2E7F3F4850}" type="presParOf" srcId="{B65C11C9-9701-4A0C-9B61-650A76C0B17F}" destId="{3870ABE4-E3A0-4A3A-9B03-ED8B91882444}" srcOrd="0" destOrd="0" presId="urn:microsoft.com/office/officeart/2005/8/layout/hierarchy4"/>
    <dgm:cxn modelId="{7C177DB0-CB48-44D1-A580-C5757DB9C7EA}" type="presParOf" srcId="{B65C11C9-9701-4A0C-9B61-650A76C0B17F}" destId="{F04CC1F0-98EA-43D2-B7D2-BEB75C8CBCE5}" srcOrd="1" destOrd="0" presId="urn:microsoft.com/office/officeart/2005/8/layout/hierarchy4"/>
    <dgm:cxn modelId="{9729BE39-3478-427A-897F-0D1B19ADA21E}" type="presParOf" srcId="{17793DEA-22B4-42EB-8F9E-791D7306DD7C}" destId="{C01C8750-83C7-4654-B494-F054961E7330}" srcOrd="9" destOrd="0" presId="urn:microsoft.com/office/officeart/2005/8/layout/hierarchy4"/>
    <dgm:cxn modelId="{3A327B1A-4CC0-49E8-832A-B6B99224980E}" type="presParOf" srcId="{17793DEA-22B4-42EB-8F9E-791D7306DD7C}" destId="{106BF02E-9C17-4AA2-A0CB-441F0A21C9C9}" srcOrd="10" destOrd="0" presId="urn:microsoft.com/office/officeart/2005/8/layout/hierarchy4"/>
    <dgm:cxn modelId="{CA230FB6-5D04-45E8-8AD4-5314F64CA868}" type="presParOf" srcId="{106BF02E-9C17-4AA2-A0CB-441F0A21C9C9}" destId="{10755D04-F315-4D9A-BF72-CF7FD14BA06E}" srcOrd="0" destOrd="0" presId="urn:microsoft.com/office/officeart/2005/8/layout/hierarchy4"/>
    <dgm:cxn modelId="{B53427D3-4340-4AB9-ACDC-53F990487913}" type="presParOf" srcId="{106BF02E-9C17-4AA2-A0CB-441F0A21C9C9}" destId="{81F45595-39EE-44FA-94A3-396247FF6AFC}" srcOrd="1" destOrd="0" presId="urn:microsoft.com/office/officeart/2005/8/layout/hierarchy4"/>
    <dgm:cxn modelId="{70CC69E5-B447-4735-B383-1B1B57AC4056}" type="presParOf" srcId="{17793DEA-22B4-42EB-8F9E-791D7306DD7C}" destId="{C5640B30-4F17-423D-A60D-EE4462D9768F}" srcOrd="11" destOrd="0" presId="urn:microsoft.com/office/officeart/2005/8/layout/hierarchy4"/>
    <dgm:cxn modelId="{34D9F568-9550-4236-8083-EAF3D4C25A02}" type="presParOf" srcId="{17793DEA-22B4-42EB-8F9E-791D7306DD7C}" destId="{8F15E00D-74F3-49E0-AC97-6A7688B1DA06}" srcOrd="12" destOrd="0" presId="urn:microsoft.com/office/officeart/2005/8/layout/hierarchy4"/>
    <dgm:cxn modelId="{92BCAEAD-5A25-487E-8154-16853A958052}" type="presParOf" srcId="{8F15E00D-74F3-49E0-AC97-6A7688B1DA06}" destId="{6BC732CE-8AFA-4200-A520-1E71C0AEEA83}" srcOrd="0" destOrd="0" presId="urn:microsoft.com/office/officeart/2005/8/layout/hierarchy4"/>
    <dgm:cxn modelId="{50DA0712-5B6C-4079-ACDA-CC3FF771F033}" type="presParOf" srcId="{8F15E00D-74F3-49E0-AC97-6A7688B1DA06}" destId="{B6B964A2-0B9D-45C0-996C-97CD46665A58}" srcOrd="1" destOrd="0" presId="urn:microsoft.com/office/officeart/2005/8/layout/hierarchy4"/>
    <dgm:cxn modelId="{90F43ABF-55D4-44F3-BF53-5810C916E3A6}" type="presParOf" srcId="{17793DEA-22B4-42EB-8F9E-791D7306DD7C}" destId="{864601D5-B740-4A07-AC42-E3F6180E0D61}" srcOrd="13" destOrd="0" presId="urn:microsoft.com/office/officeart/2005/8/layout/hierarchy4"/>
    <dgm:cxn modelId="{46A9B93C-2AA4-4D31-94F1-F9268D6A6928}" type="presParOf" srcId="{17793DEA-22B4-42EB-8F9E-791D7306DD7C}" destId="{F81F63FC-1CE5-4C9C-A971-69750E5707F1}" srcOrd="14" destOrd="0" presId="urn:microsoft.com/office/officeart/2005/8/layout/hierarchy4"/>
    <dgm:cxn modelId="{71FACC6F-F6E2-4CC9-9C8A-CEB437475F99}" type="presParOf" srcId="{F81F63FC-1CE5-4C9C-A971-69750E5707F1}" destId="{D18180DC-CC0A-48AD-AF55-BE041060D749}" srcOrd="0" destOrd="0" presId="urn:microsoft.com/office/officeart/2005/8/layout/hierarchy4"/>
    <dgm:cxn modelId="{03B432B5-8323-40FF-AE0A-5CC3D1EFC68D}" type="presParOf" srcId="{F81F63FC-1CE5-4C9C-A971-69750E5707F1}" destId="{25765144-565D-4DCE-B379-27B2D7744707}"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B319CF-FD67-477F-B31A-76528DF9518A}">
      <dsp:nvSpPr>
        <dsp:cNvPr id="0" name=""/>
        <dsp:cNvSpPr/>
      </dsp:nvSpPr>
      <dsp:spPr>
        <a:xfrm>
          <a:off x="-7090662" y="-1059712"/>
          <a:ext cx="8442440" cy="8442440"/>
        </a:xfrm>
        <a:prstGeom prst="blockArc">
          <a:avLst>
            <a:gd name="adj1" fmla="val 18900000"/>
            <a:gd name="adj2" fmla="val 2700000"/>
            <a:gd name="adj3" fmla="val 256"/>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41B550-5782-4C76-A434-F024776C729B}">
      <dsp:nvSpPr>
        <dsp:cNvPr id="0" name=""/>
        <dsp:cNvSpPr/>
      </dsp:nvSpPr>
      <dsp:spPr>
        <a:xfrm>
          <a:off x="870767" y="516268"/>
          <a:ext cx="7826705" cy="147687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925" tIns="45720" rIns="45720" bIns="45720" numCol="1" spcCol="1270" anchor="ctr" anchorCtr="0">
          <a:noAutofit/>
        </a:bodyPr>
        <a:lstStyle/>
        <a:p>
          <a:pPr lvl="0" algn="l" defTabSz="800100">
            <a:lnSpc>
              <a:spcPct val="90000"/>
            </a:lnSpc>
            <a:spcBef>
              <a:spcPct val="0"/>
            </a:spcBef>
            <a:spcAft>
              <a:spcPct val="35000"/>
            </a:spcAft>
          </a:pPr>
          <a:r>
            <a:rPr lang="tr-TR" altLang="tr-TR" sz="1800" kern="1200" dirty="0" smtClean="0">
              <a:latin typeface="Calibri" panose="020F0502020204030204" pitchFamily="34" charset="0"/>
            </a:rPr>
            <a:t>Ülkenin ulusal ve uluslararası hedefleri doğrultusunda, küçük ve orta ölçekli işletmelerin ekonomideki paylarının ve etkinliklerinin arttırılması, rekabet güçlerinin ve sağladıkları katma değerin yükseltilmesi amacıyla hazırlayacakları projelerin desteklenmesi</a:t>
          </a:r>
          <a:endParaRPr lang="tr-TR" sz="1800" kern="1200" dirty="0">
            <a:latin typeface="Calibri" panose="020F0502020204030204" pitchFamily="34" charset="0"/>
          </a:endParaRPr>
        </a:p>
      </dsp:txBody>
      <dsp:txXfrm>
        <a:off x="870767" y="516268"/>
        <a:ext cx="7826705" cy="1476879"/>
      </dsp:txXfrm>
    </dsp:sp>
    <dsp:sp modelId="{882F63DE-81B1-41E6-B86D-E2BBDC4D4B8C}">
      <dsp:nvSpPr>
        <dsp:cNvPr id="0" name=""/>
        <dsp:cNvSpPr/>
      </dsp:nvSpPr>
      <dsp:spPr>
        <a:xfrm>
          <a:off x="86574" y="470515"/>
          <a:ext cx="1568385" cy="1568385"/>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C06241-2FB9-4486-9A64-6B590F4EC0EE}">
      <dsp:nvSpPr>
        <dsp:cNvPr id="0" name=""/>
        <dsp:cNvSpPr/>
      </dsp:nvSpPr>
      <dsp:spPr>
        <a:xfrm>
          <a:off x="1326854" y="2336179"/>
          <a:ext cx="7370618" cy="1601183"/>
        </a:xfrm>
        <a:prstGeom prst="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925" tIns="45720" rIns="45720" bIns="45720" numCol="1" spcCol="1270" anchor="ctr" anchorCtr="0">
          <a:noAutofit/>
        </a:bodyPr>
        <a:lstStyle/>
        <a:p>
          <a:pPr lvl="0" algn="l" defTabSz="800100">
            <a:lnSpc>
              <a:spcPct val="90000"/>
            </a:lnSpc>
            <a:spcBef>
              <a:spcPct val="0"/>
            </a:spcBef>
            <a:spcAft>
              <a:spcPts val="0"/>
            </a:spcAft>
          </a:pPr>
          <a:r>
            <a:rPr lang="tr-TR" altLang="tr-TR" sz="1800" b="1" kern="1200" dirty="0" smtClean="0">
              <a:latin typeface="Calibri" panose="020F0502020204030204" pitchFamily="34" charset="0"/>
            </a:rPr>
            <a:t>-</a:t>
          </a:r>
          <a:r>
            <a:rPr lang="tr-TR" altLang="tr-TR" sz="1800" kern="1200" dirty="0" smtClean="0">
              <a:latin typeface="Calibri" panose="020F0502020204030204" pitchFamily="34" charset="0"/>
            </a:rPr>
            <a:t> Proje esaslı</a:t>
          </a:r>
        </a:p>
        <a:p>
          <a:pPr lvl="0" algn="l" defTabSz="800100">
            <a:lnSpc>
              <a:spcPct val="90000"/>
            </a:lnSpc>
            <a:spcBef>
              <a:spcPct val="0"/>
            </a:spcBef>
            <a:spcAft>
              <a:spcPts val="0"/>
            </a:spcAft>
          </a:pPr>
          <a:r>
            <a:rPr lang="tr-TR" altLang="tr-TR" sz="1800" b="1" kern="1200" dirty="0" smtClean="0">
              <a:solidFill>
                <a:schemeClr val="bg1"/>
              </a:solidFill>
              <a:latin typeface="Calibri" panose="020F0502020204030204" pitchFamily="34" charset="0"/>
            </a:rPr>
            <a:t>- </a:t>
          </a:r>
          <a:r>
            <a:rPr lang="tr-TR" altLang="tr-TR" sz="1800" kern="1200" dirty="0" smtClean="0">
              <a:latin typeface="Calibri" panose="020F0502020204030204" pitchFamily="34" charset="0"/>
            </a:rPr>
            <a:t>KOSGEB kurumsal internet sayfasında ilan edilen Proje Teklif  Çağrılarına uygun konularda sunulan projeler desteklenir </a:t>
          </a:r>
        </a:p>
        <a:p>
          <a:pPr lvl="0" algn="l" defTabSz="800100">
            <a:lnSpc>
              <a:spcPct val="90000"/>
            </a:lnSpc>
            <a:spcBef>
              <a:spcPct val="0"/>
            </a:spcBef>
            <a:spcAft>
              <a:spcPts val="0"/>
            </a:spcAft>
          </a:pPr>
          <a:r>
            <a:rPr lang="tr-TR" sz="1800" kern="1200" dirty="0" smtClean="0">
              <a:latin typeface="Calibri" panose="020F0502020204030204" pitchFamily="34" charset="0"/>
            </a:rPr>
            <a:t>- Başvuru koşulları ve tarihleri  </a:t>
          </a:r>
          <a:r>
            <a:rPr lang="tr-TR" altLang="tr-TR" sz="1800" kern="1200" dirty="0" smtClean="0">
              <a:latin typeface="Calibri" panose="020F0502020204030204" pitchFamily="34" charset="0"/>
            </a:rPr>
            <a:t>Proje Teklif  </a:t>
          </a:r>
          <a:r>
            <a:rPr lang="tr-TR" sz="1800" kern="1200" dirty="0" smtClean="0">
              <a:latin typeface="Calibri" panose="020F0502020204030204" pitchFamily="34" charset="0"/>
            </a:rPr>
            <a:t>Çağrısında belirtilir</a:t>
          </a:r>
        </a:p>
        <a:p>
          <a:pPr lvl="0" algn="l" defTabSz="800100">
            <a:lnSpc>
              <a:spcPct val="90000"/>
            </a:lnSpc>
            <a:spcBef>
              <a:spcPct val="0"/>
            </a:spcBef>
            <a:spcAft>
              <a:spcPts val="0"/>
            </a:spcAft>
          </a:pPr>
          <a:r>
            <a:rPr lang="tr-TR" sz="1800" kern="1200" dirty="0" smtClean="0">
              <a:latin typeface="Calibri" panose="020F0502020204030204" pitchFamily="34" charset="0"/>
            </a:rPr>
            <a:t>- Başvurular Kurullar tarafından değerlendirilir ve Çağrı bütçesi dahilinde en yüksek puanlı proje başvuruları desteklenir</a:t>
          </a:r>
          <a:endParaRPr lang="tr-TR" sz="1800" kern="1200" dirty="0">
            <a:latin typeface="Calibri" panose="020F0502020204030204" pitchFamily="34" charset="0"/>
          </a:endParaRPr>
        </a:p>
      </dsp:txBody>
      <dsp:txXfrm>
        <a:off x="1326854" y="2336179"/>
        <a:ext cx="7370618" cy="1601183"/>
      </dsp:txXfrm>
    </dsp:sp>
    <dsp:sp modelId="{D29283C0-076E-4AFD-AFC0-C1A75285C38C}">
      <dsp:nvSpPr>
        <dsp:cNvPr id="0" name=""/>
        <dsp:cNvSpPr/>
      </dsp:nvSpPr>
      <dsp:spPr>
        <a:xfrm>
          <a:off x="542661" y="2352578"/>
          <a:ext cx="1568385" cy="1568385"/>
        </a:xfrm>
        <a:prstGeom prst="ellipse">
          <a:avLst/>
        </a:prstGeom>
        <a:solidFill>
          <a:schemeClr val="lt1">
            <a:hueOff val="0"/>
            <a:satOff val="0"/>
            <a:lumOff val="0"/>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dsp:style>
    </dsp:sp>
    <dsp:sp modelId="{0FDDD9FA-A991-4B90-B177-F43F7E985F03}">
      <dsp:nvSpPr>
        <dsp:cNvPr id="0" name=""/>
        <dsp:cNvSpPr/>
      </dsp:nvSpPr>
      <dsp:spPr>
        <a:xfrm>
          <a:off x="870767" y="4300105"/>
          <a:ext cx="7826705" cy="1437456"/>
        </a:xfrm>
        <a:prstGeom prst="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925" tIns="45720" rIns="45720" bIns="45720" numCol="1" spcCol="1270" anchor="ctr" anchorCtr="0">
          <a:noAutofit/>
        </a:bodyPr>
        <a:lstStyle/>
        <a:p>
          <a:pPr lvl="0" algn="l" defTabSz="800100">
            <a:lnSpc>
              <a:spcPct val="90000"/>
            </a:lnSpc>
            <a:spcBef>
              <a:spcPct val="0"/>
            </a:spcBef>
            <a:spcAft>
              <a:spcPct val="35000"/>
            </a:spcAft>
          </a:pPr>
          <a:r>
            <a:rPr lang="tr-TR" altLang="tr-TR" sz="1800" kern="1200" dirty="0" smtClean="0">
              <a:solidFill>
                <a:schemeClr val="bg1"/>
              </a:solidFill>
              <a:latin typeface="Calibri" panose="020F0502020204030204" pitchFamily="34" charset="0"/>
            </a:rPr>
            <a:t>Proje Teklif Çağrısı</a:t>
          </a:r>
          <a:r>
            <a:rPr lang="tr-TR" altLang="tr-TR" sz="1800" kern="1200" smtClean="0">
              <a:solidFill>
                <a:schemeClr val="bg1"/>
              </a:solidFill>
              <a:latin typeface="Calibri" panose="020F0502020204030204" pitchFamily="34" charset="0"/>
            </a:rPr>
            <a:t>, Kalkınma Planları ve Yıllık Programlarda belirlenen hedefler ile stratejik dokümanlardaki öncelikler dikkate alınarak ilgili Başkanlık Birimi koordinasyonunda hazırlanır.</a:t>
          </a:r>
          <a:endParaRPr lang="tr-TR" sz="1800" kern="1200" dirty="0">
            <a:solidFill>
              <a:schemeClr val="bg1"/>
            </a:solidFill>
            <a:latin typeface="Calibri" panose="020F0502020204030204" pitchFamily="34" charset="0"/>
          </a:endParaRPr>
        </a:p>
      </dsp:txBody>
      <dsp:txXfrm>
        <a:off x="870767" y="4300105"/>
        <a:ext cx="7826705" cy="1437456"/>
      </dsp:txXfrm>
    </dsp:sp>
    <dsp:sp modelId="{2CB88D7E-291D-40E0-BDAB-8D3C269836D1}">
      <dsp:nvSpPr>
        <dsp:cNvPr id="0" name=""/>
        <dsp:cNvSpPr/>
      </dsp:nvSpPr>
      <dsp:spPr>
        <a:xfrm>
          <a:off x="86574" y="4234640"/>
          <a:ext cx="1568385" cy="1568385"/>
        </a:xfrm>
        <a:prstGeom prst="ellipse">
          <a:avLst/>
        </a:prstGeom>
        <a:solidFill>
          <a:schemeClr val="lt1">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77F5AB-2CEE-4F8C-959B-5B178316B511}">
      <dsp:nvSpPr>
        <dsp:cNvPr id="0" name=""/>
        <dsp:cNvSpPr/>
      </dsp:nvSpPr>
      <dsp:spPr>
        <a:xfrm rot="10800000">
          <a:off x="0" y="160560"/>
          <a:ext cx="5451239" cy="604271"/>
        </a:xfrm>
        <a:prstGeom prst="homePlat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66467" tIns="121920" rIns="227584" bIns="121920" numCol="1" spcCol="1270" anchor="ctr" anchorCtr="0">
          <a:noAutofit/>
        </a:bodyPr>
        <a:lstStyle/>
        <a:p>
          <a:pPr lvl="0" algn="ctr" defTabSz="1422400">
            <a:lnSpc>
              <a:spcPct val="90000"/>
            </a:lnSpc>
            <a:spcBef>
              <a:spcPct val="0"/>
            </a:spcBef>
            <a:spcAft>
              <a:spcPct val="35000"/>
            </a:spcAft>
          </a:pPr>
          <a:r>
            <a:rPr lang="tr-TR" sz="3200" b="1" kern="1800" spc="800" baseline="0" dirty="0" smtClean="0">
              <a:effectLst>
                <a:outerShdw blurRad="38100" dist="38100" dir="2700000" algn="tl">
                  <a:srgbClr val="000000">
                    <a:alpha val="43137"/>
                  </a:srgbClr>
                </a:outerShdw>
              </a:effectLst>
              <a:latin typeface="Calibri" panose="020F0502020204030204" pitchFamily="34" charset="0"/>
            </a:rPr>
            <a:t>PROJE</a:t>
          </a:r>
          <a:endParaRPr lang="tr-TR" sz="1800" b="1" kern="1800" spc="800" baseline="0" dirty="0">
            <a:effectLst>
              <a:outerShdw blurRad="38100" dist="38100" dir="2700000" algn="tl">
                <a:srgbClr val="000000">
                  <a:alpha val="43137"/>
                </a:srgbClr>
              </a:outerShdw>
            </a:effectLst>
            <a:latin typeface="Calibri" panose="020F0502020204030204" pitchFamily="34" charset="0"/>
          </a:endParaRPr>
        </a:p>
      </dsp:txBody>
      <dsp:txXfrm rot="10800000">
        <a:off x="151068" y="160560"/>
        <a:ext cx="5300171" cy="604271"/>
      </dsp:txXfrm>
    </dsp:sp>
    <dsp:sp modelId="{0D070729-688A-48C2-84F5-F3A53F381632}">
      <dsp:nvSpPr>
        <dsp:cNvPr id="0" name=""/>
        <dsp:cNvSpPr/>
      </dsp:nvSpPr>
      <dsp:spPr>
        <a:xfrm>
          <a:off x="0" y="1235"/>
          <a:ext cx="1041390" cy="922922"/>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9000" r="-29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BBC37063-0DA6-43C1-BBF2-9E8FA3026DBF}">
      <dsp:nvSpPr>
        <dsp:cNvPr id="0" name=""/>
        <dsp:cNvSpPr/>
      </dsp:nvSpPr>
      <dsp:spPr>
        <a:xfrm rot="10800000">
          <a:off x="982732" y="1104537"/>
          <a:ext cx="4306394" cy="604271"/>
        </a:xfrm>
        <a:prstGeom prst="homePlat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66467" tIns="76200" rIns="142240" bIns="76200" numCol="1" spcCol="1270" anchor="ctr" anchorCtr="0">
          <a:noAutofit/>
        </a:bodyPr>
        <a:lstStyle/>
        <a:p>
          <a:pPr lvl="0" algn="ctr" defTabSz="889000">
            <a:lnSpc>
              <a:spcPct val="90000"/>
            </a:lnSpc>
            <a:spcBef>
              <a:spcPct val="0"/>
            </a:spcBef>
            <a:spcAft>
              <a:spcPct val="35000"/>
            </a:spcAft>
          </a:pPr>
          <a:r>
            <a:rPr lang="tr-TR" sz="2000" b="1" kern="1200" dirty="0" smtClean="0">
              <a:latin typeface="Calibri" panose="020F0502020204030204" pitchFamily="34" charset="0"/>
            </a:rPr>
            <a:t>Belirli bir yerde</a:t>
          </a:r>
          <a:endParaRPr lang="tr-TR" sz="2000" kern="1200" dirty="0">
            <a:latin typeface="Calibri" panose="020F0502020204030204" pitchFamily="34" charset="0"/>
          </a:endParaRPr>
        </a:p>
      </dsp:txBody>
      <dsp:txXfrm rot="10800000">
        <a:off x="1133800" y="1104537"/>
        <a:ext cx="4155326" cy="604271"/>
      </dsp:txXfrm>
    </dsp:sp>
    <dsp:sp modelId="{F52B45A2-5E3B-4EAC-BD1B-6DE273906622}">
      <dsp:nvSpPr>
        <dsp:cNvPr id="0" name=""/>
        <dsp:cNvSpPr/>
      </dsp:nvSpPr>
      <dsp:spPr>
        <a:xfrm>
          <a:off x="806873" y="1104537"/>
          <a:ext cx="604271" cy="604271"/>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1000" b="-1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4BA93ACD-59E8-491B-8B1E-C01DDF070C62}">
      <dsp:nvSpPr>
        <dsp:cNvPr id="0" name=""/>
        <dsp:cNvSpPr/>
      </dsp:nvSpPr>
      <dsp:spPr>
        <a:xfrm rot="10800000">
          <a:off x="982732" y="1889189"/>
          <a:ext cx="4306394" cy="604271"/>
        </a:xfrm>
        <a:prstGeom prst="homePlate">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66467" tIns="76200" rIns="142240" bIns="76200" numCol="1" spcCol="1270" anchor="ctr" anchorCtr="0">
          <a:noAutofit/>
        </a:bodyPr>
        <a:lstStyle/>
        <a:p>
          <a:pPr lvl="0" algn="ctr" defTabSz="889000">
            <a:lnSpc>
              <a:spcPct val="90000"/>
            </a:lnSpc>
            <a:spcBef>
              <a:spcPct val="0"/>
            </a:spcBef>
            <a:spcAft>
              <a:spcPct val="35000"/>
            </a:spcAft>
          </a:pPr>
          <a:r>
            <a:rPr lang="tr-TR" sz="2000" b="1" kern="1200" dirty="0" smtClean="0">
              <a:latin typeface="Calibri" panose="020F0502020204030204" pitchFamily="34" charset="0"/>
            </a:rPr>
            <a:t>Belirli bir zaman ve bütçe çerçevesinde,</a:t>
          </a:r>
          <a:endParaRPr lang="tr-TR" sz="2000" kern="1200" dirty="0">
            <a:latin typeface="Calibri" panose="020F0502020204030204" pitchFamily="34" charset="0"/>
          </a:endParaRPr>
        </a:p>
      </dsp:txBody>
      <dsp:txXfrm rot="10800000">
        <a:off x="1133800" y="1889189"/>
        <a:ext cx="4155326" cy="604271"/>
      </dsp:txXfrm>
    </dsp:sp>
    <dsp:sp modelId="{CEFD3D77-2753-4649-84CB-5CD075B3C3C9}">
      <dsp:nvSpPr>
        <dsp:cNvPr id="0" name=""/>
        <dsp:cNvSpPr/>
      </dsp:nvSpPr>
      <dsp:spPr>
        <a:xfrm>
          <a:off x="806873" y="1889189"/>
          <a:ext cx="604271" cy="604271"/>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7000" r="-17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D8DA4D04-AD36-469B-A02F-4F6D3DCF5F1F}">
      <dsp:nvSpPr>
        <dsp:cNvPr id="0" name=""/>
        <dsp:cNvSpPr/>
      </dsp:nvSpPr>
      <dsp:spPr>
        <a:xfrm rot="10800000">
          <a:off x="982732" y="2673841"/>
          <a:ext cx="4306394" cy="604271"/>
        </a:xfrm>
        <a:prstGeom prst="homePlate">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66467" tIns="76200" rIns="142240" bIns="76200" numCol="1" spcCol="1270" anchor="ctr" anchorCtr="0">
          <a:noAutofit/>
        </a:bodyPr>
        <a:lstStyle/>
        <a:p>
          <a:pPr lvl="0" algn="ctr" defTabSz="889000">
            <a:lnSpc>
              <a:spcPct val="90000"/>
            </a:lnSpc>
            <a:spcBef>
              <a:spcPct val="0"/>
            </a:spcBef>
            <a:spcAft>
              <a:spcPct val="35000"/>
            </a:spcAft>
          </a:pPr>
          <a:r>
            <a:rPr lang="tr-TR" sz="2000" b="1" kern="1200" dirty="0" smtClean="0">
              <a:latin typeface="Calibri" panose="020F0502020204030204" pitchFamily="34" charset="0"/>
            </a:rPr>
            <a:t>Bir başlama ve bitiş noktasına sahip,</a:t>
          </a:r>
          <a:endParaRPr lang="tr-TR" sz="2000" kern="1200" dirty="0">
            <a:latin typeface="Calibri" panose="020F0502020204030204" pitchFamily="34" charset="0"/>
          </a:endParaRPr>
        </a:p>
      </dsp:txBody>
      <dsp:txXfrm rot="10800000">
        <a:off x="1133800" y="2673841"/>
        <a:ext cx="4155326" cy="604271"/>
      </dsp:txXfrm>
    </dsp:sp>
    <dsp:sp modelId="{B87B4DA8-3B73-4FE6-AE2F-4E5FB5D5C8E4}">
      <dsp:nvSpPr>
        <dsp:cNvPr id="0" name=""/>
        <dsp:cNvSpPr/>
      </dsp:nvSpPr>
      <dsp:spPr>
        <a:xfrm>
          <a:off x="806873" y="2673841"/>
          <a:ext cx="604271" cy="604271"/>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6000" r="-26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52D6D131-F048-4C1B-8E03-3F44C167903F}">
      <dsp:nvSpPr>
        <dsp:cNvPr id="0" name=""/>
        <dsp:cNvSpPr/>
      </dsp:nvSpPr>
      <dsp:spPr>
        <a:xfrm rot="10800000">
          <a:off x="982732" y="3458492"/>
          <a:ext cx="4306394" cy="604271"/>
        </a:xfrm>
        <a:prstGeom prst="homePlate">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66467" tIns="76200" rIns="142240" bIns="76200" numCol="1" spcCol="1270" anchor="ctr" anchorCtr="0">
          <a:noAutofit/>
        </a:bodyPr>
        <a:lstStyle/>
        <a:p>
          <a:pPr lvl="0" algn="ctr" defTabSz="889000">
            <a:lnSpc>
              <a:spcPct val="90000"/>
            </a:lnSpc>
            <a:spcBef>
              <a:spcPct val="0"/>
            </a:spcBef>
            <a:spcAft>
              <a:spcPct val="35000"/>
            </a:spcAft>
          </a:pPr>
          <a:r>
            <a:rPr lang="tr-TR" sz="2000" b="1" kern="1200" dirty="0" smtClean="0">
              <a:latin typeface="Calibri" panose="020F0502020204030204" pitchFamily="34" charset="0"/>
            </a:rPr>
            <a:t>Hedeflenen belirli amaçların gerçekleştirilmesine</a:t>
          </a:r>
          <a:endParaRPr lang="tr-TR" sz="2000" kern="1200" dirty="0">
            <a:latin typeface="Calibri" panose="020F0502020204030204" pitchFamily="34" charset="0"/>
          </a:endParaRPr>
        </a:p>
      </dsp:txBody>
      <dsp:txXfrm rot="10800000">
        <a:off x="1133800" y="3458492"/>
        <a:ext cx="4155326" cy="604271"/>
      </dsp:txXfrm>
    </dsp:sp>
    <dsp:sp modelId="{20565E4D-4D2C-42E6-9EBF-69D86EAA0F49}">
      <dsp:nvSpPr>
        <dsp:cNvPr id="0" name=""/>
        <dsp:cNvSpPr/>
      </dsp:nvSpPr>
      <dsp:spPr>
        <a:xfrm>
          <a:off x="806873" y="3458492"/>
          <a:ext cx="604271" cy="604271"/>
        </a:xfrm>
        <a:prstGeom prst="ellipse">
          <a:avLst/>
        </a:prstGeom>
        <a:blipFill rotWithShape="1">
          <a:blip xmlns:r="http://schemas.openxmlformats.org/officeDocument/2006/relationships" r:embed="rId5"/>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05BCFF-F8F0-4770-8186-19F169DB4BF8}">
      <dsp:nvSpPr>
        <dsp:cNvPr id="0" name=""/>
        <dsp:cNvSpPr/>
      </dsp:nvSpPr>
      <dsp:spPr>
        <a:xfrm>
          <a:off x="0" y="354625"/>
          <a:ext cx="6864424" cy="1620675"/>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2756" tIns="437388" rIns="532756" bIns="170688" numCol="1" spcCol="1270" anchor="t" anchorCtr="0">
          <a:noAutofit/>
        </a:bodyPr>
        <a:lstStyle/>
        <a:p>
          <a:pPr marL="228600" lvl="1" indent="-228600" algn="just" defTabSz="1066800">
            <a:lnSpc>
              <a:spcPct val="90000"/>
            </a:lnSpc>
            <a:spcBef>
              <a:spcPct val="0"/>
            </a:spcBef>
            <a:spcAft>
              <a:spcPct val="15000"/>
            </a:spcAft>
            <a:buChar char="••"/>
          </a:pPr>
          <a:r>
            <a:rPr lang="tr-TR" sz="2400" kern="1200" dirty="0" smtClean="0">
              <a:solidFill>
                <a:srgbClr val="006597"/>
              </a:solidFill>
              <a:latin typeface="Calibri" panose="020F0502020204030204" pitchFamily="34" charset="0"/>
            </a:rPr>
            <a:t>NACE REV 2 sınıflamasına göre imalat sanayi sektörlerinde faaliyet gösteren işletmeler başvurabilecektir.</a:t>
          </a:r>
          <a:endParaRPr lang="tr-TR" sz="2400" kern="1200" dirty="0">
            <a:solidFill>
              <a:srgbClr val="006597"/>
            </a:solidFill>
            <a:latin typeface="Calibri" panose="020F0502020204030204" pitchFamily="34" charset="0"/>
          </a:endParaRPr>
        </a:p>
      </dsp:txBody>
      <dsp:txXfrm>
        <a:off x="0" y="354625"/>
        <a:ext cx="6864424" cy="1620675"/>
      </dsp:txXfrm>
    </dsp:sp>
    <dsp:sp modelId="{B6652A64-CCB2-4FB5-B049-8CA236FED3C1}">
      <dsp:nvSpPr>
        <dsp:cNvPr id="0" name=""/>
        <dsp:cNvSpPr/>
      </dsp:nvSpPr>
      <dsp:spPr>
        <a:xfrm>
          <a:off x="343221" y="44664"/>
          <a:ext cx="4805096" cy="6199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1621" tIns="0" rIns="181621" bIns="0" numCol="1" spcCol="1270" anchor="ctr" anchorCtr="0">
          <a:noAutofit/>
        </a:bodyPr>
        <a:lstStyle/>
        <a:p>
          <a:pPr lvl="0" algn="l" defTabSz="1066800">
            <a:lnSpc>
              <a:spcPct val="90000"/>
            </a:lnSpc>
            <a:spcBef>
              <a:spcPct val="0"/>
            </a:spcBef>
            <a:spcAft>
              <a:spcPct val="35000"/>
            </a:spcAft>
          </a:pPr>
          <a:r>
            <a:rPr lang="tr-TR" sz="2400" b="1" kern="1200" dirty="0" smtClean="0">
              <a:latin typeface="Calibri" panose="020F0502020204030204" pitchFamily="34" charset="0"/>
            </a:rPr>
            <a:t>Hedef Sektör</a:t>
          </a:r>
          <a:endParaRPr lang="tr-TR" sz="2400" b="1" kern="1200" dirty="0">
            <a:latin typeface="Calibri" panose="020F0502020204030204" pitchFamily="34" charset="0"/>
          </a:endParaRPr>
        </a:p>
      </dsp:txBody>
      <dsp:txXfrm>
        <a:off x="373483" y="74926"/>
        <a:ext cx="4744572" cy="559396"/>
      </dsp:txXfrm>
    </dsp:sp>
    <dsp:sp modelId="{D859D08B-A940-4371-8F70-A29CB808EC78}">
      <dsp:nvSpPr>
        <dsp:cNvPr id="0" name=""/>
        <dsp:cNvSpPr/>
      </dsp:nvSpPr>
      <dsp:spPr>
        <a:xfrm>
          <a:off x="0" y="2398660"/>
          <a:ext cx="6864424" cy="1620675"/>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2756" tIns="437388" rIns="532756" bIns="170688" numCol="1" spcCol="1270" anchor="t" anchorCtr="0">
          <a:noAutofit/>
        </a:bodyPr>
        <a:lstStyle/>
        <a:p>
          <a:pPr marL="228600" lvl="1" indent="-228600" algn="just" defTabSz="1066800">
            <a:lnSpc>
              <a:spcPct val="90000"/>
            </a:lnSpc>
            <a:spcBef>
              <a:spcPct val="0"/>
            </a:spcBef>
            <a:spcAft>
              <a:spcPct val="15000"/>
            </a:spcAft>
            <a:buChar char="••"/>
          </a:pPr>
          <a:r>
            <a:rPr lang="tr-TR" sz="2400" kern="1200" dirty="0" smtClean="0">
              <a:solidFill>
                <a:srgbClr val="006597"/>
              </a:solidFill>
              <a:latin typeface="Calibri" panose="020F0502020204030204" pitchFamily="34" charset="0"/>
            </a:rPr>
            <a:t>KOSGEB Veri Tabanı’nda kayıtlı, KOBİ Beyannamesi onaylı KOBİ ölçeğindeki işletmeler başvurabilecektir.</a:t>
          </a:r>
          <a:endParaRPr lang="tr-TR" sz="2400" kern="1200" dirty="0">
            <a:solidFill>
              <a:srgbClr val="006597"/>
            </a:solidFill>
            <a:latin typeface="Calibri" panose="020F0502020204030204" pitchFamily="34" charset="0"/>
          </a:endParaRPr>
        </a:p>
      </dsp:txBody>
      <dsp:txXfrm>
        <a:off x="0" y="2398660"/>
        <a:ext cx="6864424" cy="1620675"/>
      </dsp:txXfrm>
    </dsp:sp>
    <dsp:sp modelId="{2D7F74C6-9C82-4EC5-A37B-B2F915BF3F9C}">
      <dsp:nvSpPr>
        <dsp:cNvPr id="0" name=""/>
        <dsp:cNvSpPr/>
      </dsp:nvSpPr>
      <dsp:spPr>
        <a:xfrm>
          <a:off x="343221" y="2088700"/>
          <a:ext cx="4805096" cy="61992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1621" tIns="0" rIns="181621" bIns="0" numCol="1" spcCol="1270" anchor="ctr" anchorCtr="0">
          <a:noAutofit/>
        </a:bodyPr>
        <a:lstStyle/>
        <a:p>
          <a:pPr lvl="0" algn="l" defTabSz="1066800">
            <a:lnSpc>
              <a:spcPct val="90000"/>
            </a:lnSpc>
            <a:spcBef>
              <a:spcPct val="0"/>
            </a:spcBef>
            <a:spcAft>
              <a:spcPct val="35000"/>
            </a:spcAft>
          </a:pPr>
          <a:r>
            <a:rPr lang="tr-TR" sz="2400" b="1" kern="1200" dirty="0" smtClean="0">
              <a:latin typeface="Calibri" panose="020F0502020204030204" pitchFamily="34" charset="0"/>
            </a:rPr>
            <a:t>Ölçek</a:t>
          </a:r>
          <a:endParaRPr lang="tr-TR" sz="2400" kern="1200" dirty="0">
            <a:latin typeface="Calibri" panose="020F0502020204030204" pitchFamily="34" charset="0"/>
          </a:endParaRPr>
        </a:p>
      </dsp:txBody>
      <dsp:txXfrm>
        <a:off x="373483" y="2118962"/>
        <a:ext cx="4744572" cy="5593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05BCFF-F8F0-4770-8186-19F169DB4BF8}">
      <dsp:nvSpPr>
        <dsp:cNvPr id="0" name=""/>
        <dsp:cNvSpPr/>
      </dsp:nvSpPr>
      <dsp:spPr>
        <a:xfrm>
          <a:off x="0" y="395462"/>
          <a:ext cx="7102177" cy="18837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1208" tIns="541528" rIns="551208" bIns="142240" numCol="1" spcCol="1270" anchor="t" anchorCtr="0">
          <a:noAutofit/>
        </a:bodyPr>
        <a:lstStyle/>
        <a:p>
          <a:pPr marL="228600" lvl="1" indent="-228600" algn="just" defTabSz="889000">
            <a:lnSpc>
              <a:spcPct val="90000"/>
            </a:lnSpc>
            <a:spcBef>
              <a:spcPct val="0"/>
            </a:spcBef>
            <a:spcAft>
              <a:spcPct val="15000"/>
            </a:spcAft>
            <a:buChar char="••"/>
          </a:pPr>
          <a:r>
            <a:rPr lang="tr-TR" sz="2000" kern="1200" dirty="0" smtClean="0">
              <a:solidFill>
                <a:srgbClr val="006597"/>
              </a:solidFill>
              <a:latin typeface="Calibri" panose="020F0502020204030204" pitchFamily="34" charset="0"/>
            </a:rPr>
            <a:t>Başvuracak işletmelerin 2019 yılında bilanço esasına göre defter tutması zorunludur.</a:t>
          </a:r>
          <a:endParaRPr lang="tr-TR" sz="2000" kern="1200" dirty="0">
            <a:solidFill>
              <a:srgbClr val="006597"/>
            </a:solidFill>
            <a:latin typeface="Calibri" panose="020F0502020204030204" pitchFamily="34" charset="0"/>
          </a:endParaRPr>
        </a:p>
        <a:p>
          <a:pPr marL="228600" lvl="1" indent="-228600" algn="just" defTabSz="889000">
            <a:lnSpc>
              <a:spcPct val="90000"/>
            </a:lnSpc>
            <a:spcBef>
              <a:spcPct val="0"/>
            </a:spcBef>
            <a:spcAft>
              <a:spcPct val="15000"/>
            </a:spcAft>
            <a:buChar char="••"/>
          </a:pPr>
          <a:r>
            <a:rPr lang="tr-TR" sz="2000" kern="1200" dirty="0" smtClean="0">
              <a:solidFill>
                <a:srgbClr val="006597"/>
              </a:solidFill>
              <a:latin typeface="Calibri" panose="020F0502020204030204" pitchFamily="34" charset="0"/>
            </a:rPr>
            <a:t>2019 yılı verilerine göre net satış hasılatı en az 500.000 TL olmalıdır. </a:t>
          </a:r>
          <a:endParaRPr lang="tr-TR" sz="2000" kern="1200" dirty="0">
            <a:solidFill>
              <a:srgbClr val="006597"/>
            </a:solidFill>
            <a:latin typeface="Calibri" panose="020F0502020204030204" pitchFamily="34" charset="0"/>
          </a:endParaRPr>
        </a:p>
      </dsp:txBody>
      <dsp:txXfrm>
        <a:off x="0" y="395462"/>
        <a:ext cx="7102177" cy="1883700"/>
      </dsp:txXfrm>
    </dsp:sp>
    <dsp:sp modelId="{B6652A64-CCB2-4FB5-B049-8CA236FED3C1}">
      <dsp:nvSpPr>
        <dsp:cNvPr id="0" name=""/>
        <dsp:cNvSpPr/>
      </dsp:nvSpPr>
      <dsp:spPr>
        <a:xfrm>
          <a:off x="355108" y="11702"/>
          <a:ext cx="4971523" cy="7675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7912" tIns="0" rIns="187912" bIns="0" numCol="1" spcCol="1270" anchor="ctr" anchorCtr="0">
          <a:noAutofit/>
        </a:bodyPr>
        <a:lstStyle/>
        <a:p>
          <a:pPr lvl="0" algn="l" defTabSz="1066800">
            <a:lnSpc>
              <a:spcPct val="90000"/>
            </a:lnSpc>
            <a:spcBef>
              <a:spcPct val="0"/>
            </a:spcBef>
            <a:spcAft>
              <a:spcPct val="35000"/>
            </a:spcAft>
          </a:pPr>
          <a:r>
            <a:rPr lang="tr-TR" sz="2400" b="1" kern="1200" dirty="0" smtClean="0">
              <a:latin typeface="Calibri" panose="020F0502020204030204" pitchFamily="34" charset="0"/>
            </a:rPr>
            <a:t>Diğer Başvuru Koşulları</a:t>
          </a:r>
          <a:endParaRPr lang="tr-TR" sz="2400" kern="1200" dirty="0">
            <a:latin typeface="Calibri" panose="020F0502020204030204" pitchFamily="34" charset="0"/>
          </a:endParaRPr>
        </a:p>
      </dsp:txBody>
      <dsp:txXfrm>
        <a:off x="392575" y="49169"/>
        <a:ext cx="4896589" cy="692586"/>
      </dsp:txXfrm>
    </dsp:sp>
    <dsp:sp modelId="{3E6810D6-0285-4AD0-AF6D-6958B3AD4085}">
      <dsp:nvSpPr>
        <dsp:cNvPr id="0" name=""/>
        <dsp:cNvSpPr/>
      </dsp:nvSpPr>
      <dsp:spPr>
        <a:xfrm>
          <a:off x="0" y="2803322"/>
          <a:ext cx="7102177" cy="1248975"/>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1208" tIns="541528" rIns="551208" bIns="142240" numCol="1" spcCol="1270" anchor="t" anchorCtr="0">
          <a:noAutofit/>
        </a:bodyPr>
        <a:lstStyle/>
        <a:p>
          <a:pPr marL="228600" lvl="1" indent="-228600" algn="just" defTabSz="889000">
            <a:lnSpc>
              <a:spcPct val="90000"/>
            </a:lnSpc>
            <a:spcBef>
              <a:spcPct val="0"/>
            </a:spcBef>
            <a:spcAft>
              <a:spcPct val="15000"/>
            </a:spcAft>
            <a:buChar char="••"/>
          </a:pPr>
          <a:r>
            <a:rPr lang="tr-TR" sz="2000" kern="1200" dirty="0" smtClean="0">
              <a:solidFill>
                <a:srgbClr val="006597"/>
              </a:solidFill>
              <a:latin typeface="Calibri" panose="020F0502020204030204" pitchFamily="34" charset="0"/>
            </a:rPr>
            <a:t>Teklif edilen projenin toplam bütçesi, işletmenin 2019 yılı net satış hasılatını aşamaz.</a:t>
          </a:r>
          <a:endParaRPr lang="tr-TR" sz="2000" kern="1200" dirty="0">
            <a:solidFill>
              <a:srgbClr val="006597"/>
            </a:solidFill>
            <a:latin typeface="Calibri" panose="020F0502020204030204" pitchFamily="34" charset="0"/>
          </a:endParaRPr>
        </a:p>
      </dsp:txBody>
      <dsp:txXfrm>
        <a:off x="0" y="2803322"/>
        <a:ext cx="7102177" cy="1248975"/>
      </dsp:txXfrm>
    </dsp:sp>
    <dsp:sp modelId="{E88D6F39-E709-4649-88B8-8C4D159915A1}">
      <dsp:nvSpPr>
        <dsp:cNvPr id="0" name=""/>
        <dsp:cNvSpPr/>
      </dsp:nvSpPr>
      <dsp:spPr>
        <a:xfrm>
          <a:off x="355108" y="2419562"/>
          <a:ext cx="4971523" cy="76752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7912" tIns="0" rIns="187912" bIns="0" numCol="1" spcCol="1270" anchor="ctr" anchorCtr="0">
          <a:noAutofit/>
        </a:bodyPr>
        <a:lstStyle/>
        <a:p>
          <a:pPr lvl="0" algn="l" defTabSz="1066800">
            <a:lnSpc>
              <a:spcPct val="90000"/>
            </a:lnSpc>
            <a:spcBef>
              <a:spcPct val="0"/>
            </a:spcBef>
            <a:spcAft>
              <a:spcPct val="35000"/>
            </a:spcAft>
          </a:pPr>
          <a:r>
            <a:rPr lang="tr-TR" sz="2400" b="1" kern="1200" dirty="0" smtClean="0">
              <a:latin typeface="Calibri" panose="020F0502020204030204" pitchFamily="34" charset="0"/>
            </a:rPr>
            <a:t>Proje Bütçesi Özel Sınırı</a:t>
          </a:r>
          <a:endParaRPr lang="tr-TR" sz="2400" kern="1200" dirty="0">
            <a:latin typeface="Calibri" panose="020F0502020204030204" pitchFamily="34" charset="0"/>
          </a:endParaRPr>
        </a:p>
      </dsp:txBody>
      <dsp:txXfrm>
        <a:off x="392575" y="2457029"/>
        <a:ext cx="4896589" cy="6925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97B0DA-3BFA-40F9-8893-17FEB3E4E1D7}">
      <dsp:nvSpPr>
        <dsp:cNvPr id="0" name=""/>
        <dsp:cNvSpPr/>
      </dsp:nvSpPr>
      <dsp:spPr>
        <a:xfrm rot="5400000">
          <a:off x="4934521" y="-2029036"/>
          <a:ext cx="748208" cy="4996353"/>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tr-TR" sz="2000" b="0" kern="1200" dirty="0" smtClean="0">
              <a:latin typeface="Calibri" panose="020F0502020204030204" pitchFamily="34" charset="0"/>
            </a:rPr>
            <a:t>En az </a:t>
          </a:r>
          <a:r>
            <a:rPr lang="tr-TR" sz="2000" b="1" kern="1200" dirty="0" smtClean="0">
              <a:latin typeface="Calibri" panose="020F0502020204030204" pitchFamily="34" charset="0"/>
            </a:rPr>
            <a:t>8</a:t>
          </a:r>
          <a:r>
            <a:rPr lang="tr-TR" sz="2000" b="0" kern="1200" dirty="0" smtClean="0">
              <a:latin typeface="Calibri" panose="020F0502020204030204" pitchFamily="34" charset="0"/>
            </a:rPr>
            <a:t> ay ve en fazla </a:t>
          </a:r>
          <a:r>
            <a:rPr lang="tr-TR" sz="2000" b="1" kern="1200" dirty="0" smtClean="0">
              <a:latin typeface="Calibri" panose="020F0502020204030204" pitchFamily="34" charset="0"/>
            </a:rPr>
            <a:t>20</a:t>
          </a:r>
          <a:r>
            <a:rPr lang="tr-TR" sz="2000" b="0" kern="1200" dirty="0" smtClean="0">
              <a:latin typeface="Calibri" panose="020F0502020204030204" pitchFamily="34" charset="0"/>
            </a:rPr>
            <a:t> aydır.</a:t>
          </a:r>
          <a:endParaRPr lang="tr-TR" sz="2000" b="0" kern="1200" dirty="0">
            <a:latin typeface="Calibri" panose="020F0502020204030204" pitchFamily="34" charset="0"/>
          </a:endParaRPr>
        </a:p>
      </dsp:txBody>
      <dsp:txXfrm rot="-5400000">
        <a:off x="2810449" y="131561"/>
        <a:ext cx="4959828" cy="675158"/>
      </dsp:txXfrm>
    </dsp:sp>
    <dsp:sp modelId="{40EC3308-C603-4EF4-AA6B-28A8A7FAFB9C}">
      <dsp:nvSpPr>
        <dsp:cNvPr id="0" name=""/>
        <dsp:cNvSpPr/>
      </dsp:nvSpPr>
      <dsp:spPr>
        <a:xfrm>
          <a:off x="0" y="1510"/>
          <a:ext cx="2810448" cy="9352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tr-TR" sz="2200" b="1" kern="1200" dirty="0" smtClean="0">
              <a:latin typeface="Calibri" panose="020F0502020204030204" pitchFamily="34" charset="0"/>
            </a:rPr>
            <a:t>Proje Süresi</a:t>
          </a:r>
          <a:endParaRPr lang="tr-TR" sz="2200" kern="1200" dirty="0">
            <a:latin typeface="Calibri" panose="020F0502020204030204" pitchFamily="34" charset="0"/>
          </a:endParaRPr>
        </a:p>
      </dsp:txBody>
      <dsp:txXfrm>
        <a:off x="45656" y="47166"/>
        <a:ext cx="2719136" cy="843948"/>
      </dsp:txXfrm>
    </dsp:sp>
    <dsp:sp modelId="{B75DB9DE-49BD-47A4-90E2-9E218114F7B1}">
      <dsp:nvSpPr>
        <dsp:cNvPr id="0" name=""/>
        <dsp:cNvSpPr/>
      </dsp:nvSpPr>
      <dsp:spPr>
        <a:xfrm rot="5400000">
          <a:off x="4793858" y="-1002621"/>
          <a:ext cx="1019164" cy="4991474"/>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tr-TR" sz="2000" b="0" kern="1200" dirty="0" smtClean="0">
              <a:latin typeface="Calibri" panose="020F0502020204030204" pitchFamily="34" charset="0"/>
            </a:rPr>
            <a:t>Geri Ödemesiz :    300.000 TL</a:t>
          </a:r>
          <a:endParaRPr lang="tr-TR" sz="2000" b="0" kern="1200" dirty="0">
            <a:latin typeface="Calibri" panose="020F0502020204030204" pitchFamily="34" charset="0"/>
          </a:endParaRPr>
        </a:p>
        <a:p>
          <a:pPr marL="228600" lvl="1" indent="-228600" algn="l" defTabSz="889000">
            <a:lnSpc>
              <a:spcPct val="90000"/>
            </a:lnSpc>
            <a:spcBef>
              <a:spcPct val="0"/>
            </a:spcBef>
            <a:spcAft>
              <a:spcPct val="15000"/>
            </a:spcAft>
            <a:buChar char="••"/>
          </a:pPr>
          <a:r>
            <a:rPr lang="tr-TR" sz="2000" b="0" kern="1200" dirty="0" smtClean="0">
              <a:latin typeface="Calibri" panose="020F0502020204030204" pitchFamily="34" charset="0"/>
            </a:rPr>
            <a:t>Geri Ödemeli </a:t>
          </a:r>
          <a:r>
            <a:rPr lang="tr-TR" sz="2000" b="0" kern="1200" baseline="30000" dirty="0" smtClean="0">
              <a:latin typeface="Calibri" panose="020F0502020204030204" pitchFamily="34" charset="0"/>
            </a:rPr>
            <a:t>*</a:t>
          </a:r>
          <a:r>
            <a:rPr lang="tr-TR" sz="2000" b="0" kern="1200" dirty="0" smtClean="0">
              <a:latin typeface="Calibri" panose="020F0502020204030204" pitchFamily="34" charset="0"/>
            </a:rPr>
            <a:t>  :    700.000 TL</a:t>
          </a:r>
          <a:endParaRPr lang="tr-TR" sz="2000" b="0" kern="1200" dirty="0">
            <a:latin typeface="Calibri" panose="020F0502020204030204" pitchFamily="34" charset="0"/>
          </a:endParaRPr>
        </a:p>
        <a:p>
          <a:pPr marL="228600" lvl="1" indent="-228600" algn="l" defTabSz="889000">
            <a:lnSpc>
              <a:spcPct val="90000"/>
            </a:lnSpc>
            <a:spcBef>
              <a:spcPct val="0"/>
            </a:spcBef>
            <a:spcAft>
              <a:spcPct val="15000"/>
            </a:spcAft>
            <a:buChar char="••"/>
          </a:pPr>
          <a:r>
            <a:rPr lang="tr-TR" sz="2000" b="0" kern="1200" dirty="0" smtClean="0">
              <a:latin typeface="Calibri" panose="020F0502020204030204" pitchFamily="34" charset="0"/>
            </a:rPr>
            <a:t>Toplam               : </a:t>
          </a:r>
          <a:r>
            <a:rPr lang="tr-TR" sz="2000" b="1" kern="1200" dirty="0" smtClean="0">
              <a:latin typeface="Calibri" panose="020F0502020204030204" pitchFamily="34" charset="0"/>
            </a:rPr>
            <a:t>1.000.000 TL</a:t>
          </a:r>
          <a:endParaRPr lang="tr-TR" sz="2000" b="1" kern="1200" dirty="0">
            <a:latin typeface="Calibri" panose="020F0502020204030204" pitchFamily="34" charset="0"/>
          </a:endParaRPr>
        </a:p>
      </dsp:txBody>
      <dsp:txXfrm rot="-5400000">
        <a:off x="2807704" y="1033284"/>
        <a:ext cx="4941723" cy="919662"/>
      </dsp:txXfrm>
    </dsp:sp>
    <dsp:sp modelId="{FB89AF50-1DE1-4183-8C68-8CC1D2D5D164}">
      <dsp:nvSpPr>
        <dsp:cNvPr id="0" name=""/>
        <dsp:cNvSpPr/>
      </dsp:nvSpPr>
      <dsp:spPr>
        <a:xfrm>
          <a:off x="0" y="1025485"/>
          <a:ext cx="2807704" cy="9352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tr-TR" sz="2200" b="1" kern="1200" dirty="0" smtClean="0">
              <a:latin typeface="Calibri" panose="020F0502020204030204" pitchFamily="34" charset="0"/>
            </a:rPr>
            <a:t>Proje Destek Üst Limiti</a:t>
          </a:r>
          <a:endParaRPr lang="tr-TR" sz="2200" kern="1200" dirty="0">
            <a:latin typeface="Calibri" panose="020F0502020204030204" pitchFamily="34" charset="0"/>
          </a:endParaRPr>
        </a:p>
      </dsp:txBody>
      <dsp:txXfrm>
        <a:off x="45656" y="1071141"/>
        <a:ext cx="2716392" cy="843948"/>
      </dsp:txXfrm>
    </dsp:sp>
    <dsp:sp modelId="{D7DBAC85-9DF9-4382-82BE-08F3C2096AE6}">
      <dsp:nvSpPr>
        <dsp:cNvPr id="0" name=""/>
        <dsp:cNvSpPr/>
      </dsp:nvSpPr>
      <dsp:spPr>
        <a:xfrm rot="5400000">
          <a:off x="4701529" y="234435"/>
          <a:ext cx="1219070" cy="4991474"/>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tr-TR" sz="2000" b="1" kern="1200" dirty="0" smtClean="0">
              <a:latin typeface="Calibri" panose="020F0502020204030204" pitchFamily="34" charset="0"/>
              <a:ea typeface="+mn-ea"/>
              <a:cs typeface="+mn-cs"/>
            </a:rPr>
            <a:t>% 60 </a:t>
          </a:r>
          <a:r>
            <a:rPr lang="tr-TR" sz="2000" b="0" kern="1200" dirty="0" smtClean="0">
              <a:latin typeface="Calibri" panose="020F0502020204030204" pitchFamily="34" charset="0"/>
              <a:ea typeface="+mn-ea"/>
              <a:cs typeface="+mn-cs"/>
            </a:rPr>
            <a:t>(Bu oran üzerinden hesaplanacak desteğin %30’u geri ödemesiz </a:t>
          </a:r>
          <a:r>
            <a:rPr lang="tr-TR" sz="2000" b="0" u="sng" kern="1200" dirty="0" smtClean="0">
              <a:latin typeface="Calibri" panose="020F0502020204030204" pitchFamily="34" charset="0"/>
              <a:ea typeface="+mn-ea"/>
              <a:cs typeface="+mn-cs"/>
            </a:rPr>
            <a:t>ve</a:t>
          </a:r>
          <a:r>
            <a:rPr lang="tr-TR" sz="2000" b="0" kern="1200" dirty="0" smtClean="0">
              <a:latin typeface="Calibri" panose="020F0502020204030204" pitchFamily="34" charset="0"/>
              <a:ea typeface="+mn-ea"/>
              <a:cs typeface="+mn-cs"/>
            </a:rPr>
            <a:t> %70’i teminat karşılığı geri ödemeli destek olarak birlikte ödenir) </a:t>
          </a:r>
          <a:endParaRPr lang="tr-TR" sz="2000" b="0" kern="1200" dirty="0"/>
        </a:p>
      </dsp:txBody>
      <dsp:txXfrm rot="-5400000">
        <a:off x="2815327" y="2180147"/>
        <a:ext cx="4931964" cy="1100050"/>
      </dsp:txXfrm>
    </dsp:sp>
    <dsp:sp modelId="{C02390CC-DD0E-403A-9606-FB371A718FF3}">
      <dsp:nvSpPr>
        <dsp:cNvPr id="0" name=""/>
        <dsp:cNvSpPr/>
      </dsp:nvSpPr>
      <dsp:spPr>
        <a:xfrm>
          <a:off x="0" y="2049460"/>
          <a:ext cx="2807704" cy="126741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tr-TR" sz="2200" b="1" kern="1200" dirty="0" smtClean="0">
              <a:latin typeface="Calibri" panose="020F0502020204030204" pitchFamily="34" charset="0"/>
            </a:rPr>
            <a:t>Destek Oranı</a:t>
          </a:r>
          <a:r>
            <a:rPr lang="tr-TR" sz="2200" b="1" kern="1200" baseline="30000" dirty="0" smtClean="0">
              <a:latin typeface="Calibri" panose="020F0502020204030204" pitchFamily="34" charset="0"/>
            </a:rPr>
            <a:t>**</a:t>
          </a:r>
          <a:endParaRPr lang="tr-TR" sz="2200" b="1" kern="1200" baseline="30000" dirty="0">
            <a:latin typeface="Calibri" panose="020F0502020204030204" pitchFamily="34" charset="0"/>
          </a:endParaRPr>
        </a:p>
      </dsp:txBody>
      <dsp:txXfrm>
        <a:off x="61870" y="2111330"/>
        <a:ext cx="2683964" cy="1143678"/>
      </dsp:txXfrm>
    </dsp:sp>
    <dsp:sp modelId="{7645A999-5E85-487A-86B9-94CEDC09CCFF}">
      <dsp:nvSpPr>
        <dsp:cNvPr id="0" name=""/>
        <dsp:cNvSpPr/>
      </dsp:nvSpPr>
      <dsp:spPr>
        <a:xfrm rot="5400000">
          <a:off x="4967064" y="1242473"/>
          <a:ext cx="683121" cy="4996353"/>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tr-TR" sz="2000" b="1" kern="1200" dirty="0" smtClean="0">
              <a:latin typeface="Calibri" panose="020F0502020204030204" pitchFamily="34" charset="0"/>
            </a:rPr>
            <a:t>% 50</a:t>
          </a:r>
          <a:endParaRPr lang="tr-TR" sz="2000" b="1" kern="1200" dirty="0">
            <a:latin typeface="Calibri" panose="020F0502020204030204" pitchFamily="34" charset="0"/>
          </a:endParaRPr>
        </a:p>
      </dsp:txBody>
      <dsp:txXfrm rot="-5400000">
        <a:off x="2810449" y="3432436"/>
        <a:ext cx="4963006" cy="616427"/>
      </dsp:txXfrm>
    </dsp:sp>
    <dsp:sp modelId="{ABFF423B-3A91-45E9-BD8F-50702C10D20C}">
      <dsp:nvSpPr>
        <dsp:cNvPr id="0" name=""/>
        <dsp:cNvSpPr/>
      </dsp:nvSpPr>
      <dsp:spPr>
        <a:xfrm>
          <a:off x="0" y="3363641"/>
          <a:ext cx="2810448" cy="75401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tr-TR" sz="2200" b="1" kern="1200" dirty="0" smtClean="0">
              <a:latin typeface="Calibri" panose="020F0502020204030204" pitchFamily="34" charset="0"/>
            </a:rPr>
            <a:t>Erken Ödeme</a:t>
          </a:r>
          <a:r>
            <a:rPr lang="tr-TR" sz="2200" b="1" kern="1200" baseline="30000" dirty="0" smtClean="0">
              <a:latin typeface="Calibri" panose="020F0502020204030204" pitchFamily="34" charset="0"/>
            </a:rPr>
            <a:t>***</a:t>
          </a:r>
          <a:endParaRPr lang="tr-TR" sz="2200" b="1" kern="1200" baseline="30000" dirty="0">
            <a:latin typeface="Calibri" panose="020F0502020204030204" pitchFamily="34" charset="0"/>
          </a:endParaRPr>
        </a:p>
      </dsp:txBody>
      <dsp:txXfrm>
        <a:off x="36808" y="3400449"/>
        <a:ext cx="2736832" cy="6804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EC03EF-6F23-48AB-90EF-BE546CF31B13}">
      <dsp:nvSpPr>
        <dsp:cNvPr id="0" name=""/>
        <dsp:cNvSpPr/>
      </dsp:nvSpPr>
      <dsp:spPr>
        <a:xfrm>
          <a:off x="3406" y="1009"/>
          <a:ext cx="7698043" cy="7211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tr-TR" sz="3600" b="1" kern="1200" dirty="0" smtClean="0">
              <a:effectLst>
                <a:outerShdw blurRad="38100" dist="38100" dir="2700000" algn="tl">
                  <a:srgbClr val="000000">
                    <a:alpha val="43137"/>
                  </a:srgbClr>
                </a:outerShdw>
              </a:effectLst>
              <a:latin typeface="Calibri" panose="020F0502020204030204" pitchFamily="34" charset="0"/>
            </a:rPr>
            <a:t>UYGUN PROJE KONULARI </a:t>
          </a:r>
          <a:endParaRPr lang="tr-TR" sz="3600" b="1" kern="1200" dirty="0">
            <a:effectLst>
              <a:outerShdw blurRad="38100" dist="38100" dir="2700000" algn="tl">
                <a:srgbClr val="000000">
                  <a:alpha val="43137"/>
                </a:srgbClr>
              </a:outerShdw>
            </a:effectLst>
            <a:latin typeface="Calibri" panose="020F0502020204030204" pitchFamily="34" charset="0"/>
          </a:endParaRPr>
        </a:p>
      </dsp:txBody>
      <dsp:txXfrm>
        <a:off x="24527" y="22130"/>
        <a:ext cx="7655801" cy="678865"/>
      </dsp:txXfrm>
    </dsp:sp>
    <dsp:sp modelId="{755065E5-78F5-46D0-B8BE-9E7BE510908B}">
      <dsp:nvSpPr>
        <dsp:cNvPr id="0" name=""/>
        <dsp:cNvSpPr/>
      </dsp:nvSpPr>
      <dsp:spPr>
        <a:xfrm>
          <a:off x="20388" y="1037365"/>
          <a:ext cx="996092" cy="302021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b="1" kern="1200" dirty="0" smtClean="0">
              <a:solidFill>
                <a:schemeClr val="bg1"/>
              </a:solidFill>
              <a:latin typeface="Calibri" panose="020F0502020204030204" pitchFamily="34" charset="0"/>
            </a:rPr>
            <a:t>Büyük Verinin Analitik Yöntemlerle İşlenmesi ve İmalat Sanayinde </a:t>
          </a:r>
          <a:r>
            <a:rPr lang="tr-TR" sz="1100" b="1" kern="1200" dirty="0" smtClean="0">
              <a:solidFill>
                <a:schemeClr val="bg1"/>
              </a:solidFill>
              <a:latin typeface="Calibri" panose="020F0502020204030204" pitchFamily="34" charset="0"/>
            </a:rPr>
            <a:t>Kullanımı</a:t>
          </a:r>
          <a:endParaRPr lang="tr-TR" sz="1200" b="1" kern="1200" dirty="0">
            <a:solidFill>
              <a:schemeClr val="bg1"/>
            </a:solidFill>
            <a:latin typeface="Calibri" panose="020F0502020204030204" pitchFamily="34" charset="0"/>
          </a:endParaRPr>
        </a:p>
      </dsp:txBody>
      <dsp:txXfrm>
        <a:off x="49563" y="1066540"/>
        <a:ext cx="937742" cy="2961868"/>
      </dsp:txXfrm>
    </dsp:sp>
    <dsp:sp modelId="{E0812667-098F-4846-820C-A524E67EF145}">
      <dsp:nvSpPr>
        <dsp:cNvPr id="0" name=""/>
        <dsp:cNvSpPr/>
      </dsp:nvSpPr>
      <dsp:spPr>
        <a:xfrm>
          <a:off x="1071945" y="1042771"/>
          <a:ext cx="862469" cy="302021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tr-TR" sz="1100" b="1" kern="1200" dirty="0" smtClean="0">
              <a:latin typeface="Calibri" panose="020F0502020204030204" pitchFamily="34" charset="0"/>
            </a:rPr>
            <a:t>İmalat Sanayinde Nesnelerin İnterneti</a:t>
          </a:r>
        </a:p>
        <a:p>
          <a:pPr lvl="0" algn="ctr" defTabSz="488950">
            <a:lnSpc>
              <a:spcPct val="90000"/>
            </a:lnSpc>
            <a:spcBef>
              <a:spcPct val="0"/>
            </a:spcBef>
            <a:spcAft>
              <a:spcPct val="35000"/>
            </a:spcAft>
          </a:pPr>
          <a:endParaRPr lang="tr-TR" sz="800" b="1" kern="1200" dirty="0">
            <a:latin typeface="Calibri" panose="020F0502020204030204" pitchFamily="34" charset="0"/>
          </a:endParaRPr>
        </a:p>
      </dsp:txBody>
      <dsp:txXfrm>
        <a:off x="1097206" y="1068032"/>
        <a:ext cx="811947" cy="2969696"/>
      </dsp:txXfrm>
    </dsp:sp>
    <dsp:sp modelId="{7ED31A29-6E5B-48BB-A14D-546152F35868}">
      <dsp:nvSpPr>
        <dsp:cNvPr id="0" name=""/>
        <dsp:cNvSpPr/>
      </dsp:nvSpPr>
      <dsp:spPr>
        <a:xfrm>
          <a:off x="2039982" y="1043617"/>
          <a:ext cx="973323" cy="302021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b="1" kern="1200" dirty="0" smtClean="0">
              <a:latin typeface="Calibri" panose="020F0502020204030204" pitchFamily="34" charset="0"/>
            </a:rPr>
            <a:t>İmalat Sanayinde Endüstriyel </a:t>
          </a:r>
          <a:r>
            <a:rPr lang="tr-TR" sz="1100" b="1" kern="1200" dirty="0" smtClean="0">
              <a:latin typeface="Calibri" panose="020F0502020204030204" pitchFamily="34" charset="0"/>
            </a:rPr>
            <a:t>Robot</a:t>
          </a:r>
          <a:r>
            <a:rPr lang="tr-TR" sz="1200" b="1" kern="1200" dirty="0" smtClean="0">
              <a:latin typeface="Calibri" panose="020F0502020204030204" pitchFamily="34" charset="0"/>
            </a:rPr>
            <a:t> Teknolojileri</a:t>
          </a:r>
        </a:p>
      </dsp:txBody>
      <dsp:txXfrm>
        <a:off x="2068490" y="1072125"/>
        <a:ext cx="916307" cy="2963202"/>
      </dsp:txXfrm>
    </dsp:sp>
    <dsp:sp modelId="{6351941F-D01C-4163-AEF7-DB0B0494B06D}">
      <dsp:nvSpPr>
        <dsp:cNvPr id="0" name=""/>
        <dsp:cNvSpPr/>
      </dsp:nvSpPr>
      <dsp:spPr>
        <a:xfrm>
          <a:off x="3052633" y="1042771"/>
          <a:ext cx="909146" cy="302021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tr-TR" sz="1100" b="1" kern="1200" dirty="0" smtClean="0">
              <a:latin typeface="Calibri" panose="020F0502020204030204" pitchFamily="34" charset="0"/>
            </a:rPr>
            <a:t>İmalat Sanayinde Akıllı Sensör Teknolojileri</a:t>
          </a:r>
        </a:p>
        <a:p>
          <a:pPr lvl="0" algn="ctr" defTabSz="488950">
            <a:lnSpc>
              <a:spcPct val="90000"/>
            </a:lnSpc>
            <a:spcBef>
              <a:spcPct val="0"/>
            </a:spcBef>
            <a:spcAft>
              <a:spcPct val="35000"/>
            </a:spcAft>
          </a:pPr>
          <a:endParaRPr lang="tr-TR" sz="1100" b="1" kern="1200" dirty="0">
            <a:latin typeface="Calibri" panose="020F0502020204030204" pitchFamily="34" charset="0"/>
          </a:endParaRPr>
        </a:p>
      </dsp:txBody>
      <dsp:txXfrm>
        <a:off x="3079261" y="1069399"/>
        <a:ext cx="855890" cy="2966962"/>
      </dsp:txXfrm>
    </dsp:sp>
    <dsp:sp modelId="{3870ABE4-E3A0-4A3A-9B03-ED8B91882444}">
      <dsp:nvSpPr>
        <dsp:cNvPr id="0" name=""/>
        <dsp:cNvSpPr/>
      </dsp:nvSpPr>
      <dsp:spPr>
        <a:xfrm>
          <a:off x="4034228" y="1042771"/>
          <a:ext cx="862469" cy="302021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tr-TR" sz="1100" b="1" kern="1200" dirty="0" smtClean="0">
              <a:latin typeface="Calibri" panose="020F0502020204030204" pitchFamily="34" charset="0"/>
            </a:rPr>
            <a:t>Yapay Zekaya Dayalı Siber Fiziksel Akıllı Fabrika Sistem ve Bileşenleri</a:t>
          </a:r>
          <a:endParaRPr lang="tr-TR" sz="1100" b="1" kern="1200" dirty="0">
            <a:latin typeface="Calibri" panose="020F0502020204030204" pitchFamily="34" charset="0"/>
          </a:endParaRPr>
        </a:p>
      </dsp:txBody>
      <dsp:txXfrm>
        <a:off x="4059489" y="1068032"/>
        <a:ext cx="811947" cy="2969696"/>
      </dsp:txXfrm>
    </dsp:sp>
    <dsp:sp modelId="{10755D04-F315-4D9A-BF72-CF7FD14BA06E}">
      <dsp:nvSpPr>
        <dsp:cNvPr id="0" name=""/>
        <dsp:cNvSpPr/>
      </dsp:nvSpPr>
      <dsp:spPr>
        <a:xfrm>
          <a:off x="4973336" y="1014290"/>
          <a:ext cx="862469" cy="302021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tr-TR" sz="1100" b="1" kern="1200" dirty="0" smtClean="0">
              <a:latin typeface="Calibri" panose="020F0502020204030204" pitchFamily="34" charset="0"/>
            </a:rPr>
            <a:t>İmalat Sanayinde Siber Güvenlik</a:t>
          </a:r>
        </a:p>
      </dsp:txBody>
      <dsp:txXfrm>
        <a:off x="4998597" y="1039551"/>
        <a:ext cx="811947" cy="2969696"/>
      </dsp:txXfrm>
    </dsp:sp>
    <dsp:sp modelId="{6BC732CE-8AFA-4200-A520-1E71C0AEEA83}">
      <dsp:nvSpPr>
        <dsp:cNvPr id="0" name=""/>
        <dsp:cNvSpPr/>
      </dsp:nvSpPr>
      <dsp:spPr>
        <a:xfrm>
          <a:off x="5904062" y="1042771"/>
          <a:ext cx="862469" cy="302021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tr-TR" sz="1100" b="1" kern="1200" dirty="0" smtClean="0">
              <a:latin typeface="Calibri" panose="020F0502020204030204" pitchFamily="34" charset="0"/>
            </a:rPr>
            <a:t>İmalat Sanayinde Akıllı ve Esnek Otomasyon Sistemleri</a:t>
          </a:r>
        </a:p>
      </dsp:txBody>
      <dsp:txXfrm>
        <a:off x="5929323" y="1068032"/>
        <a:ext cx="811947" cy="2969696"/>
      </dsp:txXfrm>
    </dsp:sp>
    <dsp:sp modelId="{D18180DC-CC0A-48AD-AF55-BE041060D749}">
      <dsp:nvSpPr>
        <dsp:cNvPr id="0" name=""/>
        <dsp:cNvSpPr/>
      </dsp:nvSpPr>
      <dsp:spPr>
        <a:xfrm>
          <a:off x="6838979" y="1042771"/>
          <a:ext cx="862469" cy="302021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tr-TR" sz="1100" b="1" kern="1200" dirty="0" smtClean="0">
              <a:latin typeface="Calibri" panose="020F0502020204030204" pitchFamily="34" charset="0"/>
            </a:rPr>
            <a:t>İmalat Sanayinde Artırılmış Gerçeklik / Sanal Gerçeklik Teknolojileri</a:t>
          </a:r>
        </a:p>
      </dsp:txBody>
      <dsp:txXfrm>
        <a:off x="6864240" y="1068032"/>
        <a:ext cx="811947" cy="2969696"/>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4 Slayt Numarası Yer Tutucusu"/>
          <p:cNvSpPr>
            <a:spLocks noGrp="1"/>
          </p:cNvSpPr>
          <p:nvPr>
            <p:ph type="sldNum" sz="quarter" idx="3"/>
          </p:nvPr>
        </p:nvSpPr>
        <p:spPr>
          <a:xfrm>
            <a:off x="3850444" y="9430091"/>
            <a:ext cx="2945659" cy="496412"/>
          </a:xfrm>
          <a:prstGeom prst="rect">
            <a:avLst/>
          </a:prstGeom>
        </p:spPr>
        <p:txBody>
          <a:bodyPr vert="horz" lIns="91266" tIns="45633" rIns="91266" bIns="45633" rtlCol="0" anchor="b"/>
          <a:lstStyle>
            <a:lvl1pPr algn="r">
              <a:defRPr sz="1200"/>
            </a:lvl1pPr>
          </a:lstStyle>
          <a:p>
            <a:fld id="{852BF596-14AD-4026-B47E-1D33425C8778}" type="slidenum">
              <a:rPr lang="tr-TR" smtClean="0"/>
              <a:pPr/>
              <a:t>‹#›</a:t>
            </a:fld>
            <a:endParaRPr lang="tr-TR"/>
          </a:p>
        </p:txBody>
      </p:sp>
    </p:spTree>
    <p:extLst>
      <p:ext uri="{BB962C8B-B14F-4D97-AF65-F5344CB8AC3E}">
        <p14:creationId xmlns:p14="http://schemas.microsoft.com/office/powerpoint/2010/main" val="191853652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1" y="0"/>
            <a:ext cx="2945659" cy="496412"/>
          </a:xfrm>
          <a:prstGeom prst="rect">
            <a:avLst/>
          </a:prstGeom>
        </p:spPr>
        <p:txBody>
          <a:bodyPr vert="horz" lIns="91266" tIns="45633" rIns="91266" bIns="45633" rtlCol="0"/>
          <a:lstStyle>
            <a:lvl1pPr algn="l">
              <a:defRPr sz="1200"/>
            </a:lvl1pPr>
          </a:lstStyle>
          <a:p>
            <a:endParaRPr lang="tr-TR"/>
          </a:p>
        </p:txBody>
      </p:sp>
      <p:sp>
        <p:nvSpPr>
          <p:cNvPr id="3" name="2 Veri Yer Tutucusu"/>
          <p:cNvSpPr>
            <a:spLocks noGrp="1"/>
          </p:cNvSpPr>
          <p:nvPr>
            <p:ph type="dt" idx="1"/>
          </p:nvPr>
        </p:nvSpPr>
        <p:spPr>
          <a:xfrm>
            <a:off x="3850444" y="0"/>
            <a:ext cx="2945659" cy="496412"/>
          </a:xfrm>
          <a:prstGeom prst="rect">
            <a:avLst/>
          </a:prstGeom>
        </p:spPr>
        <p:txBody>
          <a:bodyPr vert="horz" lIns="91266" tIns="45633" rIns="91266" bIns="45633" rtlCol="0"/>
          <a:lstStyle>
            <a:lvl1pPr algn="r">
              <a:defRPr sz="1200"/>
            </a:lvl1pPr>
          </a:lstStyle>
          <a:p>
            <a:endParaRPr lang="tr-TR" dirty="0"/>
          </a:p>
        </p:txBody>
      </p:sp>
      <p:sp>
        <p:nvSpPr>
          <p:cNvPr id="4" name="3 Slayt Görüntüsü Yer Tutucusu"/>
          <p:cNvSpPr>
            <a:spLocks noGrp="1" noRot="1" noChangeAspect="1"/>
          </p:cNvSpPr>
          <p:nvPr>
            <p:ph type="sldImg" idx="2"/>
          </p:nvPr>
        </p:nvSpPr>
        <p:spPr>
          <a:xfrm>
            <a:off x="908050" y="744538"/>
            <a:ext cx="4981575" cy="3722687"/>
          </a:xfrm>
          <a:prstGeom prst="rect">
            <a:avLst/>
          </a:prstGeom>
          <a:noFill/>
          <a:ln w="12700">
            <a:solidFill>
              <a:prstClr val="black"/>
            </a:solidFill>
          </a:ln>
        </p:spPr>
        <p:txBody>
          <a:bodyPr vert="horz" lIns="91266" tIns="45633" rIns="91266" bIns="45633" rtlCol="0" anchor="ctr"/>
          <a:lstStyle/>
          <a:p>
            <a:endParaRPr lang="tr-TR"/>
          </a:p>
        </p:txBody>
      </p:sp>
      <p:sp>
        <p:nvSpPr>
          <p:cNvPr id="5" name="4 Not Yer Tutucusu"/>
          <p:cNvSpPr>
            <a:spLocks noGrp="1"/>
          </p:cNvSpPr>
          <p:nvPr>
            <p:ph type="body" sz="quarter" idx="3"/>
          </p:nvPr>
        </p:nvSpPr>
        <p:spPr>
          <a:xfrm>
            <a:off x="679768" y="4715909"/>
            <a:ext cx="5438140" cy="4467702"/>
          </a:xfrm>
          <a:prstGeom prst="rect">
            <a:avLst/>
          </a:prstGeom>
        </p:spPr>
        <p:txBody>
          <a:bodyPr vert="horz" lIns="91266" tIns="45633" rIns="91266" bIns="45633"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1" y="9430091"/>
            <a:ext cx="2945659" cy="496412"/>
          </a:xfrm>
          <a:prstGeom prst="rect">
            <a:avLst/>
          </a:prstGeom>
        </p:spPr>
        <p:txBody>
          <a:bodyPr vert="horz" lIns="91266" tIns="45633" rIns="91266" bIns="45633" rtlCol="0" anchor="b"/>
          <a:lstStyle>
            <a:lvl1pPr algn="l">
              <a:defRPr sz="1200"/>
            </a:lvl1pPr>
          </a:lstStyle>
          <a:p>
            <a:endParaRPr lang="tr-TR"/>
          </a:p>
        </p:txBody>
      </p:sp>
      <p:sp>
        <p:nvSpPr>
          <p:cNvPr id="7" name="6 Slayt Numarası Yer Tutucusu"/>
          <p:cNvSpPr>
            <a:spLocks noGrp="1"/>
          </p:cNvSpPr>
          <p:nvPr>
            <p:ph type="sldNum" sz="quarter" idx="5"/>
          </p:nvPr>
        </p:nvSpPr>
        <p:spPr>
          <a:xfrm>
            <a:off x="3850444" y="9430091"/>
            <a:ext cx="2945659" cy="496412"/>
          </a:xfrm>
          <a:prstGeom prst="rect">
            <a:avLst/>
          </a:prstGeom>
        </p:spPr>
        <p:txBody>
          <a:bodyPr vert="horz" lIns="91266" tIns="45633" rIns="91266" bIns="45633" rtlCol="0" anchor="b"/>
          <a:lstStyle>
            <a:lvl1pPr algn="r">
              <a:defRPr sz="1200"/>
            </a:lvl1pPr>
          </a:lstStyle>
          <a:p>
            <a:fld id="{0D34A84A-BE48-4212-99C4-D6CDDF0D2B65}" type="slidenum">
              <a:rPr lang="tr-TR" smtClean="0"/>
              <a:pPr/>
              <a:t>‹#›</a:t>
            </a:fld>
            <a:endParaRPr lang="tr-TR"/>
          </a:p>
        </p:txBody>
      </p:sp>
    </p:spTree>
    <p:extLst>
      <p:ext uri="{BB962C8B-B14F-4D97-AF65-F5344CB8AC3E}">
        <p14:creationId xmlns:p14="http://schemas.microsoft.com/office/powerpoint/2010/main" val="210366213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08050" y="744538"/>
            <a:ext cx="4981575" cy="3722687"/>
          </a:xfrm>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1741772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08050" y="744538"/>
            <a:ext cx="4981575" cy="3722687"/>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30A553B-3F80-4470-B8AC-56E4FBADE334}" type="slidenum">
              <a:rPr lang="tr-TR" smtClean="0">
                <a:solidFill>
                  <a:prstClr val="black"/>
                </a:solidFill>
              </a:rPr>
              <a:pPr/>
              <a:t>15</a:t>
            </a:fld>
            <a:endParaRPr lang="tr-TR">
              <a:solidFill>
                <a:prstClr val="black"/>
              </a:solidFill>
            </a:endParaRPr>
          </a:p>
        </p:txBody>
      </p:sp>
    </p:spTree>
    <p:extLst>
      <p:ext uri="{BB962C8B-B14F-4D97-AF65-F5344CB8AC3E}">
        <p14:creationId xmlns:p14="http://schemas.microsoft.com/office/powerpoint/2010/main" val="22258237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08050" y="742950"/>
            <a:ext cx="4981575" cy="3724275"/>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30A553B-3F80-4470-B8AC-56E4FBADE334}" type="slidenum">
              <a:rPr lang="tr-TR" smtClean="0">
                <a:solidFill>
                  <a:prstClr val="black"/>
                </a:solidFill>
              </a:rPr>
              <a:pPr/>
              <a:t>16</a:t>
            </a:fld>
            <a:endParaRPr lang="tr-TR">
              <a:solidFill>
                <a:prstClr val="black"/>
              </a:solidFill>
            </a:endParaRPr>
          </a:p>
        </p:txBody>
      </p:sp>
    </p:spTree>
    <p:extLst>
      <p:ext uri="{BB962C8B-B14F-4D97-AF65-F5344CB8AC3E}">
        <p14:creationId xmlns:p14="http://schemas.microsoft.com/office/powerpoint/2010/main" val="20444587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08050" y="744538"/>
            <a:ext cx="4981575" cy="3722687"/>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30A553B-3F80-4470-B8AC-56E4FBADE334}" type="slidenum">
              <a:rPr lang="tr-TR" smtClean="0">
                <a:solidFill>
                  <a:prstClr val="black"/>
                </a:solidFill>
              </a:rPr>
              <a:pPr/>
              <a:t>17</a:t>
            </a:fld>
            <a:endParaRPr lang="tr-TR">
              <a:solidFill>
                <a:prstClr val="black"/>
              </a:solidFill>
            </a:endParaRPr>
          </a:p>
        </p:txBody>
      </p:sp>
    </p:spTree>
    <p:extLst>
      <p:ext uri="{BB962C8B-B14F-4D97-AF65-F5344CB8AC3E}">
        <p14:creationId xmlns:p14="http://schemas.microsoft.com/office/powerpoint/2010/main" val="13823316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ayt Görüntüsü Yer Tutucusu 1"/>
          <p:cNvSpPr>
            <a:spLocks noGrp="1" noRot="1" noChangeAspect="1" noTextEdit="1"/>
          </p:cNvSpPr>
          <p:nvPr>
            <p:ph type="sldImg"/>
          </p:nvPr>
        </p:nvSpPr>
        <p:spPr>
          <a:xfrm>
            <a:off x="908050" y="744538"/>
            <a:ext cx="4981575" cy="3722687"/>
          </a:xfrm>
          <a:ln/>
        </p:spPr>
      </p:sp>
      <p:sp>
        <p:nvSpPr>
          <p:cNvPr id="23555" name="Not Yer Tutucusu 2"/>
          <p:cNvSpPr>
            <a:spLocks noGrp="1"/>
          </p:cNvSpPr>
          <p:nvPr>
            <p:ph type="body" idx="1"/>
          </p:nvPr>
        </p:nvSpPr>
        <p:spPr>
          <a:noFill/>
        </p:spPr>
        <p:txBody>
          <a:bodyPr/>
          <a:lstStyle/>
          <a:p>
            <a:endParaRPr lang="tr-TR" dirty="0" smtClean="0">
              <a:latin typeface="Arial" charset="0"/>
              <a:cs typeface="Arial" charset="0"/>
            </a:endParaRPr>
          </a:p>
        </p:txBody>
      </p:sp>
      <p:sp>
        <p:nvSpPr>
          <p:cNvPr id="23556" name="Slayt Numarası Yer Tutucusu 3"/>
          <p:cNvSpPr>
            <a:spLocks noGrp="1"/>
          </p:cNvSpPr>
          <p:nvPr>
            <p:ph type="sldNum" sz="quarter" idx="5"/>
          </p:nvPr>
        </p:nvSpPr>
        <p:spPr>
          <a:noFill/>
        </p:spPr>
        <p:txBody>
          <a:bodyPr/>
          <a:lstStyle>
            <a:lvl1pPr defTabSz="910184" eaLnBrk="0" hangingPunct="0">
              <a:defRPr sz="2800" b="1">
                <a:solidFill>
                  <a:srgbClr val="000000"/>
                </a:solidFill>
                <a:latin typeface="Verdana" pitchFamily="34" charset="0"/>
                <a:cs typeface="Arial" charset="0"/>
              </a:defRPr>
            </a:lvl1pPr>
            <a:lvl2pPr marL="743396" indent="-285921" defTabSz="910184" eaLnBrk="0" hangingPunct="0">
              <a:defRPr sz="2800" b="1">
                <a:solidFill>
                  <a:srgbClr val="000000"/>
                </a:solidFill>
                <a:latin typeface="Verdana" pitchFamily="34" charset="0"/>
                <a:cs typeface="Arial" charset="0"/>
              </a:defRPr>
            </a:lvl2pPr>
            <a:lvl3pPr marL="1143686" indent="-228737" defTabSz="910184" eaLnBrk="0" hangingPunct="0">
              <a:defRPr sz="2800" b="1">
                <a:solidFill>
                  <a:srgbClr val="000000"/>
                </a:solidFill>
                <a:latin typeface="Verdana" pitchFamily="34" charset="0"/>
                <a:cs typeface="Arial" charset="0"/>
              </a:defRPr>
            </a:lvl3pPr>
            <a:lvl4pPr marL="1601160" indent="-228737" defTabSz="910184" eaLnBrk="0" hangingPunct="0">
              <a:defRPr sz="2800" b="1">
                <a:solidFill>
                  <a:srgbClr val="000000"/>
                </a:solidFill>
                <a:latin typeface="Verdana" pitchFamily="34" charset="0"/>
                <a:cs typeface="Arial" charset="0"/>
              </a:defRPr>
            </a:lvl4pPr>
            <a:lvl5pPr marL="2058634" indent="-228737" defTabSz="910184" eaLnBrk="0" hangingPunct="0">
              <a:defRPr sz="2800" b="1">
                <a:solidFill>
                  <a:srgbClr val="000000"/>
                </a:solidFill>
                <a:latin typeface="Verdana" pitchFamily="34" charset="0"/>
                <a:cs typeface="Arial" charset="0"/>
              </a:defRPr>
            </a:lvl5pPr>
            <a:lvl6pPr marL="2516109" indent="-228737" algn="ctr" defTabSz="910184" eaLnBrk="0" fontAlgn="base" hangingPunct="0">
              <a:spcBef>
                <a:spcPct val="50000"/>
              </a:spcBef>
              <a:spcAft>
                <a:spcPct val="0"/>
              </a:spcAft>
              <a:defRPr sz="2800" b="1">
                <a:solidFill>
                  <a:srgbClr val="000000"/>
                </a:solidFill>
                <a:latin typeface="Verdana" pitchFamily="34" charset="0"/>
                <a:cs typeface="Arial" charset="0"/>
              </a:defRPr>
            </a:lvl6pPr>
            <a:lvl7pPr marL="2973583" indent="-228737" algn="ctr" defTabSz="910184" eaLnBrk="0" fontAlgn="base" hangingPunct="0">
              <a:spcBef>
                <a:spcPct val="50000"/>
              </a:spcBef>
              <a:spcAft>
                <a:spcPct val="0"/>
              </a:spcAft>
              <a:defRPr sz="2800" b="1">
                <a:solidFill>
                  <a:srgbClr val="000000"/>
                </a:solidFill>
                <a:latin typeface="Verdana" pitchFamily="34" charset="0"/>
                <a:cs typeface="Arial" charset="0"/>
              </a:defRPr>
            </a:lvl7pPr>
            <a:lvl8pPr marL="3431057" indent="-228737" algn="ctr" defTabSz="910184" eaLnBrk="0" fontAlgn="base" hangingPunct="0">
              <a:spcBef>
                <a:spcPct val="50000"/>
              </a:spcBef>
              <a:spcAft>
                <a:spcPct val="0"/>
              </a:spcAft>
              <a:defRPr sz="2800" b="1">
                <a:solidFill>
                  <a:srgbClr val="000000"/>
                </a:solidFill>
                <a:latin typeface="Verdana" pitchFamily="34" charset="0"/>
                <a:cs typeface="Arial" charset="0"/>
              </a:defRPr>
            </a:lvl8pPr>
            <a:lvl9pPr marL="3888532" indent="-228737" algn="ctr" defTabSz="910184" eaLnBrk="0" fontAlgn="base" hangingPunct="0">
              <a:spcBef>
                <a:spcPct val="50000"/>
              </a:spcBef>
              <a:spcAft>
                <a:spcPct val="0"/>
              </a:spcAft>
              <a:defRPr sz="2800" b="1">
                <a:solidFill>
                  <a:srgbClr val="000000"/>
                </a:solidFill>
                <a:latin typeface="Verdana" pitchFamily="34" charset="0"/>
                <a:cs typeface="Arial" charset="0"/>
              </a:defRPr>
            </a:lvl9pPr>
          </a:lstStyle>
          <a:p>
            <a:pPr eaLnBrk="1" hangingPunct="1"/>
            <a:fld id="{9251DE89-AAD2-40F7-89E5-FE36C2F41667}" type="slidenum">
              <a:rPr lang="tr-TR" sz="1200" b="0">
                <a:solidFill>
                  <a:prstClr val="black"/>
                </a:solidFill>
                <a:latin typeface="Arial" charset="0"/>
              </a:rPr>
              <a:pPr eaLnBrk="1" hangingPunct="1"/>
              <a:t>18</a:t>
            </a:fld>
            <a:endParaRPr lang="tr-TR" sz="1200" b="0">
              <a:solidFill>
                <a:prstClr val="black"/>
              </a:solidFill>
              <a:latin typeface="Arial" charset="0"/>
            </a:endParaRPr>
          </a:p>
        </p:txBody>
      </p:sp>
    </p:spTree>
    <p:extLst>
      <p:ext uri="{BB962C8B-B14F-4D97-AF65-F5344CB8AC3E}">
        <p14:creationId xmlns:p14="http://schemas.microsoft.com/office/powerpoint/2010/main" val="16803213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ayt Görüntüsü Yer Tutucusu 1"/>
          <p:cNvSpPr>
            <a:spLocks noGrp="1" noRot="1" noChangeAspect="1" noTextEdit="1"/>
          </p:cNvSpPr>
          <p:nvPr>
            <p:ph type="sldImg"/>
          </p:nvPr>
        </p:nvSpPr>
        <p:spPr>
          <a:xfrm>
            <a:off x="908050" y="744538"/>
            <a:ext cx="4981575" cy="3722687"/>
          </a:xfrm>
          <a:ln/>
        </p:spPr>
      </p:sp>
      <p:sp>
        <p:nvSpPr>
          <p:cNvPr id="23555" name="Not Yer Tutucusu 2"/>
          <p:cNvSpPr>
            <a:spLocks noGrp="1"/>
          </p:cNvSpPr>
          <p:nvPr>
            <p:ph type="body" idx="1"/>
          </p:nvPr>
        </p:nvSpPr>
        <p:spPr>
          <a:noFill/>
        </p:spPr>
        <p:txBody>
          <a:bodyPr/>
          <a:lstStyle/>
          <a:p>
            <a:endParaRPr lang="tr-TR" dirty="0" smtClean="0">
              <a:latin typeface="Arial" charset="0"/>
              <a:cs typeface="Arial" charset="0"/>
            </a:endParaRPr>
          </a:p>
        </p:txBody>
      </p:sp>
      <p:sp>
        <p:nvSpPr>
          <p:cNvPr id="23556" name="Slayt Numarası Yer Tutucusu 3"/>
          <p:cNvSpPr>
            <a:spLocks noGrp="1"/>
          </p:cNvSpPr>
          <p:nvPr>
            <p:ph type="sldNum" sz="quarter" idx="5"/>
          </p:nvPr>
        </p:nvSpPr>
        <p:spPr>
          <a:noFill/>
        </p:spPr>
        <p:txBody>
          <a:bodyPr/>
          <a:lstStyle>
            <a:lvl1pPr defTabSz="910184" eaLnBrk="0" hangingPunct="0">
              <a:defRPr sz="2800" b="1">
                <a:solidFill>
                  <a:srgbClr val="000000"/>
                </a:solidFill>
                <a:latin typeface="Verdana" pitchFamily="34" charset="0"/>
                <a:cs typeface="Arial" charset="0"/>
              </a:defRPr>
            </a:lvl1pPr>
            <a:lvl2pPr marL="743396" indent="-285921" defTabSz="910184" eaLnBrk="0" hangingPunct="0">
              <a:defRPr sz="2800" b="1">
                <a:solidFill>
                  <a:srgbClr val="000000"/>
                </a:solidFill>
                <a:latin typeface="Verdana" pitchFamily="34" charset="0"/>
                <a:cs typeface="Arial" charset="0"/>
              </a:defRPr>
            </a:lvl2pPr>
            <a:lvl3pPr marL="1143686" indent="-228737" defTabSz="910184" eaLnBrk="0" hangingPunct="0">
              <a:defRPr sz="2800" b="1">
                <a:solidFill>
                  <a:srgbClr val="000000"/>
                </a:solidFill>
                <a:latin typeface="Verdana" pitchFamily="34" charset="0"/>
                <a:cs typeface="Arial" charset="0"/>
              </a:defRPr>
            </a:lvl3pPr>
            <a:lvl4pPr marL="1601160" indent="-228737" defTabSz="910184" eaLnBrk="0" hangingPunct="0">
              <a:defRPr sz="2800" b="1">
                <a:solidFill>
                  <a:srgbClr val="000000"/>
                </a:solidFill>
                <a:latin typeface="Verdana" pitchFamily="34" charset="0"/>
                <a:cs typeface="Arial" charset="0"/>
              </a:defRPr>
            </a:lvl4pPr>
            <a:lvl5pPr marL="2058634" indent="-228737" defTabSz="910184" eaLnBrk="0" hangingPunct="0">
              <a:defRPr sz="2800" b="1">
                <a:solidFill>
                  <a:srgbClr val="000000"/>
                </a:solidFill>
                <a:latin typeface="Verdana" pitchFamily="34" charset="0"/>
                <a:cs typeface="Arial" charset="0"/>
              </a:defRPr>
            </a:lvl5pPr>
            <a:lvl6pPr marL="2516109" indent="-228737" algn="ctr" defTabSz="910184" eaLnBrk="0" fontAlgn="base" hangingPunct="0">
              <a:spcBef>
                <a:spcPct val="50000"/>
              </a:spcBef>
              <a:spcAft>
                <a:spcPct val="0"/>
              </a:spcAft>
              <a:defRPr sz="2800" b="1">
                <a:solidFill>
                  <a:srgbClr val="000000"/>
                </a:solidFill>
                <a:latin typeface="Verdana" pitchFamily="34" charset="0"/>
                <a:cs typeface="Arial" charset="0"/>
              </a:defRPr>
            </a:lvl6pPr>
            <a:lvl7pPr marL="2973583" indent="-228737" algn="ctr" defTabSz="910184" eaLnBrk="0" fontAlgn="base" hangingPunct="0">
              <a:spcBef>
                <a:spcPct val="50000"/>
              </a:spcBef>
              <a:spcAft>
                <a:spcPct val="0"/>
              </a:spcAft>
              <a:defRPr sz="2800" b="1">
                <a:solidFill>
                  <a:srgbClr val="000000"/>
                </a:solidFill>
                <a:latin typeface="Verdana" pitchFamily="34" charset="0"/>
                <a:cs typeface="Arial" charset="0"/>
              </a:defRPr>
            </a:lvl7pPr>
            <a:lvl8pPr marL="3431057" indent="-228737" algn="ctr" defTabSz="910184" eaLnBrk="0" fontAlgn="base" hangingPunct="0">
              <a:spcBef>
                <a:spcPct val="50000"/>
              </a:spcBef>
              <a:spcAft>
                <a:spcPct val="0"/>
              </a:spcAft>
              <a:defRPr sz="2800" b="1">
                <a:solidFill>
                  <a:srgbClr val="000000"/>
                </a:solidFill>
                <a:latin typeface="Verdana" pitchFamily="34" charset="0"/>
                <a:cs typeface="Arial" charset="0"/>
              </a:defRPr>
            </a:lvl8pPr>
            <a:lvl9pPr marL="3888532" indent="-228737" algn="ctr" defTabSz="910184" eaLnBrk="0" fontAlgn="base" hangingPunct="0">
              <a:spcBef>
                <a:spcPct val="50000"/>
              </a:spcBef>
              <a:spcAft>
                <a:spcPct val="0"/>
              </a:spcAft>
              <a:defRPr sz="2800" b="1">
                <a:solidFill>
                  <a:srgbClr val="000000"/>
                </a:solidFill>
                <a:latin typeface="Verdana" pitchFamily="34" charset="0"/>
                <a:cs typeface="Arial" charset="0"/>
              </a:defRPr>
            </a:lvl9pPr>
          </a:lstStyle>
          <a:p>
            <a:pPr eaLnBrk="1" hangingPunct="1"/>
            <a:fld id="{9251DE89-AAD2-40F7-89E5-FE36C2F41667}" type="slidenum">
              <a:rPr lang="tr-TR" sz="1200" b="0">
                <a:solidFill>
                  <a:prstClr val="black"/>
                </a:solidFill>
                <a:latin typeface="Arial" charset="0"/>
              </a:rPr>
              <a:pPr eaLnBrk="1" hangingPunct="1"/>
              <a:t>19</a:t>
            </a:fld>
            <a:endParaRPr lang="tr-TR" sz="1200" b="0">
              <a:solidFill>
                <a:prstClr val="black"/>
              </a:solidFill>
              <a:latin typeface="Arial" charset="0"/>
            </a:endParaRPr>
          </a:p>
        </p:txBody>
      </p:sp>
    </p:spTree>
    <p:extLst>
      <p:ext uri="{BB962C8B-B14F-4D97-AF65-F5344CB8AC3E}">
        <p14:creationId xmlns:p14="http://schemas.microsoft.com/office/powerpoint/2010/main" val="18112698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ayt Görüntüsü Yer Tutucusu 1"/>
          <p:cNvSpPr>
            <a:spLocks noGrp="1" noRot="1" noChangeAspect="1" noTextEdit="1"/>
          </p:cNvSpPr>
          <p:nvPr>
            <p:ph type="sldImg"/>
          </p:nvPr>
        </p:nvSpPr>
        <p:spPr>
          <a:xfrm>
            <a:off x="908050" y="744538"/>
            <a:ext cx="4981575" cy="3722687"/>
          </a:xfrm>
          <a:ln/>
        </p:spPr>
      </p:sp>
      <p:sp>
        <p:nvSpPr>
          <p:cNvPr id="23555" name="Not Yer Tutucusu 2"/>
          <p:cNvSpPr>
            <a:spLocks noGrp="1"/>
          </p:cNvSpPr>
          <p:nvPr>
            <p:ph type="body" idx="1"/>
          </p:nvPr>
        </p:nvSpPr>
        <p:spPr>
          <a:noFill/>
        </p:spPr>
        <p:txBody>
          <a:bodyPr/>
          <a:lstStyle/>
          <a:p>
            <a:endParaRPr lang="tr-TR" dirty="0" smtClean="0">
              <a:latin typeface="Arial" charset="0"/>
              <a:cs typeface="Arial" charset="0"/>
            </a:endParaRPr>
          </a:p>
        </p:txBody>
      </p:sp>
      <p:sp>
        <p:nvSpPr>
          <p:cNvPr id="23556" name="Slayt Numarası Yer Tutucusu 3"/>
          <p:cNvSpPr>
            <a:spLocks noGrp="1"/>
          </p:cNvSpPr>
          <p:nvPr>
            <p:ph type="sldNum" sz="quarter" idx="5"/>
          </p:nvPr>
        </p:nvSpPr>
        <p:spPr>
          <a:noFill/>
        </p:spPr>
        <p:txBody>
          <a:bodyPr/>
          <a:lstStyle>
            <a:lvl1pPr defTabSz="910184" eaLnBrk="0" hangingPunct="0">
              <a:defRPr sz="2800" b="1">
                <a:solidFill>
                  <a:srgbClr val="000000"/>
                </a:solidFill>
                <a:latin typeface="Verdana" pitchFamily="34" charset="0"/>
                <a:cs typeface="Arial" charset="0"/>
              </a:defRPr>
            </a:lvl1pPr>
            <a:lvl2pPr marL="743396" indent="-285921" defTabSz="910184" eaLnBrk="0" hangingPunct="0">
              <a:defRPr sz="2800" b="1">
                <a:solidFill>
                  <a:srgbClr val="000000"/>
                </a:solidFill>
                <a:latin typeface="Verdana" pitchFamily="34" charset="0"/>
                <a:cs typeface="Arial" charset="0"/>
              </a:defRPr>
            </a:lvl2pPr>
            <a:lvl3pPr marL="1143686" indent="-228737" defTabSz="910184" eaLnBrk="0" hangingPunct="0">
              <a:defRPr sz="2800" b="1">
                <a:solidFill>
                  <a:srgbClr val="000000"/>
                </a:solidFill>
                <a:latin typeface="Verdana" pitchFamily="34" charset="0"/>
                <a:cs typeface="Arial" charset="0"/>
              </a:defRPr>
            </a:lvl3pPr>
            <a:lvl4pPr marL="1601160" indent="-228737" defTabSz="910184" eaLnBrk="0" hangingPunct="0">
              <a:defRPr sz="2800" b="1">
                <a:solidFill>
                  <a:srgbClr val="000000"/>
                </a:solidFill>
                <a:latin typeface="Verdana" pitchFamily="34" charset="0"/>
                <a:cs typeface="Arial" charset="0"/>
              </a:defRPr>
            </a:lvl4pPr>
            <a:lvl5pPr marL="2058634" indent="-228737" defTabSz="910184" eaLnBrk="0" hangingPunct="0">
              <a:defRPr sz="2800" b="1">
                <a:solidFill>
                  <a:srgbClr val="000000"/>
                </a:solidFill>
                <a:latin typeface="Verdana" pitchFamily="34" charset="0"/>
                <a:cs typeface="Arial" charset="0"/>
              </a:defRPr>
            </a:lvl5pPr>
            <a:lvl6pPr marL="2516109" indent="-228737" algn="ctr" defTabSz="910184" eaLnBrk="0" fontAlgn="base" hangingPunct="0">
              <a:spcBef>
                <a:spcPct val="50000"/>
              </a:spcBef>
              <a:spcAft>
                <a:spcPct val="0"/>
              </a:spcAft>
              <a:defRPr sz="2800" b="1">
                <a:solidFill>
                  <a:srgbClr val="000000"/>
                </a:solidFill>
                <a:latin typeface="Verdana" pitchFamily="34" charset="0"/>
                <a:cs typeface="Arial" charset="0"/>
              </a:defRPr>
            </a:lvl6pPr>
            <a:lvl7pPr marL="2973583" indent="-228737" algn="ctr" defTabSz="910184" eaLnBrk="0" fontAlgn="base" hangingPunct="0">
              <a:spcBef>
                <a:spcPct val="50000"/>
              </a:spcBef>
              <a:spcAft>
                <a:spcPct val="0"/>
              </a:spcAft>
              <a:defRPr sz="2800" b="1">
                <a:solidFill>
                  <a:srgbClr val="000000"/>
                </a:solidFill>
                <a:latin typeface="Verdana" pitchFamily="34" charset="0"/>
                <a:cs typeface="Arial" charset="0"/>
              </a:defRPr>
            </a:lvl7pPr>
            <a:lvl8pPr marL="3431057" indent="-228737" algn="ctr" defTabSz="910184" eaLnBrk="0" fontAlgn="base" hangingPunct="0">
              <a:spcBef>
                <a:spcPct val="50000"/>
              </a:spcBef>
              <a:spcAft>
                <a:spcPct val="0"/>
              </a:spcAft>
              <a:defRPr sz="2800" b="1">
                <a:solidFill>
                  <a:srgbClr val="000000"/>
                </a:solidFill>
                <a:latin typeface="Verdana" pitchFamily="34" charset="0"/>
                <a:cs typeface="Arial" charset="0"/>
              </a:defRPr>
            </a:lvl8pPr>
            <a:lvl9pPr marL="3888532" indent="-228737" algn="ctr" defTabSz="910184" eaLnBrk="0" fontAlgn="base" hangingPunct="0">
              <a:spcBef>
                <a:spcPct val="50000"/>
              </a:spcBef>
              <a:spcAft>
                <a:spcPct val="0"/>
              </a:spcAft>
              <a:defRPr sz="2800" b="1">
                <a:solidFill>
                  <a:srgbClr val="000000"/>
                </a:solidFill>
                <a:latin typeface="Verdana" pitchFamily="34" charset="0"/>
                <a:cs typeface="Arial" charset="0"/>
              </a:defRPr>
            </a:lvl9pPr>
          </a:lstStyle>
          <a:p>
            <a:pPr eaLnBrk="1" hangingPunct="1"/>
            <a:fld id="{9251DE89-AAD2-40F7-89E5-FE36C2F41667}" type="slidenum">
              <a:rPr lang="tr-TR" sz="1200" b="0">
                <a:solidFill>
                  <a:prstClr val="black"/>
                </a:solidFill>
                <a:latin typeface="Arial" charset="0"/>
              </a:rPr>
              <a:pPr eaLnBrk="1" hangingPunct="1"/>
              <a:t>20</a:t>
            </a:fld>
            <a:endParaRPr lang="tr-TR" sz="1200" b="0">
              <a:solidFill>
                <a:prstClr val="black"/>
              </a:solidFill>
              <a:latin typeface="Arial" charset="0"/>
            </a:endParaRPr>
          </a:p>
        </p:txBody>
      </p:sp>
    </p:spTree>
    <p:extLst>
      <p:ext uri="{BB962C8B-B14F-4D97-AF65-F5344CB8AC3E}">
        <p14:creationId xmlns:p14="http://schemas.microsoft.com/office/powerpoint/2010/main" val="34046569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ayt Görüntüsü Yer Tutucusu 1"/>
          <p:cNvSpPr>
            <a:spLocks noGrp="1" noRot="1" noChangeAspect="1" noTextEdit="1"/>
          </p:cNvSpPr>
          <p:nvPr>
            <p:ph type="sldImg"/>
          </p:nvPr>
        </p:nvSpPr>
        <p:spPr>
          <a:xfrm>
            <a:off x="908050" y="744538"/>
            <a:ext cx="4981575" cy="3722687"/>
          </a:xfrm>
          <a:ln/>
        </p:spPr>
      </p:sp>
      <p:sp>
        <p:nvSpPr>
          <p:cNvPr id="23555" name="Not Yer Tutucusu 2"/>
          <p:cNvSpPr>
            <a:spLocks noGrp="1"/>
          </p:cNvSpPr>
          <p:nvPr>
            <p:ph type="body" idx="1"/>
          </p:nvPr>
        </p:nvSpPr>
        <p:spPr>
          <a:noFill/>
        </p:spPr>
        <p:txBody>
          <a:bodyPr/>
          <a:lstStyle/>
          <a:p>
            <a:endParaRPr lang="tr-TR" dirty="0" smtClean="0">
              <a:latin typeface="Arial" charset="0"/>
              <a:cs typeface="Arial" charset="0"/>
            </a:endParaRPr>
          </a:p>
        </p:txBody>
      </p:sp>
      <p:sp>
        <p:nvSpPr>
          <p:cNvPr id="23556" name="Slayt Numarası Yer Tutucusu 3"/>
          <p:cNvSpPr>
            <a:spLocks noGrp="1"/>
          </p:cNvSpPr>
          <p:nvPr>
            <p:ph type="sldNum" sz="quarter" idx="5"/>
          </p:nvPr>
        </p:nvSpPr>
        <p:spPr>
          <a:noFill/>
        </p:spPr>
        <p:txBody>
          <a:bodyPr/>
          <a:lstStyle>
            <a:lvl1pPr defTabSz="910184" eaLnBrk="0" hangingPunct="0">
              <a:defRPr sz="2800" b="1">
                <a:solidFill>
                  <a:srgbClr val="000000"/>
                </a:solidFill>
                <a:latin typeface="Verdana" pitchFamily="34" charset="0"/>
                <a:cs typeface="Arial" charset="0"/>
              </a:defRPr>
            </a:lvl1pPr>
            <a:lvl2pPr marL="743396" indent="-285921" defTabSz="910184" eaLnBrk="0" hangingPunct="0">
              <a:defRPr sz="2800" b="1">
                <a:solidFill>
                  <a:srgbClr val="000000"/>
                </a:solidFill>
                <a:latin typeface="Verdana" pitchFamily="34" charset="0"/>
                <a:cs typeface="Arial" charset="0"/>
              </a:defRPr>
            </a:lvl2pPr>
            <a:lvl3pPr marL="1143686" indent="-228737" defTabSz="910184" eaLnBrk="0" hangingPunct="0">
              <a:defRPr sz="2800" b="1">
                <a:solidFill>
                  <a:srgbClr val="000000"/>
                </a:solidFill>
                <a:latin typeface="Verdana" pitchFamily="34" charset="0"/>
                <a:cs typeface="Arial" charset="0"/>
              </a:defRPr>
            </a:lvl3pPr>
            <a:lvl4pPr marL="1601160" indent="-228737" defTabSz="910184" eaLnBrk="0" hangingPunct="0">
              <a:defRPr sz="2800" b="1">
                <a:solidFill>
                  <a:srgbClr val="000000"/>
                </a:solidFill>
                <a:latin typeface="Verdana" pitchFamily="34" charset="0"/>
                <a:cs typeface="Arial" charset="0"/>
              </a:defRPr>
            </a:lvl4pPr>
            <a:lvl5pPr marL="2058634" indent="-228737" defTabSz="910184" eaLnBrk="0" hangingPunct="0">
              <a:defRPr sz="2800" b="1">
                <a:solidFill>
                  <a:srgbClr val="000000"/>
                </a:solidFill>
                <a:latin typeface="Verdana" pitchFamily="34" charset="0"/>
                <a:cs typeface="Arial" charset="0"/>
              </a:defRPr>
            </a:lvl5pPr>
            <a:lvl6pPr marL="2516109" indent="-228737" algn="ctr" defTabSz="910184" eaLnBrk="0" fontAlgn="base" hangingPunct="0">
              <a:spcBef>
                <a:spcPct val="50000"/>
              </a:spcBef>
              <a:spcAft>
                <a:spcPct val="0"/>
              </a:spcAft>
              <a:defRPr sz="2800" b="1">
                <a:solidFill>
                  <a:srgbClr val="000000"/>
                </a:solidFill>
                <a:latin typeface="Verdana" pitchFamily="34" charset="0"/>
                <a:cs typeface="Arial" charset="0"/>
              </a:defRPr>
            </a:lvl6pPr>
            <a:lvl7pPr marL="2973583" indent="-228737" algn="ctr" defTabSz="910184" eaLnBrk="0" fontAlgn="base" hangingPunct="0">
              <a:spcBef>
                <a:spcPct val="50000"/>
              </a:spcBef>
              <a:spcAft>
                <a:spcPct val="0"/>
              </a:spcAft>
              <a:defRPr sz="2800" b="1">
                <a:solidFill>
                  <a:srgbClr val="000000"/>
                </a:solidFill>
                <a:latin typeface="Verdana" pitchFamily="34" charset="0"/>
                <a:cs typeface="Arial" charset="0"/>
              </a:defRPr>
            </a:lvl7pPr>
            <a:lvl8pPr marL="3431057" indent="-228737" algn="ctr" defTabSz="910184" eaLnBrk="0" fontAlgn="base" hangingPunct="0">
              <a:spcBef>
                <a:spcPct val="50000"/>
              </a:spcBef>
              <a:spcAft>
                <a:spcPct val="0"/>
              </a:spcAft>
              <a:defRPr sz="2800" b="1">
                <a:solidFill>
                  <a:srgbClr val="000000"/>
                </a:solidFill>
                <a:latin typeface="Verdana" pitchFamily="34" charset="0"/>
                <a:cs typeface="Arial" charset="0"/>
              </a:defRPr>
            </a:lvl8pPr>
            <a:lvl9pPr marL="3888532" indent="-228737" algn="ctr" defTabSz="910184" eaLnBrk="0" fontAlgn="base" hangingPunct="0">
              <a:spcBef>
                <a:spcPct val="50000"/>
              </a:spcBef>
              <a:spcAft>
                <a:spcPct val="0"/>
              </a:spcAft>
              <a:defRPr sz="2800" b="1">
                <a:solidFill>
                  <a:srgbClr val="000000"/>
                </a:solidFill>
                <a:latin typeface="Verdana" pitchFamily="34" charset="0"/>
                <a:cs typeface="Arial" charset="0"/>
              </a:defRPr>
            </a:lvl9pPr>
          </a:lstStyle>
          <a:p>
            <a:pPr eaLnBrk="1" hangingPunct="1"/>
            <a:fld id="{9251DE89-AAD2-40F7-89E5-FE36C2F41667}" type="slidenum">
              <a:rPr lang="tr-TR" sz="1200" b="0">
                <a:solidFill>
                  <a:prstClr val="black"/>
                </a:solidFill>
                <a:latin typeface="Arial" charset="0"/>
              </a:rPr>
              <a:pPr eaLnBrk="1" hangingPunct="1"/>
              <a:t>21</a:t>
            </a:fld>
            <a:endParaRPr lang="tr-TR" sz="1200" b="0">
              <a:solidFill>
                <a:prstClr val="black"/>
              </a:solidFill>
              <a:latin typeface="Arial" charset="0"/>
            </a:endParaRPr>
          </a:p>
        </p:txBody>
      </p:sp>
    </p:spTree>
    <p:extLst>
      <p:ext uri="{BB962C8B-B14F-4D97-AF65-F5344CB8AC3E}">
        <p14:creationId xmlns:p14="http://schemas.microsoft.com/office/powerpoint/2010/main" val="2574730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ayt Görüntüsü Yer Tutucusu 1"/>
          <p:cNvSpPr>
            <a:spLocks noGrp="1" noRot="1" noChangeAspect="1" noTextEdit="1"/>
          </p:cNvSpPr>
          <p:nvPr>
            <p:ph type="sldImg"/>
          </p:nvPr>
        </p:nvSpPr>
        <p:spPr>
          <a:xfrm>
            <a:off x="908050" y="744538"/>
            <a:ext cx="4981575" cy="3722687"/>
          </a:xfrm>
          <a:ln/>
        </p:spPr>
      </p:sp>
      <p:sp>
        <p:nvSpPr>
          <p:cNvPr id="23555" name="Not Yer Tutucusu 2"/>
          <p:cNvSpPr>
            <a:spLocks noGrp="1"/>
          </p:cNvSpPr>
          <p:nvPr>
            <p:ph type="body" idx="1"/>
          </p:nvPr>
        </p:nvSpPr>
        <p:spPr>
          <a:noFill/>
        </p:spPr>
        <p:txBody>
          <a:bodyPr/>
          <a:lstStyle/>
          <a:p>
            <a:endParaRPr lang="tr-TR" dirty="0" smtClean="0">
              <a:latin typeface="Arial" charset="0"/>
              <a:cs typeface="Arial" charset="0"/>
            </a:endParaRPr>
          </a:p>
        </p:txBody>
      </p:sp>
      <p:sp>
        <p:nvSpPr>
          <p:cNvPr id="23556" name="Slayt Numarası Yer Tutucusu 3"/>
          <p:cNvSpPr>
            <a:spLocks noGrp="1"/>
          </p:cNvSpPr>
          <p:nvPr>
            <p:ph type="sldNum" sz="quarter" idx="5"/>
          </p:nvPr>
        </p:nvSpPr>
        <p:spPr>
          <a:noFill/>
        </p:spPr>
        <p:txBody>
          <a:bodyPr/>
          <a:lstStyle>
            <a:lvl1pPr defTabSz="910184" eaLnBrk="0" hangingPunct="0">
              <a:defRPr sz="2800" b="1">
                <a:solidFill>
                  <a:srgbClr val="000000"/>
                </a:solidFill>
                <a:latin typeface="Verdana" pitchFamily="34" charset="0"/>
                <a:cs typeface="Arial" charset="0"/>
              </a:defRPr>
            </a:lvl1pPr>
            <a:lvl2pPr marL="743396" indent="-285921" defTabSz="910184" eaLnBrk="0" hangingPunct="0">
              <a:defRPr sz="2800" b="1">
                <a:solidFill>
                  <a:srgbClr val="000000"/>
                </a:solidFill>
                <a:latin typeface="Verdana" pitchFamily="34" charset="0"/>
                <a:cs typeface="Arial" charset="0"/>
              </a:defRPr>
            </a:lvl2pPr>
            <a:lvl3pPr marL="1143686" indent="-228737" defTabSz="910184" eaLnBrk="0" hangingPunct="0">
              <a:defRPr sz="2800" b="1">
                <a:solidFill>
                  <a:srgbClr val="000000"/>
                </a:solidFill>
                <a:latin typeface="Verdana" pitchFamily="34" charset="0"/>
                <a:cs typeface="Arial" charset="0"/>
              </a:defRPr>
            </a:lvl3pPr>
            <a:lvl4pPr marL="1601160" indent="-228737" defTabSz="910184" eaLnBrk="0" hangingPunct="0">
              <a:defRPr sz="2800" b="1">
                <a:solidFill>
                  <a:srgbClr val="000000"/>
                </a:solidFill>
                <a:latin typeface="Verdana" pitchFamily="34" charset="0"/>
                <a:cs typeface="Arial" charset="0"/>
              </a:defRPr>
            </a:lvl4pPr>
            <a:lvl5pPr marL="2058634" indent="-228737" defTabSz="910184" eaLnBrk="0" hangingPunct="0">
              <a:defRPr sz="2800" b="1">
                <a:solidFill>
                  <a:srgbClr val="000000"/>
                </a:solidFill>
                <a:latin typeface="Verdana" pitchFamily="34" charset="0"/>
                <a:cs typeface="Arial" charset="0"/>
              </a:defRPr>
            </a:lvl5pPr>
            <a:lvl6pPr marL="2516109" indent="-228737" algn="ctr" defTabSz="910184" eaLnBrk="0" fontAlgn="base" hangingPunct="0">
              <a:spcBef>
                <a:spcPct val="50000"/>
              </a:spcBef>
              <a:spcAft>
                <a:spcPct val="0"/>
              </a:spcAft>
              <a:defRPr sz="2800" b="1">
                <a:solidFill>
                  <a:srgbClr val="000000"/>
                </a:solidFill>
                <a:latin typeface="Verdana" pitchFamily="34" charset="0"/>
                <a:cs typeface="Arial" charset="0"/>
              </a:defRPr>
            </a:lvl6pPr>
            <a:lvl7pPr marL="2973583" indent="-228737" algn="ctr" defTabSz="910184" eaLnBrk="0" fontAlgn="base" hangingPunct="0">
              <a:spcBef>
                <a:spcPct val="50000"/>
              </a:spcBef>
              <a:spcAft>
                <a:spcPct val="0"/>
              </a:spcAft>
              <a:defRPr sz="2800" b="1">
                <a:solidFill>
                  <a:srgbClr val="000000"/>
                </a:solidFill>
                <a:latin typeface="Verdana" pitchFamily="34" charset="0"/>
                <a:cs typeface="Arial" charset="0"/>
              </a:defRPr>
            </a:lvl7pPr>
            <a:lvl8pPr marL="3431057" indent="-228737" algn="ctr" defTabSz="910184" eaLnBrk="0" fontAlgn="base" hangingPunct="0">
              <a:spcBef>
                <a:spcPct val="50000"/>
              </a:spcBef>
              <a:spcAft>
                <a:spcPct val="0"/>
              </a:spcAft>
              <a:defRPr sz="2800" b="1">
                <a:solidFill>
                  <a:srgbClr val="000000"/>
                </a:solidFill>
                <a:latin typeface="Verdana" pitchFamily="34" charset="0"/>
                <a:cs typeface="Arial" charset="0"/>
              </a:defRPr>
            </a:lvl8pPr>
            <a:lvl9pPr marL="3888532" indent="-228737" algn="ctr" defTabSz="910184" eaLnBrk="0" fontAlgn="base" hangingPunct="0">
              <a:spcBef>
                <a:spcPct val="50000"/>
              </a:spcBef>
              <a:spcAft>
                <a:spcPct val="0"/>
              </a:spcAft>
              <a:defRPr sz="2800" b="1">
                <a:solidFill>
                  <a:srgbClr val="000000"/>
                </a:solidFill>
                <a:latin typeface="Verdana" pitchFamily="34" charset="0"/>
                <a:cs typeface="Arial" charset="0"/>
              </a:defRPr>
            </a:lvl9pPr>
          </a:lstStyle>
          <a:p>
            <a:pPr eaLnBrk="1" hangingPunct="1"/>
            <a:fld id="{9251DE89-AAD2-40F7-89E5-FE36C2F41667}" type="slidenum">
              <a:rPr lang="tr-TR" sz="1200" b="0">
                <a:solidFill>
                  <a:prstClr val="black"/>
                </a:solidFill>
                <a:latin typeface="Arial" charset="0"/>
              </a:rPr>
              <a:pPr eaLnBrk="1" hangingPunct="1"/>
              <a:t>22</a:t>
            </a:fld>
            <a:endParaRPr lang="tr-TR" sz="1200" b="0">
              <a:solidFill>
                <a:prstClr val="black"/>
              </a:solidFill>
              <a:latin typeface="Arial" charset="0"/>
            </a:endParaRPr>
          </a:p>
        </p:txBody>
      </p:sp>
    </p:spTree>
    <p:extLst>
      <p:ext uri="{BB962C8B-B14F-4D97-AF65-F5344CB8AC3E}">
        <p14:creationId xmlns:p14="http://schemas.microsoft.com/office/powerpoint/2010/main" val="38491346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ayt Görüntüsü Yer Tutucusu 1"/>
          <p:cNvSpPr>
            <a:spLocks noGrp="1" noRot="1" noChangeAspect="1" noTextEdit="1"/>
          </p:cNvSpPr>
          <p:nvPr>
            <p:ph type="sldImg"/>
          </p:nvPr>
        </p:nvSpPr>
        <p:spPr>
          <a:xfrm>
            <a:off x="908050" y="744538"/>
            <a:ext cx="4981575" cy="3722687"/>
          </a:xfrm>
          <a:ln/>
        </p:spPr>
      </p:sp>
      <p:sp>
        <p:nvSpPr>
          <p:cNvPr id="23555" name="Not Yer Tutucusu 2"/>
          <p:cNvSpPr>
            <a:spLocks noGrp="1"/>
          </p:cNvSpPr>
          <p:nvPr>
            <p:ph type="body" idx="1"/>
          </p:nvPr>
        </p:nvSpPr>
        <p:spPr>
          <a:noFill/>
        </p:spPr>
        <p:txBody>
          <a:bodyPr/>
          <a:lstStyle/>
          <a:p>
            <a:endParaRPr lang="tr-TR" dirty="0" smtClean="0">
              <a:latin typeface="Arial" charset="0"/>
              <a:cs typeface="Arial" charset="0"/>
            </a:endParaRPr>
          </a:p>
        </p:txBody>
      </p:sp>
      <p:sp>
        <p:nvSpPr>
          <p:cNvPr id="23556" name="Slayt Numarası Yer Tutucusu 3"/>
          <p:cNvSpPr>
            <a:spLocks noGrp="1"/>
          </p:cNvSpPr>
          <p:nvPr>
            <p:ph type="sldNum" sz="quarter" idx="5"/>
          </p:nvPr>
        </p:nvSpPr>
        <p:spPr>
          <a:noFill/>
        </p:spPr>
        <p:txBody>
          <a:bodyPr/>
          <a:lstStyle>
            <a:lvl1pPr defTabSz="910184" eaLnBrk="0" hangingPunct="0">
              <a:defRPr sz="2800" b="1">
                <a:solidFill>
                  <a:srgbClr val="000000"/>
                </a:solidFill>
                <a:latin typeface="Verdana" pitchFamily="34" charset="0"/>
                <a:cs typeface="Arial" charset="0"/>
              </a:defRPr>
            </a:lvl1pPr>
            <a:lvl2pPr marL="743396" indent="-285921" defTabSz="910184" eaLnBrk="0" hangingPunct="0">
              <a:defRPr sz="2800" b="1">
                <a:solidFill>
                  <a:srgbClr val="000000"/>
                </a:solidFill>
                <a:latin typeface="Verdana" pitchFamily="34" charset="0"/>
                <a:cs typeface="Arial" charset="0"/>
              </a:defRPr>
            </a:lvl2pPr>
            <a:lvl3pPr marL="1143686" indent="-228737" defTabSz="910184" eaLnBrk="0" hangingPunct="0">
              <a:defRPr sz="2800" b="1">
                <a:solidFill>
                  <a:srgbClr val="000000"/>
                </a:solidFill>
                <a:latin typeface="Verdana" pitchFamily="34" charset="0"/>
                <a:cs typeface="Arial" charset="0"/>
              </a:defRPr>
            </a:lvl3pPr>
            <a:lvl4pPr marL="1601160" indent="-228737" defTabSz="910184" eaLnBrk="0" hangingPunct="0">
              <a:defRPr sz="2800" b="1">
                <a:solidFill>
                  <a:srgbClr val="000000"/>
                </a:solidFill>
                <a:latin typeface="Verdana" pitchFamily="34" charset="0"/>
                <a:cs typeface="Arial" charset="0"/>
              </a:defRPr>
            </a:lvl4pPr>
            <a:lvl5pPr marL="2058634" indent="-228737" defTabSz="910184" eaLnBrk="0" hangingPunct="0">
              <a:defRPr sz="2800" b="1">
                <a:solidFill>
                  <a:srgbClr val="000000"/>
                </a:solidFill>
                <a:latin typeface="Verdana" pitchFamily="34" charset="0"/>
                <a:cs typeface="Arial" charset="0"/>
              </a:defRPr>
            </a:lvl5pPr>
            <a:lvl6pPr marL="2516109" indent="-228737" algn="ctr" defTabSz="910184" eaLnBrk="0" fontAlgn="base" hangingPunct="0">
              <a:spcBef>
                <a:spcPct val="50000"/>
              </a:spcBef>
              <a:spcAft>
                <a:spcPct val="0"/>
              </a:spcAft>
              <a:defRPr sz="2800" b="1">
                <a:solidFill>
                  <a:srgbClr val="000000"/>
                </a:solidFill>
                <a:latin typeface="Verdana" pitchFamily="34" charset="0"/>
                <a:cs typeface="Arial" charset="0"/>
              </a:defRPr>
            </a:lvl6pPr>
            <a:lvl7pPr marL="2973583" indent="-228737" algn="ctr" defTabSz="910184" eaLnBrk="0" fontAlgn="base" hangingPunct="0">
              <a:spcBef>
                <a:spcPct val="50000"/>
              </a:spcBef>
              <a:spcAft>
                <a:spcPct val="0"/>
              </a:spcAft>
              <a:defRPr sz="2800" b="1">
                <a:solidFill>
                  <a:srgbClr val="000000"/>
                </a:solidFill>
                <a:latin typeface="Verdana" pitchFamily="34" charset="0"/>
                <a:cs typeface="Arial" charset="0"/>
              </a:defRPr>
            </a:lvl7pPr>
            <a:lvl8pPr marL="3431057" indent="-228737" algn="ctr" defTabSz="910184" eaLnBrk="0" fontAlgn="base" hangingPunct="0">
              <a:spcBef>
                <a:spcPct val="50000"/>
              </a:spcBef>
              <a:spcAft>
                <a:spcPct val="0"/>
              </a:spcAft>
              <a:defRPr sz="2800" b="1">
                <a:solidFill>
                  <a:srgbClr val="000000"/>
                </a:solidFill>
                <a:latin typeface="Verdana" pitchFamily="34" charset="0"/>
                <a:cs typeface="Arial" charset="0"/>
              </a:defRPr>
            </a:lvl8pPr>
            <a:lvl9pPr marL="3888532" indent="-228737" algn="ctr" defTabSz="910184" eaLnBrk="0" fontAlgn="base" hangingPunct="0">
              <a:spcBef>
                <a:spcPct val="50000"/>
              </a:spcBef>
              <a:spcAft>
                <a:spcPct val="0"/>
              </a:spcAft>
              <a:defRPr sz="2800" b="1">
                <a:solidFill>
                  <a:srgbClr val="000000"/>
                </a:solidFill>
                <a:latin typeface="Verdana" pitchFamily="34" charset="0"/>
                <a:cs typeface="Arial" charset="0"/>
              </a:defRPr>
            </a:lvl9pPr>
          </a:lstStyle>
          <a:p>
            <a:pPr eaLnBrk="1" hangingPunct="1"/>
            <a:fld id="{9251DE89-AAD2-40F7-89E5-FE36C2F41667}" type="slidenum">
              <a:rPr lang="tr-TR" sz="1200" b="0">
                <a:solidFill>
                  <a:prstClr val="black"/>
                </a:solidFill>
                <a:latin typeface="Arial" charset="0"/>
              </a:rPr>
              <a:pPr eaLnBrk="1" hangingPunct="1"/>
              <a:t>23</a:t>
            </a:fld>
            <a:endParaRPr lang="tr-TR" sz="1200" b="0">
              <a:solidFill>
                <a:prstClr val="black"/>
              </a:solidFill>
              <a:latin typeface="Arial" charset="0"/>
            </a:endParaRPr>
          </a:p>
        </p:txBody>
      </p:sp>
    </p:spTree>
    <p:extLst>
      <p:ext uri="{BB962C8B-B14F-4D97-AF65-F5344CB8AC3E}">
        <p14:creationId xmlns:p14="http://schemas.microsoft.com/office/powerpoint/2010/main" val="23922711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ayt Görüntüsü Yer Tutucusu 1"/>
          <p:cNvSpPr>
            <a:spLocks noGrp="1" noRot="1" noChangeAspect="1" noTextEdit="1"/>
          </p:cNvSpPr>
          <p:nvPr>
            <p:ph type="sldImg"/>
          </p:nvPr>
        </p:nvSpPr>
        <p:spPr>
          <a:xfrm>
            <a:off x="908050" y="744538"/>
            <a:ext cx="4981575" cy="3722687"/>
          </a:xfrm>
          <a:ln/>
        </p:spPr>
      </p:sp>
      <p:sp>
        <p:nvSpPr>
          <p:cNvPr id="23555" name="Not Yer Tutucusu 2"/>
          <p:cNvSpPr>
            <a:spLocks noGrp="1"/>
          </p:cNvSpPr>
          <p:nvPr>
            <p:ph type="body" idx="1"/>
          </p:nvPr>
        </p:nvSpPr>
        <p:spPr>
          <a:noFill/>
        </p:spPr>
        <p:txBody>
          <a:bodyPr/>
          <a:lstStyle/>
          <a:p>
            <a:endParaRPr lang="tr-TR" dirty="0" smtClean="0">
              <a:latin typeface="Arial" charset="0"/>
              <a:cs typeface="Arial" charset="0"/>
            </a:endParaRPr>
          </a:p>
        </p:txBody>
      </p:sp>
      <p:sp>
        <p:nvSpPr>
          <p:cNvPr id="23556" name="Slayt Numarası Yer Tutucusu 3"/>
          <p:cNvSpPr>
            <a:spLocks noGrp="1"/>
          </p:cNvSpPr>
          <p:nvPr>
            <p:ph type="sldNum" sz="quarter" idx="5"/>
          </p:nvPr>
        </p:nvSpPr>
        <p:spPr>
          <a:noFill/>
        </p:spPr>
        <p:txBody>
          <a:bodyPr/>
          <a:lstStyle>
            <a:lvl1pPr defTabSz="910184" eaLnBrk="0" hangingPunct="0">
              <a:defRPr sz="2800" b="1">
                <a:solidFill>
                  <a:srgbClr val="000000"/>
                </a:solidFill>
                <a:latin typeface="Verdana" pitchFamily="34" charset="0"/>
                <a:cs typeface="Arial" charset="0"/>
              </a:defRPr>
            </a:lvl1pPr>
            <a:lvl2pPr marL="743396" indent="-285921" defTabSz="910184" eaLnBrk="0" hangingPunct="0">
              <a:defRPr sz="2800" b="1">
                <a:solidFill>
                  <a:srgbClr val="000000"/>
                </a:solidFill>
                <a:latin typeface="Verdana" pitchFamily="34" charset="0"/>
                <a:cs typeface="Arial" charset="0"/>
              </a:defRPr>
            </a:lvl2pPr>
            <a:lvl3pPr marL="1143686" indent="-228737" defTabSz="910184" eaLnBrk="0" hangingPunct="0">
              <a:defRPr sz="2800" b="1">
                <a:solidFill>
                  <a:srgbClr val="000000"/>
                </a:solidFill>
                <a:latin typeface="Verdana" pitchFamily="34" charset="0"/>
                <a:cs typeface="Arial" charset="0"/>
              </a:defRPr>
            </a:lvl3pPr>
            <a:lvl4pPr marL="1601160" indent="-228737" defTabSz="910184" eaLnBrk="0" hangingPunct="0">
              <a:defRPr sz="2800" b="1">
                <a:solidFill>
                  <a:srgbClr val="000000"/>
                </a:solidFill>
                <a:latin typeface="Verdana" pitchFamily="34" charset="0"/>
                <a:cs typeface="Arial" charset="0"/>
              </a:defRPr>
            </a:lvl4pPr>
            <a:lvl5pPr marL="2058634" indent="-228737" defTabSz="910184" eaLnBrk="0" hangingPunct="0">
              <a:defRPr sz="2800" b="1">
                <a:solidFill>
                  <a:srgbClr val="000000"/>
                </a:solidFill>
                <a:latin typeface="Verdana" pitchFamily="34" charset="0"/>
                <a:cs typeface="Arial" charset="0"/>
              </a:defRPr>
            </a:lvl5pPr>
            <a:lvl6pPr marL="2516109" indent="-228737" algn="ctr" defTabSz="910184" eaLnBrk="0" fontAlgn="base" hangingPunct="0">
              <a:spcBef>
                <a:spcPct val="50000"/>
              </a:spcBef>
              <a:spcAft>
                <a:spcPct val="0"/>
              </a:spcAft>
              <a:defRPr sz="2800" b="1">
                <a:solidFill>
                  <a:srgbClr val="000000"/>
                </a:solidFill>
                <a:latin typeface="Verdana" pitchFamily="34" charset="0"/>
                <a:cs typeface="Arial" charset="0"/>
              </a:defRPr>
            </a:lvl6pPr>
            <a:lvl7pPr marL="2973583" indent="-228737" algn="ctr" defTabSz="910184" eaLnBrk="0" fontAlgn="base" hangingPunct="0">
              <a:spcBef>
                <a:spcPct val="50000"/>
              </a:spcBef>
              <a:spcAft>
                <a:spcPct val="0"/>
              </a:spcAft>
              <a:defRPr sz="2800" b="1">
                <a:solidFill>
                  <a:srgbClr val="000000"/>
                </a:solidFill>
                <a:latin typeface="Verdana" pitchFamily="34" charset="0"/>
                <a:cs typeface="Arial" charset="0"/>
              </a:defRPr>
            </a:lvl7pPr>
            <a:lvl8pPr marL="3431057" indent="-228737" algn="ctr" defTabSz="910184" eaLnBrk="0" fontAlgn="base" hangingPunct="0">
              <a:spcBef>
                <a:spcPct val="50000"/>
              </a:spcBef>
              <a:spcAft>
                <a:spcPct val="0"/>
              </a:spcAft>
              <a:defRPr sz="2800" b="1">
                <a:solidFill>
                  <a:srgbClr val="000000"/>
                </a:solidFill>
                <a:latin typeface="Verdana" pitchFamily="34" charset="0"/>
                <a:cs typeface="Arial" charset="0"/>
              </a:defRPr>
            </a:lvl8pPr>
            <a:lvl9pPr marL="3888532" indent="-228737" algn="ctr" defTabSz="910184" eaLnBrk="0" fontAlgn="base" hangingPunct="0">
              <a:spcBef>
                <a:spcPct val="50000"/>
              </a:spcBef>
              <a:spcAft>
                <a:spcPct val="0"/>
              </a:spcAft>
              <a:defRPr sz="2800" b="1">
                <a:solidFill>
                  <a:srgbClr val="000000"/>
                </a:solidFill>
                <a:latin typeface="Verdana" pitchFamily="34" charset="0"/>
                <a:cs typeface="Arial" charset="0"/>
              </a:defRPr>
            </a:lvl9pPr>
          </a:lstStyle>
          <a:p>
            <a:pPr eaLnBrk="1" hangingPunct="1"/>
            <a:fld id="{9251DE89-AAD2-40F7-89E5-FE36C2F41667}" type="slidenum">
              <a:rPr lang="tr-TR" sz="1200" b="0">
                <a:solidFill>
                  <a:prstClr val="black"/>
                </a:solidFill>
                <a:latin typeface="Arial" charset="0"/>
              </a:rPr>
              <a:pPr eaLnBrk="1" hangingPunct="1"/>
              <a:t>24</a:t>
            </a:fld>
            <a:endParaRPr lang="tr-TR" sz="1200" b="0">
              <a:solidFill>
                <a:prstClr val="black"/>
              </a:solidFill>
              <a:latin typeface="Arial" charset="0"/>
            </a:endParaRPr>
          </a:p>
        </p:txBody>
      </p:sp>
    </p:spTree>
    <p:extLst>
      <p:ext uri="{BB962C8B-B14F-4D97-AF65-F5344CB8AC3E}">
        <p14:creationId xmlns:p14="http://schemas.microsoft.com/office/powerpoint/2010/main" val="539638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08050" y="744538"/>
            <a:ext cx="4981575" cy="3722687"/>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5737364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ayt Görüntüsü Yer Tutucusu 1"/>
          <p:cNvSpPr>
            <a:spLocks noGrp="1" noRot="1" noChangeAspect="1" noTextEdit="1"/>
          </p:cNvSpPr>
          <p:nvPr>
            <p:ph type="sldImg"/>
          </p:nvPr>
        </p:nvSpPr>
        <p:spPr>
          <a:xfrm>
            <a:off x="908050" y="744538"/>
            <a:ext cx="4981575" cy="3722687"/>
          </a:xfrm>
          <a:ln/>
        </p:spPr>
      </p:sp>
      <p:sp>
        <p:nvSpPr>
          <p:cNvPr id="23555" name="Not Yer Tutucusu 2"/>
          <p:cNvSpPr>
            <a:spLocks noGrp="1"/>
          </p:cNvSpPr>
          <p:nvPr>
            <p:ph type="body" idx="1"/>
          </p:nvPr>
        </p:nvSpPr>
        <p:spPr>
          <a:noFill/>
        </p:spPr>
        <p:txBody>
          <a:bodyPr/>
          <a:lstStyle/>
          <a:p>
            <a:endParaRPr lang="tr-TR" dirty="0" smtClean="0">
              <a:latin typeface="Arial" charset="0"/>
              <a:cs typeface="Arial" charset="0"/>
            </a:endParaRPr>
          </a:p>
        </p:txBody>
      </p:sp>
      <p:sp>
        <p:nvSpPr>
          <p:cNvPr id="23556" name="Slayt Numarası Yer Tutucusu 3"/>
          <p:cNvSpPr>
            <a:spLocks noGrp="1"/>
          </p:cNvSpPr>
          <p:nvPr>
            <p:ph type="sldNum" sz="quarter" idx="5"/>
          </p:nvPr>
        </p:nvSpPr>
        <p:spPr>
          <a:noFill/>
        </p:spPr>
        <p:txBody>
          <a:bodyPr/>
          <a:lstStyle>
            <a:lvl1pPr defTabSz="910184" eaLnBrk="0" hangingPunct="0">
              <a:defRPr sz="2800" b="1">
                <a:solidFill>
                  <a:srgbClr val="000000"/>
                </a:solidFill>
                <a:latin typeface="Verdana" pitchFamily="34" charset="0"/>
                <a:cs typeface="Arial" charset="0"/>
              </a:defRPr>
            </a:lvl1pPr>
            <a:lvl2pPr marL="743396" indent="-285921" defTabSz="910184" eaLnBrk="0" hangingPunct="0">
              <a:defRPr sz="2800" b="1">
                <a:solidFill>
                  <a:srgbClr val="000000"/>
                </a:solidFill>
                <a:latin typeface="Verdana" pitchFamily="34" charset="0"/>
                <a:cs typeface="Arial" charset="0"/>
              </a:defRPr>
            </a:lvl2pPr>
            <a:lvl3pPr marL="1143686" indent="-228737" defTabSz="910184" eaLnBrk="0" hangingPunct="0">
              <a:defRPr sz="2800" b="1">
                <a:solidFill>
                  <a:srgbClr val="000000"/>
                </a:solidFill>
                <a:latin typeface="Verdana" pitchFamily="34" charset="0"/>
                <a:cs typeface="Arial" charset="0"/>
              </a:defRPr>
            </a:lvl3pPr>
            <a:lvl4pPr marL="1601160" indent="-228737" defTabSz="910184" eaLnBrk="0" hangingPunct="0">
              <a:defRPr sz="2800" b="1">
                <a:solidFill>
                  <a:srgbClr val="000000"/>
                </a:solidFill>
                <a:latin typeface="Verdana" pitchFamily="34" charset="0"/>
                <a:cs typeface="Arial" charset="0"/>
              </a:defRPr>
            </a:lvl4pPr>
            <a:lvl5pPr marL="2058634" indent="-228737" defTabSz="910184" eaLnBrk="0" hangingPunct="0">
              <a:defRPr sz="2800" b="1">
                <a:solidFill>
                  <a:srgbClr val="000000"/>
                </a:solidFill>
                <a:latin typeface="Verdana" pitchFamily="34" charset="0"/>
                <a:cs typeface="Arial" charset="0"/>
              </a:defRPr>
            </a:lvl5pPr>
            <a:lvl6pPr marL="2516109" indent="-228737" algn="ctr" defTabSz="910184" eaLnBrk="0" fontAlgn="base" hangingPunct="0">
              <a:spcBef>
                <a:spcPct val="50000"/>
              </a:spcBef>
              <a:spcAft>
                <a:spcPct val="0"/>
              </a:spcAft>
              <a:defRPr sz="2800" b="1">
                <a:solidFill>
                  <a:srgbClr val="000000"/>
                </a:solidFill>
                <a:latin typeface="Verdana" pitchFamily="34" charset="0"/>
                <a:cs typeface="Arial" charset="0"/>
              </a:defRPr>
            </a:lvl6pPr>
            <a:lvl7pPr marL="2973583" indent="-228737" algn="ctr" defTabSz="910184" eaLnBrk="0" fontAlgn="base" hangingPunct="0">
              <a:spcBef>
                <a:spcPct val="50000"/>
              </a:spcBef>
              <a:spcAft>
                <a:spcPct val="0"/>
              </a:spcAft>
              <a:defRPr sz="2800" b="1">
                <a:solidFill>
                  <a:srgbClr val="000000"/>
                </a:solidFill>
                <a:latin typeface="Verdana" pitchFamily="34" charset="0"/>
                <a:cs typeface="Arial" charset="0"/>
              </a:defRPr>
            </a:lvl7pPr>
            <a:lvl8pPr marL="3431057" indent="-228737" algn="ctr" defTabSz="910184" eaLnBrk="0" fontAlgn="base" hangingPunct="0">
              <a:spcBef>
                <a:spcPct val="50000"/>
              </a:spcBef>
              <a:spcAft>
                <a:spcPct val="0"/>
              </a:spcAft>
              <a:defRPr sz="2800" b="1">
                <a:solidFill>
                  <a:srgbClr val="000000"/>
                </a:solidFill>
                <a:latin typeface="Verdana" pitchFamily="34" charset="0"/>
                <a:cs typeface="Arial" charset="0"/>
              </a:defRPr>
            </a:lvl8pPr>
            <a:lvl9pPr marL="3888532" indent="-228737" algn="ctr" defTabSz="910184" eaLnBrk="0" fontAlgn="base" hangingPunct="0">
              <a:spcBef>
                <a:spcPct val="50000"/>
              </a:spcBef>
              <a:spcAft>
                <a:spcPct val="0"/>
              </a:spcAft>
              <a:defRPr sz="2800" b="1">
                <a:solidFill>
                  <a:srgbClr val="000000"/>
                </a:solidFill>
                <a:latin typeface="Verdana" pitchFamily="34" charset="0"/>
                <a:cs typeface="Arial" charset="0"/>
              </a:defRPr>
            </a:lvl9pPr>
          </a:lstStyle>
          <a:p>
            <a:pPr eaLnBrk="1" hangingPunct="1"/>
            <a:fld id="{9251DE89-AAD2-40F7-89E5-FE36C2F41667}" type="slidenum">
              <a:rPr lang="tr-TR" sz="1200" b="0">
                <a:solidFill>
                  <a:prstClr val="black"/>
                </a:solidFill>
                <a:latin typeface="Arial" charset="0"/>
              </a:rPr>
              <a:pPr eaLnBrk="1" hangingPunct="1"/>
              <a:t>25</a:t>
            </a:fld>
            <a:endParaRPr lang="tr-TR" sz="1200" b="0">
              <a:solidFill>
                <a:prstClr val="black"/>
              </a:solidFill>
              <a:latin typeface="Arial" charset="0"/>
            </a:endParaRPr>
          </a:p>
        </p:txBody>
      </p:sp>
    </p:spTree>
    <p:extLst>
      <p:ext uri="{BB962C8B-B14F-4D97-AF65-F5344CB8AC3E}">
        <p14:creationId xmlns:p14="http://schemas.microsoft.com/office/powerpoint/2010/main" val="40221937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ayt Görüntüsü Yer Tutucusu 1"/>
          <p:cNvSpPr>
            <a:spLocks noGrp="1" noRot="1" noChangeAspect="1" noTextEdit="1"/>
          </p:cNvSpPr>
          <p:nvPr>
            <p:ph type="sldImg"/>
          </p:nvPr>
        </p:nvSpPr>
        <p:spPr>
          <a:xfrm>
            <a:off x="908050" y="744538"/>
            <a:ext cx="4981575" cy="3722687"/>
          </a:xfrm>
          <a:ln/>
        </p:spPr>
      </p:sp>
      <p:sp>
        <p:nvSpPr>
          <p:cNvPr id="23555" name="Not Yer Tutucusu 2"/>
          <p:cNvSpPr>
            <a:spLocks noGrp="1"/>
          </p:cNvSpPr>
          <p:nvPr>
            <p:ph type="body" idx="1"/>
          </p:nvPr>
        </p:nvSpPr>
        <p:spPr>
          <a:noFill/>
        </p:spPr>
        <p:txBody>
          <a:bodyPr/>
          <a:lstStyle/>
          <a:p>
            <a:endParaRPr lang="tr-TR" dirty="0" smtClean="0">
              <a:latin typeface="Arial" charset="0"/>
              <a:cs typeface="Arial" charset="0"/>
            </a:endParaRPr>
          </a:p>
        </p:txBody>
      </p:sp>
      <p:sp>
        <p:nvSpPr>
          <p:cNvPr id="23556" name="Slayt Numarası Yer Tutucusu 3"/>
          <p:cNvSpPr>
            <a:spLocks noGrp="1"/>
          </p:cNvSpPr>
          <p:nvPr>
            <p:ph type="sldNum" sz="quarter" idx="5"/>
          </p:nvPr>
        </p:nvSpPr>
        <p:spPr>
          <a:noFill/>
        </p:spPr>
        <p:txBody>
          <a:bodyPr/>
          <a:lstStyle>
            <a:lvl1pPr defTabSz="910184" eaLnBrk="0" hangingPunct="0">
              <a:defRPr sz="2800" b="1">
                <a:solidFill>
                  <a:srgbClr val="000000"/>
                </a:solidFill>
                <a:latin typeface="Verdana" pitchFamily="34" charset="0"/>
                <a:cs typeface="Arial" charset="0"/>
              </a:defRPr>
            </a:lvl1pPr>
            <a:lvl2pPr marL="743396" indent="-285921" defTabSz="910184" eaLnBrk="0" hangingPunct="0">
              <a:defRPr sz="2800" b="1">
                <a:solidFill>
                  <a:srgbClr val="000000"/>
                </a:solidFill>
                <a:latin typeface="Verdana" pitchFamily="34" charset="0"/>
                <a:cs typeface="Arial" charset="0"/>
              </a:defRPr>
            </a:lvl2pPr>
            <a:lvl3pPr marL="1143686" indent="-228737" defTabSz="910184" eaLnBrk="0" hangingPunct="0">
              <a:defRPr sz="2800" b="1">
                <a:solidFill>
                  <a:srgbClr val="000000"/>
                </a:solidFill>
                <a:latin typeface="Verdana" pitchFamily="34" charset="0"/>
                <a:cs typeface="Arial" charset="0"/>
              </a:defRPr>
            </a:lvl3pPr>
            <a:lvl4pPr marL="1601160" indent="-228737" defTabSz="910184" eaLnBrk="0" hangingPunct="0">
              <a:defRPr sz="2800" b="1">
                <a:solidFill>
                  <a:srgbClr val="000000"/>
                </a:solidFill>
                <a:latin typeface="Verdana" pitchFamily="34" charset="0"/>
                <a:cs typeface="Arial" charset="0"/>
              </a:defRPr>
            </a:lvl4pPr>
            <a:lvl5pPr marL="2058634" indent="-228737" defTabSz="910184" eaLnBrk="0" hangingPunct="0">
              <a:defRPr sz="2800" b="1">
                <a:solidFill>
                  <a:srgbClr val="000000"/>
                </a:solidFill>
                <a:latin typeface="Verdana" pitchFamily="34" charset="0"/>
                <a:cs typeface="Arial" charset="0"/>
              </a:defRPr>
            </a:lvl5pPr>
            <a:lvl6pPr marL="2516109" indent="-228737" algn="ctr" defTabSz="910184" eaLnBrk="0" fontAlgn="base" hangingPunct="0">
              <a:spcBef>
                <a:spcPct val="50000"/>
              </a:spcBef>
              <a:spcAft>
                <a:spcPct val="0"/>
              </a:spcAft>
              <a:defRPr sz="2800" b="1">
                <a:solidFill>
                  <a:srgbClr val="000000"/>
                </a:solidFill>
                <a:latin typeface="Verdana" pitchFamily="34" charset="0"/>
                <a:cs typeface="Arial" charset="0"/>
              </a:defRPr>
            </a:lvl6pPr>
            <a:lvl7pPr marL="2973583" indent="-228737" algn="ctr" defTabSz="910184" eaLnBrk="0" fontAlgn="base" hangingPunct="0">
              <a:spcBef>
                <a:spcPct val="50000"/>
              </a:spcBef>
              <a:spcAft>
                <a:spcPct val="0"/>
              </a:spcAft>
              <a:defRPr sz="2800" b="1">
                <a:solidFill>
                  <a:srgbClr val="000000"/>
                </a:solidFill>
                <a:latin typeface="Verdana" pitchFamily="34" charset="0"/>
                <a:cs typeface="Arial" charset="0"/>
              </a:defRPr>
            </a:lvl7pPr>
            <a:lvl8pPr marL="3431057" indent="-228737" algn="ctr" defTabSz="910184" eaLnBrk="0" fontAlgn="base" hangingPunct="0">
              <a:spcBef>
                <a:spcPct val="50000"/>
              </a:spcBef>
              <a:spcAft>
                <a:spcPct val="0"/>
              </a:spcAft>
              <a:defRPr sz="2800" b="1">
                <a:solidFill>
                  <a:srgbClr val="000000"/>
                </a:solidFill>
                <a:latin typeface="Verdana" pitchFamily="34" charset="0"/>
                <a:cs typeface="Arial" charset="0"/>
              </a:defRPr>
            </a:lvl8pPr>
            <a:lvl9pPr marL="3888532" indent="-228737" algn="ctr" defTabSz="910184" eaLnBrk="0" fontAlgn="base" hangingPunct="0">
              <a:spcBef>
                <a:spcPct val="50000"/>
              </a:spcBef>
              <a:spcAft>
                <a:spcPct val="0"/>
              </a:spcAft>
              <a:defRPr sz="2800" b="1">
                <a:solidFill>
                  <a:srgbClr val="000000"/>
                </a:solidFill>
                <a:latin typeface="Verdana" pitchFamily="34" charset="0"/>
                <a:cs typeface="Arial" charset="0"/>
              </a:defRPr>
            </a:lvl9pPr>
          </a:lstStyle>
          <a:p>
            <a:pPr eaLnBrk="1" hangingPunct="1"/>
            <a:fld id="{9251DE89-AAD2-40F7-89E5-FE36C2F41667}" type="slidenum">
              <a:rPr lang="tr-TR" sz="1200" b="0">
                <a:solidFill>
                  <a:prstClr val="black"/>
                </a:solidFill>
                <a:latin typeface="Arial" charset="0"/>
              </a:rPr>
              <a:pPr eaLnBrk="1" hangingPunct="1"/>
              <a:t>26</a:t>
            </a:fld>
            <a:endParaRPr lang="tr-TR" sz="1200" b="0">
              <a:solidFill>
                <a:prstClr val="black"/>
              </a:solidFill>
              <a:latin typeface="Arial" charset="0"/>
            </a:endParaRPr>
          </a:p>
        </p:txBody>
      </p:sp>
    </p:spTree>
    <p:extLst>
      <p:ext uri="{BB962C8B-B14F-4D97-AF65-F5344CB8AC3E}">
        <p14:creationId xmlns:p14="http://schemas.microsoft.com/office/powerpoint/2010/main" val="34741028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ayt Görüntüsü Yer Tutucusu 1"/>
          <p:cNvSpPr>
            <a:spLocks noGrp="1" noRot="1" noChangeAspect="1" noTextEdit="1"/>
          </p:cNvSpPr>
          <p:nvPr>
            <p:ph type="sldImg"/>
          </p:nvPr>
        </p:nvSpPr>
        <p:spPr>
          <a:xfrm>
            <a:off x="908050" y="744538"/>
            <a:ext cx="4981575" cy="3722687"/>
          </a:xfrm>
          <a:ln/>
        </p:spPr>
      </p:sp>
      <p:sp>
        <p:nvSpPr>
          <p:cNvPr id="23555" name="Not Yer Tutucusu 2"/>
          <p:cNvSpPr>
            <a:spLocks noGrp="1"/>
          </p:cNvSpPr>
          <p:nvPr>
            <p:ph type="body" idx="1"/>
          </p:nvPr>
        </p:nvSpPr>
        <p:spPr>
          <a:noFill/>
        </p:spPr>
        <p:txBody>
          <a:bodyPr/>
          <a:lstStyle/>
          <a:p>
            <a:endParaRPr lang="tr-TR" dirty="0" smtClean="0">
              <a:latin typeface="Arial" charset="0"/>
              <a:cs typeface="Arial" charset="0"/>
            </a:endParaRPr>
          </a:p>
        </p:txBody>
      </p:sp>
      <p:sp>
        <p:nvSpPr>
          <p:cNvPr id="23556" name="Slayt Numarası Yer Tutucusu 3"/>
          <p:cNvSpPr>
            <a:spLocks noGrp="1"/>
          </p:cNvSpPr>
          <p:nvPr>
            <p:ph type="sldNum" sz="quarter" idx="5"/>
          </p:nvPr>
        </p:nvSpPr>
        <p:spPr>
          <a:noFill/>
        </p:spPr>
        <p:txBody>
          <a:bodyPr/>
          <a:lstStyle>
            <a:lvl1pPr defTabSz="910184" eaLnBrk="0" hangingPunct="0">
              <a:defRPr sz="2800" b="1">
                <a:solidFill>
                  <a:srgbClr val="000000"/>
                </a:solidFill>
                <a:latin typeface="Verdana" pitchFamily="34" charset="0"/>
                <a:cs typeface="Arial" charset="0"/>
              </a:defRPr>
            </a:lvl1pPr>
            <a:lvl2pPr marL="743396" indent="-285921" defTabSz="910184" eaLnBrk="0" hangingPunct="0">
              <a:defRPr sz="2800" b="1">
                <a:solidFill>
                  <a:srgbClr val="000000"/>
                </a:solidFill>
                <a:latin typeface="Verdana" pitchFamily="34" charset="0"/>
                <a:cs typeface="Arial" charset="0"/>
              </a:defRPr>
            </a:lvl2pPr>
            <a:lvl3pPr marL="1143686" indent="-228737" defTabSz="910184" eaLnBrk="0" hangingPunct="0">
              <a:defRPr sz="2800" b="1">
                <a:solidFill>
                  <a:srgbClr val="000000"/>
                </a:solidFill>
                <a:latin typeface="Verdana" pitchFamily="34" charset="0"/>
                <a:cs typeface="Arial" charset="0"/>
              </a:defRPr>
            </a:lvl3pPr>
            <a:lvl4pPr marL="1601160" indent="-228737" defTabSz="910184" eaLnBrk="0" hangingPunct="0">
              <a:defRPr sz="2800" b="1">
                <a:solidFill>
                  <a:srgbClr val="000000"/>
                </a:solidFill>
                <a:latin typeface="Verdana" pitchFamily="34" charset="0"/>
                <a:cs typeface="Arial" charset="0"/>
              </a:defRPr>
            </a:lvl4pPr>
            <a:lvl5pPr marL="2058634" indent="-228737" defTabSz="910184" eaLnBrk="0" hangingPunct="0">
              <a:defRPr sz="2800" b="1">
                <a:solidFill>
                  <a:srgbClr val="000000"/>
                </a:solidFill>
                <a:latin typeface="Verdana" pitchFamily="34" charset="0"/>
                <a:cs typeface="Arial" charset="0"/>
              </a:defRPr>
            </a:lvl5pPr>
            <a:lvl6pPr marL="2516109" indent="-228737" algn="ctr" defTabSz="910184" eaLnBrk="0" fontAlgn="base" hangingPunct="0">
              <a:spcBef>
                <a:spcPct val="50000"/>
              </a:spcBef>
              <a:spcAft>
                <a:spcPct val="0"/>
              </a:spcAft>
              <a:defRPr sz="2800" b="1">
                <a:solidFill>
                  <a:srgbClr val="000000"/>
                </a:solidFill>
                <a:latin typeface="Verdana" pitchFamily="34" charset="0"/>
                <a:cs typeface="Arial" charset="0"/>
              </a:defRPr>
            </a:lvl6pPr>
            <a:lvl7pPr marL="2973583" indent="-228737" algn="ctr" defTabSz="910184" eaLnBrk="0" fontAlgn="base" hangingPunct="0">
              <a:spcBef>
                <a:spcPct val="50000"/>
              </a:spcBef>
              <a:spcAft>
                <a:spcPct val="0"/>
              </a:spcAft>
              <a:defRPr sz="2800" b="1">
                <a:solidFill>
                  <a:srgbClr val="000000"/>
                </a:solidFill>
                <a:latin typeface="Verdana" pitchFamily="34" charset="0"/>
                <a:cs typeface="Arial" charset="0"/>
              </a:defRPr>
            </a:lvl7pPr>
            <a:lvl8pPr marL="3431057" indent="-228737" algn="ctr" defTabSz="910184" eaLnBrk="0" fontAlgn="base" hangingPunct="0">
              <a:spcBef>
                <a:spcPct val="50000"/>
              </a:spcBef>
              <a:spcAft>
                <a:spcPct val="0"/>
              </a:spcAft>
              <a:defRPr sz="2800" b="1">
                <a:solidFill>
                  <a:srgbClr val="000000"/>
                </a:solidFill>
                <a:latin typeface="Verdana" pitchFamily="34" charset="0"/>
                <a:cs typeface="Arial" charset="0"/>
              </a:defRPr>
            </a:lvl8pPr>
            <a:lvl9pPr marL="3888532" indent="-228737" algn="ctr" defTabSz="910184" eaLnBrk="0" fontAlgn="base" hangingPunct="0">
              <a:spcBef>
                <a:spcPct val="50000"/>
              </a:spcBef>
              <a:spcAft>
                <a:spcPct val="0"/>
              </a:spcAft>
              <a:defRPr sz="2800" b="1">
                <a:solidFill>
                  <a:srgbClr val="000000"/>
                </a:solidFill>
                <a:latin typeface="Verdana" pitchFamily="34" charset="0"/>
                <a:cs typeface="Arial" charset="0"/>
              </a:defRPr>
            </a:lvl9pPr>
          </a:lstStyle>
          <a:p>
            <a:pPr eaLnBrk="1" hangingPunct="1"/>
            <a:fld id="{9251DE89-AAD2-40F7-89E5-FE36C2F41667}" type="slidenum">
              <a:rPr lang="tr-TR" sz="1200" b="0">
                <a:solidFill>
                  <a:prstClr val="black"/>
                </a:solidFill>
                <a:latin typeface="Arial" charset="0"/>
              </a:rPr>
              <a:pPr eaLnBrk="1" hangingPunct="1"/>
              <a:t>27</a:t>
            </a:fld>
            <a:endParaRPr lang="tr-TR" sz="1200" b="0">
              <a:solidFill>
                <a:prstClr val="black"/>
              </a:solidFill>
              <a:latin typeface="Arial" charset="0"/>
            </a:endParaRPr>
          </a:p>
        </p:txBody>
      </p:sp>
    </p:spTree>
    <p:extLst>
      <p:ext uri="{BB962C8B-B14F-4D97-AF65-F5344CB8AC3E}">
        <p14:creationId xmlns:p14="http://schemas.microsoft.com/office/powerpoint/2010/main" val="11407287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ayt Görüntüsü Yer Tutucusu 1"/>
          <p:cNvSpPr>
            <a:spLocks noGrp="1" noRot="1" noChangeAspect="1" noTextEdit="1"/>
          </p:cNvSpPr>
          <p:nvPr>
            <p:ph type="sldImg"/>
          </p:nvPr>
        </p:nvSpPr>
        <p:spPr>
          <a:xfrm>
            <a:off x="908050" y="744538"/>
            <a:ext cx="4981575" cy="3722687"/>
          </a:xfrm>
          <a:ln/>
        </p:spPr>
      </p:sp>
      <p:sp>
        <p:nvSpPr>
          <p:cNvPr id="23555" name="Not Yer Tutucusu 2"/>
          <p:cNvSpPr>
            <a:spLocks noGrp="1"/>
          </p:cNvSpPr>
          <p:nvPr>
            <p:ph type="body" idx="1"/>
          </p:nvPr>
        </p:nvSpPr>
        <p:spPr>
          <a:noFill/>
        </p:spPr>
        <p:txBody>
          <a:bodyPr/>
          <a:lstStyle/>
          <a:p>
            <a:endParaRPr lang="tr-TR" dirty="0" smtClean="0">
              <a:latin typeface="Arial" charset="0"/>
              <a:cs typeface="Arial" charset="0"/>
            </a:endParaRPr>
          </a:p>
        </p:txBody>
      </p:sp>
      <p:sp>
        <p:nvSpPr>
          <p:cNvPr id="23556" name="Slayt Numarası Yer Tutucusu 3"/>
          <p:cNvSpPr>
            <a:spLocks noGrp="1"/>
          </p:cNvSpPr>
          <p:nvPr>
            <p:ph type="sldNum" sz="quarter" idx="5"/>
          </p:nvPr>
        </p:nvSpPr>
        <p:spPr>
          <a:noFill/>
        </p:spPr>
        <p:txBody>
          <a:bodyPr/>
          <a:lstStyle>
            <a:lvl1pPr defTabSz="910184" eaLnBrk="0" hangingPunct="0">
              <a:defRPr sz="2800" b="1">
                <a:solidFill>
                  <a:srgbClr val="000000"/>
                </a:solidFill>
                <a:latin typeface="Verdana" pitchFamily="34" charset="0"/>
                <a:cs typeface="Arial" charset="0"/>
              </a:defRPr>
            </a:lvl1pPr>
            <a:lvl2pPr marL="743396" indent="-285921" defTabSz="910184" eaLnBrk="0" hangingPunct="0">
              <a:defRPr sz="2800" b="1">
                <a:solidFill>
                  <a:srgbClr val="000000"/>
                </a:solidFill>
                <a:latin typeface="Verdana" pitchFamily="34" charset="0"/>
                <a:cs typeface="Arial" charset="0"/>
              </a:defRPr>
            </a:lvl2pPr>
            <a:lvl3pPr marL="1143686" indent="-228737" defTabSz="910184" eaLnBrk="0" hangingPunct="0">
              <a:defRPr sz="2800" b="1">
                <a:solidFill>
                  <a:srgbClr val="000000"/>
                </a:solidFill>
                <a:latin typeface="Verdana" pitchFamily="34" charset="0"/>
                <a:cs typeface="Arial" charset="0"/>
              </a:defRPr>
            </a:lvl3pPr>
            <a:lvl4pPr marL="1601160" indent="-228737" defTabSz="910184" eaLnBrk="0" hangingPunct="0">
              <a:defRPr sz="2800" b="1">
                <a:solidFill>
                  <a:srgbClr val="000000"/>
                </a:solidFill>
                <a:latin typeface="Verdana" pitchFamily="34" charset="0"/>
                <a:cs typeface="Arial" charset="0"/>
              </a:defRPr>
            </a:lvl4pPr>
            <a:lvl5pPr marL="2058634" indent="-228737" defTabSz="910184" eaLnBrk="0" hangingPunct="0">
              <a:defRPr sz="2800" b="1">
                <a:solidFill>
                  <a:srgbClr val="000000"/>
                </a:solidFill>
                <a:latin typeface="Verdana" pitchFamily="34" charset="0"/>
                <a:cs typeface="Arial" charset="0"/>
              </a:defRPr>
            </a:lvl5pPr>
            <a:lvl6pPr marL="2516109" indent="-228737" algn="ctr" defTabSz="910184" eaLnBrk="0" fontAlgn="base" hangingPunct="0">
              <a:spcBef>
                <a:spcPct val="50000"/>
              </a:spcBef>
              <a:spcAft>
                <a:spcPct val="0"/>
              </a:spcAft>
              <a:defRPr sz="2800" b="1">
                <a:solidFill>
                  <a:srgbClr val="000000"/>
                </a:solidFill>
                <a:latin typeface="Verdana" pitchFamily="34" charset="0"/>
                <a:cs typeface="Arial" charset="0"/>
              </a:defRPr>
            </a:lvl6pPr>
            <a:lvl7pPr marL="2973583" indent="-228737" algn="ctr" defTabSz="910184" eaLnBrk="0" fontAlgn="base" hangingPunct="0">
              <a:spcBef>
                <a:spcPct val="50000"/>
              </a:spcBef>
              <a:spcAft>
                <a:spcPct val="0"/>
              </a:spcAft>
              <a:defRPr sz="2800" b="1">
                <a:solidFill>
                  <a:srgbClr val="000000"/>
                </a:solidFill>
                <a:latin typeface="Verdana" pitchFamily="34" charset="0"/>
                <a:cs typeface="Arial" charset="0"/>
              </a:defRPr>
            </a:lvl7pPr>
            <a:lvl8pPr marL="3431057" indent="-228737" algn="ctr" defTabSz="910184" eaLnBrk="0" fontAlgn="base" hangingPunct="0">
              <a:spcBef>
                <a:spcPct val="50000"/>
              </a:spcBef>
              <a:spcAft>
                <a:spcPct val="0"/>
              </a:spcAft>
              <a:defRPr sz="2800" b="1">
                <a:solidFill>
                  <a:srgbClr val="000000"/>
                </a:solidFill>
                <a:latin typeface="Verdana" pitchFamily="34" charset="0"/>
                <a:cs typeface="Arial" charset="0"/>
              </a:defRPr>
            </a:lvl8pPr>
            <a:lvl9pPr marL="3888532" indent="-228737" algn="ctr" defTabSz="910184" eaLnBrk="0" fontAlgn="base" hangingPunct="0">
              <a:spcBef>
                <a:spcPct val="50000"/>
              </a:spcBef>
              <a:spcAft>
                <a:spcPct val="0"/>
              </a:spcAft>
              <a:defRPr sz="2800" b="1">
                <a:solidFill>
                  <a:srgbClr val="000000"/>
                </a:solidFill>
                <a:latin typeface="Verdana" pitchFamily="34" charset="0"/>
                <a:cs typeface="Arial" charset="0"/>
              </a:defRPr>
            </a:lvl9pPr>
          </a:lstStyle>
          <a:p>
            <a:pPr eaLnBrk="1" hangingPunct="1"/>
            <a:fld id="{9251DE89-AAD2-40F7-89E5-FE36C2F41667}" type="slidenum">
              <a:rPr lang="tr-TR" sz="1200" b="0">
                <a:solidFill>
                  <a:prstClr val="black"/>
                </a:solidFill>
                <a:latin typeface="Arial" charset="0"/>
              </a:rPr>
              <a:pPr eaLnBrk="1" hangingPunct="1"/>
              <a:t>28</a:t>
            </a:fld>
            <a:endParaRPr lang="tr-TR" sz="1200" b="0">
              <a:solidFill>
                <a:prstClr val="black"/>
              </a:solidFill>
              <a:latin typeface="Arial" charset="0"/>
            </a:endParaRPr>
          </a:p>
        </p:txBody>
      </p:sp>
    </p:spTree>
    <p:extLst>
      <p:ext uri="{BB962C8B-B14F-4D97-AF65-F5344CB8AC3E}">
        <p14:creationId xmlns:p14="http://schemas.microsoft.com/office/powerpoint/2010/main" val="15484529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ayt Görüntüsü Yer Tutucusu 1"/>
          <p:cNvSpPr>
            <a:spLocks noGrp="1" noRot="1" noChangeAspect="1" noTextEdit="1"/>
          </p:cNvSpPr>
          <p:nvPr>
            <p:ph type="sldImg"/>
          </p:nvPr>
        </p:nvSpPr>
        <p:spPr>
          <a:xfrm>
            <a:off x="908050" y="744538"/>
            <a:ext cx="4981575" cy="3722687"/>
          </a:xfrm>
          <a:ln/>
        </p:spPr>
      </p:sp>
      <p:sp>
        <p:nvSpPr>
          <p:cNvPr id="23555" name="Not Yer Tutucusu 2"/>
          <p:cNvSpPr>
            <a:spLocks noGrp="1"/>
          </p:cNvSpPr>
          <p:nvPr>
            <p:ph type="body" idx="1"/>
          </p:nvPr>
        </p:nvSpPr>
        <p:spPr>
          <a:noFill/>
        </p:spPr>
        <p:txBody>
          <a:bodyPr/>
          <a:lstStyle/>
          <a:p>
            <a:endParaRPr lang="tr-TR" dirty="0" smtClean="0">
              <a:latin typeface="Arial" charset="0"/>
              <a:cs typeface="Arial" charset="0"/>
            </a:endParaRPr>
          </a:p>
        </p:txBody>
      </p:sp>
      <p:sp>
        <p:nvSpPr>
          <p:cNvPr id="23556" name="Slayt Numarası Yer Tutucusu 3"/>
          <p:cNvSpPr>
            <a:spLocks noGrp="1"/>
          </p:cNvSpPr>
          <p:nvPr>
            <p:ph type="sldNum" sz="quarter" idx="5"/>
          </p:nvPr>
        </p:nvSpPr>
        <p:spPr>
          <a:noFill/>
        </p:spPr>
        <p:txBody>
          <a:bodyPr/>
          <a:lstStyle>
            <a:lvl1pPr defTabSz="910184" eaLnBrk="0" hangingPunct="0">
              <a:defRPr sz="2800" b="1">
                <a:solidFill>
                  <a:srgbClr val="000000"/>
                </a:solidFill>
                <a:latin typeface="Verdana" pitchFamily="34" charset="0"/>
                <a:cs typeface="Arial" charset="0"/>
              </a:defRPr>
            </a:lvl1pPr>
            <a:lvl2pPr marL="743396" indent="-285921" defTabSz="910184" eaLnBrk="0" hangingPunct="0">
              <a:defRPr sz="2800" b="1">
                <a:solidFill>
                  <a:srgbClr val="000000"/>
                </a:solidFill>
                <a:latin typeface="Verdana" pitchFamily="34" charset="0"/>
                <a:cs typeface="Arial" charset="0"/>
              </a:defRPr>
            </a:lvl2pPr>
            <a:lvl3pPr marL="1143686" indent="-228737" defTabSz="910184" eaLnBrk="0" hangingPunct="0">
              <a:defRPr sz="2800" b="1">
                <a:solidFill>
                  <a:srgbClr val="000000"/>
                </a:solidFill>
                <a:latin typeface="Verdana" pitchFamily="34" charset="0"/>
                <a:cs typeface="Arial" charset="0"/>
              </a:defRPr>
            </a:lvl3pPr>
            <a:lvl4pPr marL="1601160" indent="-228737" defTabSz="910184" eaLnBrk="0" hangingPunct="0">
              <a:defRPr sz="2800" b="1">
                <a:solidFill>
                  <a:srgbClr val="000000"/>
                </a:solidFill>
                <a:latin typeface="Verdana" pitchFamily="34" charset="0"/>
                <a:cs typeface="Arial" charset="0"/>
              </a:defRPr>
            </a:lvl4pPr>
            <a:lvl5pPr marL="2058634" indent="-228737" defTabSz="910184" eaLnBrk="0" hangingPunct="0">
              <a:defRPr sz="2800" b="1">
                <a:solidFill>
                  <a:srgbClr val="000000"/>
                </a:solidFill>
                <a:latin typeface="Verdana" pitchFamily="34" charset="0"/>
                <a:cs typeface="Arial" charset="0"/>
              </a:defRPr>
            </a:lvl5pPr>
            <a:lvl6pPr marL="2516109" indent="-228737" algn="ctr" defTabSz="910184" eaLnBrk="0" fontAlgn="base" hangingPunct="0">
              <a:spcBef>
                <a:spcPct val="50000"/>
              </a:spcBef>
              <a:spcAft>
                <a:spcPct val="0"/>
              </a:spcAft>
              <a:defRPr sz="2800" b="1">
                <a:solidFill>
                  <a:srgbClr val="000000"/>
                </a:solidFill>
                <a:latin typeface="Verdana" pitchFamily="34" charset="0"/>
                <a:cs typeface="Arial" charset="0"/>
              </a:defRPr>
            </a:lvl6pPr>
            <a:lvl7pPr marL="2973583" indent="-228737" algn="ctr" defTabSz="910184" eaLnBrk="0" fontAlgn="base" hangingPunct="0">
              <a:spcBef>
                <a:spcPct val="50000"/>
              </a:spcBef>
              <a:spcAft>
                <a:spcPct val="0"/>
              </a:spcAft>
              <a:defRPr sz="2800" b="1">
                <a:solidFill>
                  <a:srgbClr val="000000"/>
                </a:solidFill>
                <a:latin typeface="Verdana" pitchFamily="34" charset="0"/>
                <a:cs typeface="Arial" charset="0"/>
              </a:defRPr>
            </a:lvl7pPr>
            <a:lvl8pPr marL="3431057" indent="-228737" algn="ctr" defTabSz="910184" eaLnBrk="0" fontAlgn="base" hangingPunct="0">
              <a:spcBef>
                <a:spcPct val="50000"/>
              </a:spcBef>
              <a:spcAft>
                <a:spcPct val="0"/>
              </a:spcAft>
              <a:defRPr sz="2800" b="1">
                <a:solidFill>
                  <a:srgbClr val="000000"/>
                </a:solidFill>
                <a:latin typeface="Verdana" pitchFamily="34" charset="0"/>
                <a:cs typeface="Arial" charset="0"/>
              </a:defRPr>
            </a:lvl8pPr>
            <a:lvl9pPr marL="3888532" indent="-228737" algn="ctr" defTabSz="910184" eaLnBrk="0" fontAlgn="base" hangingPunct="0">
              <a:spcBef>
                <a:spcPct val="50000"/>
              </a:spcBef>
              <a:spcAft>
                <a:spcPct val="0"/>
              </a:spcAft>
              <a:defRPr sz="2800" b="1">
                <a:solidFill>
                  <a:srgbClr val="000000"/>
                </a:solidFill>
                <a:latin typeface="Verdana" pitchFamily="34" charset="0"/>
                <a:cs typeface="Arial" charset="0"/>
              </a:defRPr>
            </a:lvl9pPr>
          </a:lstStyle>
          <a:p>
            <a:pPr eaLnBrk="1" hangingPunct="1"/>
            <a:fld id="{9251DE89-AAD2-40F7-89E5-FE36C2F41667}" type="slidenum">
              <a:rPr lang="tr-TR" sz="1200" b="0">
                <a:solidFill>
                  <a:prstClr val="black"/>
                </a:solidFill>
                <a:latin typeface="Arial" charset="0"/>
              </a:rPr>
              <a:pPr eaLnBrk="1" hangingPunct="1"/>
              <a:t>29</a:t>
            </a:fld>
            <a:endParaRPr lang="tr-TR" sz="1200" b="0">
              <a:solidFill>
                <a:prstClr val="black"/>
              </a:solidFill>
              <a:latin typeface="Arial" charset="0"/>
            </a:endParaRPr>
          </a:p>
        </p:txBody>
      </p:sp>
    </p:spTree>
    <p:extLst>
      <p:ext uri="{BB962C8B-B14F-4D97-AF65-F5344CB8AC3E}">
        <p14:creationId xmlns:p14="http://schemas.microsoft.com/office/powerpoint/2010/main" val="11641073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ayt Görüntüsü Yer Tutucusu 1"/>
          <p:cNvSpPr>
            <a:spLocks noGrp="1" noRot="1" noChangeAspect="1" noTextEdit="1"/>
          </p:cNvSpPr>
          <p:nvPr>
            <p:ph type="sldImg"/>
          </p:nvPr>
        </p:nvSpPr>
        <p:spPr>
          <a:xfrm>
            <a:off x="908050" y="744538"/>
            <a:ext cx="4981575" cy="3722687"/>
          </a:xfrm>
          <a:ln/>
        </p:spPr>
      </p:sp>
      <p:sp>
        <p:nvSpPr>
          <p:cNvPr id="23555" name="Not Yer Tutucusu 2"/>
          <p:cNvSpPr>
            <a:spLocks noGrp="1"/>
          </p:cNvSpPr>
          <p:nvPr>
            <p:ph type="body" idx="1"/>
          </p:nvPr>
        </p:nvSpPr>
        <p:spPr>
          <a:noFill/>
        </p:spPr>
        <p:txBody>
          <a:bodyPr/>
          <a:lstStyle/>
          <a:p>
            <a:endParaRPr lang="tr-TR" dirty="0" smtClean="0">
              <a:latin typeface="Arial" charset="0"/>
              <a:cs typeface="Arial" charset="0"/>
            </a:endParaRPr>
          </a:p>
        </p:txBody>
      </p:sp>
      <p:sp>
        <p:nvSpPr>
          <p:cNvPr id="23556" name="Slayt Numarası Yer Tutucusu 3"/>
          <p:cNvSpPr>
            <a:spLocks noGrp="1"/>
          </p:cNvSpPr>
          <p:nvPr>
            <p:ph type="sldNum" sz="quarter" idx="5"/>
          </p:nvPr>
        </p:nvSpPr>
        <p:spPr>
          <a:noFill/>
        </p:spPr>
        <p:txBody>
          <a:bodyPr/>
          <a:lstStyle>
            <a:lvl1pPr defTabSz="910184" eaLnBrk="0" hangingPunct="0">
              <a:defRPr sz="2800" b="1">
                <a:solidFill>
                  <a:srgbClr val="000000"/>
                </a:solidFill>
                <a:latin typeface="Verdana" pitchFamily="34" charset="0"/>
                <a:cs typeface="Arial" charset="0"/>
              </a:defRPr>
            </a:lvl1pPr>
            <a:lvl2pPr marL="743396" indent="-285921" defTabSz="910184" eaLnBrk="0" hangingPunct="0">
              <a:defRPr sz="2800" b="1">
                <a:solidFill>
                  <a:srgbClr val="000000"/>
                </a:solidFill>
                <a:latin typeface="Verdana" pitchFamily="34" charset="0"/>
                <a:cs typeface="Arial" charset="0"/>
              </a:defRPr>
            </a:lvl2pPr>
            <a:lvl3pPr marL="1143686" indent="-228737" defTabSz="910184" eaLnBrk="0" hangingPunct="0">
              <a:defRPr sz="2800" b="1">
                <a:solidFill>
                  <a:srgbClr val="000000"/>
                </a:solidFill>
                <a:latin typeface="Verdana" pitchFamily="34" charset="0"/>
                <a:cs typeface="Arial" charset="0"/>
              </a:defRPr>
            </a:lvl3pPr>
            <a:lvl4pPr marL="1601160" indent="-228737" defTabSz="910184" eaLnBrk="0" hangingPunct="0">
              <a:defRPr sz="2800" b="1">
                <a:solidFill>
                  <a:srgbClr val="000000"/>
                </a:solidFill>
                <a:latin typeface="Verdana" pitchFamily="34" charset="0"/>
                <a:cs typeface="Arial" charset="0"/>
              </a:defRPr>
            </a:lvl4pPr>
            <a:lvl5pPr marL="2058634" indent="-228737" defTabSz="910184" eaLnBrk="0" hangingPunct="0">
              <a:defRPr sz="2800" b="1">
                <a:solidFill>
                  <a:srgbClr val="000000"/>
                </a:solidFill>
                <a:latin typeface="Verdana" pitchFamily="34" charset="0"/>
                <a:cs typeface="Arial" charset="0"/>
              </a:defRPr>
            </a:lvl5pPr>
            <a:lvl6pPr marL="2516109" indent="-228737" algn="ctr" defTabSz="910184" eaLnBrk="0" fontAlgn="base" hangingPunct="0">
              <a:spcBef>
                <a:spcPct val="50000"/>
              </a:spcBef>
              <a:spcAft>
                <a:spcPct val="0"/>
              </a:spcAft>
              <a:defRPr sz="2800" b="1">
                <a:solidFill>
                  <a:srgbClr val="000000"/>
                </a:solidFill>
                <a:latin typeface="Verdana" pitchFamily="34" charset="0"/>
                <a:cs typeface="Arial" charset="0"/>
              </a:defRPr>
            </a:lvl6pPr>
            <a:lvl7pPr marL="2973583" indent="-228737" algn="ctr" defTabSz="910184" eaLnBrk="0" fontAlgn="base" hangingPunct="0">
              <a:spcBef>
                <a:spcPct val="50000"/>
              </a:spcBef>
              <a:spcAft>
                <a:spcPct val="0"/>
              </a:spcAft>
              <a:defRPr sz="2800" b="1">
                <a:solidFill>
                  <a:srgbClr val="000000"/>
                </a:solidFill>
                <a:latin typeface="Verdana" pitchFamily="34" charset="0"/>
                <a:cs typeface="Arial" charset="0"/>
              </a:defRPr>
            </a:lvl7pPr>
            <a:lvl8pPr marL="3431057" indent="-228737" algn="ctr" defTabSz="910184" eaLnBrk="0" fontAlgn="base" hangingPunct="0">
              <a:spcBef>
                <a:spcPct val="50000"/>
              </a:spcBef>
              <a:spcAft>
                <a:spcPct val="0"/>
              </a:spcAft>
              <a:defRPr sz="2800" b="1">
                <a:solidFill>
                  <a:srgbClr val="000000"/>
                </a:solidFill>
                <a:latin typeface="Verdana" pitchFamily="34" charset="0"/>
                <a:cs typeface="Arial" charset="0"/>
              </a:defRPr>
            </a:lvl8pPr>
            <a:lvl9pPr marL="3888532" indent="-228737" algn="ctr" defTabSz="910184" eaLnBrk="0" fontAlgn="base" hangingPunct="0">
              <a:spcBef>
                <a:spcPct val="50000"/>
              </a:spcBef>
              <a:spcAft>
                <a:spcPct val="0"/>
              </a:spcAft>
              <a:defRPr sz="2800" b="1">
                <a:solidFill>
                  <a:srgbClr val="000000"/>
                </a:solidFill>
                <a:latin typeface="Verdana" pitchFamily="34" charset="0"/>
                <a:cs typeface="Arial" charset="0"/>
              </a:defRPr>
            </a:lvl9pPr>
          </a:lstStyle>
          <a:p>
            <a:pPr eaLnBrk="1" hangingPunct="1"/>
            <a:fld id="{9251DE89-AAD2-40F7-89E5-FE36C2F41667}" type="slidenum">
              <a:rPr lang="tr-TR" sz="1200" b="0">
                <a:solidFill>
                  <a:prstClr val="black"/>
                </a:solidFill>
                <a:latin typeface="Arial" charset="0"/>
              </a:rPr>
              <a:pPr eaLnBrk="1" hangingPunct="1"/>
              <a:t>30</a:t>
            </a:fld>
            <a:endParaRPr lang="tr-TR" sz="1200" b="0">
              <a:solidFill>
                <a:prstClr val="black"/>
              </a:solidFill>
              <a:latin typeface="Arial" charset="0"/>
            </a:endParaRPr>
          </a:p>
        </p:txBody>
      </p:sp>
    </p:spTree>
    <p:extLst>
      <p:ext uri="{BB962C8B-B14F-4D97-AF65-F5344CB8AC3E}">
        <p14:creationId xmlns:p14="http://schemas.microsoft.com/office/powerpoint/2010/main" val="2302809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ayt Görüntüsü Yer Tutucusu 1"/>
          <p:cNvSpPr>
            <a:spLocks noGrp="1" noRot="1" noChangeAspect="1" noTextEdit="1"/>
          </p:cNvSpPr>
          <p:nvPr>
            <p:ph type="sldImg"/>
          </p:nvPr>
        </p:nvSpPr>
        <p:spPr>
          <a:xfrm>
            <a:off x="908050" y="744538"/>
            <a:ext cx="4981575" cy="3722687"/>
          </a:xfrm>
          <a:ln/>
        </p:spPr>
      </p:sp>
      <p:sp>
        <p:nvSpPr>
          <p:cNvPr id="23555" name="Not Yer Tutucusu 2"/>
          <p:cNvSpPr>
            <a:spLocks noGrp="1"/>
          </p:cNvSpPr>
          <p:nvPr>
            <p:ph type="body" idx="1"/>
          </p:nvPr>
        </p:nvSpPr>
        <p:spPr>
          <a:noFill/>
        </p:spPr>
        <p:txBody>
          <a:bodyPr/>
          <a:lstStyle/>
          <a:p>
            <a:endParaRPr lang="tr-TR" dirty="0" smtClean="0">
              <a:latin typeface="Arial" charset="0"/>
              <a:cs typeface="Arial" charset="0"/>
            </a:endParaRPr>
          </a:p>
        </p:txBody>
      </p:sp>
      <p:sp>
        <p:nvSpPr>
          <p:cNvPr id="23556" name="Slayt Numarası Yer Tutucusu 3"/>
          <p:cNvSpPr>
            <a:spLocks noGrp="1"/>
          </p:cNvSpPr>
          <p:nvPr>
            <p:ph type="sldNum" sz="quarter" idx="5"/>
          </p:nvPr>
        </p:nvSpPr>
        <p:spPr>
          <a:noFill/>
        </p:spPr>
        <p:txBody>
          <a:bodyPr/>
          <a:lstStyle>
            <a:lvl1pPr defTabSz="910184" eaLnBrk="0" hangingPunct="0">
              <a:defRPr sz="2800" b="1">
                <a:solidFill>
                  <a:srgbClr val="000000"/>
                </a:solidFill>
                <a:latin typeface="Verdana" pitchFamily="34" charset="0"/>
                <a:cs typeface="Arial" charset="0"/>
              </a:defRPr>
            </a:lvl1pPr>
            <a:lvl2pPr marL="743396" indent="-285921" defTabSz="910184" eaLnBrk="0" hangingPunct="0">
              <a:defRPr sz="2800" b="1">
                <a:solidFill>
                  <a:srgbClr val="000000"/>
                </a:solidFill>
                <a:latin typeface="Verdana" pitchFamily="34" charset="0"/>
                <a:cs typeface="Arial" charset="0"/>
              </a:defRPr>
            </a:lvl2pPr>
            <a:lvl3pPr marL="1143686" indent="-228737" defTabSz="910184" eaLnBrk="0" hangingPunct="0">
              <a:defRPr sz="2800" b="1">
                <a:solidFill>
                  <a:srgbClr val="000000"/>
                </a:solidFill>
                <a:latin typeface="Verdana" pitchFamily="34" charset="0"/>
                <a:cs typeface="Arial" charset="0"/>
              </a:defRPr>
            </a:lvl3pPr>
            <a:lvl4pPr marL="1601160" indent="-228737" defTabSz="910184" eaLnBrk="0" hangingPunct="0">
              <a:defRPr sz="2800" b="1">
                <a:solidFill>
                  <a:srgbClr val="000000"/>
                </a:solidFill>
                <a:latin typeface="Verdana" pitchFamily="34" charset="0"/>
                <a:cs typeface="Arial" charset="0"/>
              </a:defRPr>
            </a:lvl4pPr>
            <a:lvl5pPr marL="2058634" indent="-228737" defTabSz="910184" eaLnBrk="0" hangingPunct="0">
              <a:defRPr sz="2800" b="1">
                <a:solidFill>
                  <a:srgbClr val="000000"/>
                </a:solidFill>
                <a:latin typeface="Verdana" pitchFamily="34" charset="0"/>
                <a:cs typeface="Arial" charset="0"/>
              </a:defRPr>
            </a:lvl5pPr>
            <a:lvl6pPr marL="2516109" indent="-228737" algn="ctr" defTabSz="910184" eaLnBrk="0" fontAlgn="base" hangingPunct="0">
              <a:spcBef>
                <a:spcPct val="50000"/>
              </a:spcBef>
              <a:spcAft>
                <a:spcPct val="0"/>
              </a:spcAft>
              <a:defRPr sz="2800" b="1">
                <a:solidFill>
                  <a:srgbClr val="000000"/>
                </a:solidFill>
                <a:latin typeface="Verdana" pitchFamily="34" charset="0"/>
                <a:cs typeface="Arial" charset="0"/>
              </a:defRPr>
            </a:lvl6pPr>
            <a:lvl7pPr marL="2973583" indent="-228737" algn="ctr" defTabSz="910184" eaLnBrk="0" fontAlgn="base" hangingPunct="0">
              <a:spcBef>
                <a:spcPct val="50000"/>
              </a:spcBef>
              <a:spcAft>
                <a:spcPct val="0"/>
              </a:spcAft>
              <a:defRPr sz="2800" b="1">
                <a:solidFill>
                  <a:srgbClr val="000000"/>
                </a:solidFill>
                <a:latin typeface="Verdana" pitchFamily="34" charset="0"/>
                <a:cs typeface="Arial" charset="0"/>
              </a:defRPr>
            </a:lvl7pPr>
            <a:lvl8pPr marL="3431057" indent="-228737" algn="ctr" defTabSz="910184" eaLnBrk="0" fontAlgn="base" hangingPunct="0">
              <a:spcBef>
                <a:spcPct val="50000"/>
              </a:spcBef>
              <a:spcAft>
                <a:spcPct val="0"/>
              </a:spcAft>
              <a:defRPr sz="2800" b="1">
                <a:solidFill>
                  <a:srgbClr val="000000"/>
                </a:solidFill>
                <a:latin typeface="Verdana" pitchFamily="34" charset="0"/>
                <a:cs typeface="Arial" charset="0"/>
              </a:defRPr>
            </a:lvl8pPr>
            <a:lvl9pPr marL="3888532" indent="-228737" algn="ctr" defTabSz="910184" eaLnBrk="0" fontAlgn="base" hangingPunct="0">
              <a:spcBef>
                <a:spcPct val="50000"/>
              </a:spcBef>
              <a:spcAft>
                <a:spcPct val="0"/>
              </a:spcAft>
              <a:defRPr sz="2800" b="1">
                <a:solidFill>
                  <a:srgbClr val="000000"/>
                </a:solidFill>
                <a:latin typeface="Verdana" pitchFamily="34" charset="0"/>
                <a:cs typeface="Arial" charset="0"/>
              </a:defRPr>
            </a:lvl9pPr>
          </a:lstStyle>
          <a:p>
            <a:pPr eaLnBrk="1" hangingPunct="1"/>
            <a:fld id="{9251DE89-AAD2-40F7-89E5-FE36C2F41667}" type="slidenum">
              <a:rPr lang="tr-TR" sz="1200" b="0">
                <a:solidFill>
                  <a:prstClr val="black"/>
                </a:solidFill>
                <a:latin typeface="Arial" charset="0"/>
              </a:rPr>
              <a:pPr eaLnBrk="1" hangingPunct="1"/>
              <a:t>31</a:t>
            </a:fld>
            <a:endParaRPr lang="tr-TR" sz="1200" b="0">
              <a:solidFill>
                <a:prstClr val="black"/>
              </a:solidFill>
              <a:latin typeface="Arial" charset="0"/>
            </a:endParaRPr>
          </a:p>
        </p:txBody>
      </p:sp>
    </p:spTree>
    <p:extLst>
      <p:ext uri="{BB962C8B-B14F-4D97-AF65-F5344CB8AC3E}">
        <p14:creationId xmlns:p14="http://schemas.microsoft.com/office/powerpoint/2010/main" val="14810225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ayt Görüntüsü Yer Tutucusu 1"/>
          <p:cNvSpPr>
            <a:spLocks noGrp="1" noRot="1" noChangeAspect="1" noTextEdit="1"/>
          </p:cNvSpPr>
          <p:nvPr>
            <p:ph type="sldImg"/>
          </p:nvPr>
        </p:nvSpPr>
        <p:spPr>
          <a:xfrm>
            <a:off x="908050" y="744538"/>
            <a:ext cx="4981575" cy="3722687"/>
          </a:xfrm>
          <a:ln/>
        </p:spPr>
      </p:sp>
      <p:sp>
        <p:nvSpPr>
          <p:cNvPr id="23555" name="Not Yer Tutucusu 2"/>
          <p:cNvSpPr>
            <a:spLocks noGrp="1"/>
          </p:cNvSpPr>
          <p:nvPr>
            <p:ph type="body" idx="1"/>
          </p:nvPr>
        </p:nvSpPr>
        <p:spPr>
          <a:noFill/>
        </p:spPr>
        <p:txBody>
          <a:bodyPr/>
          <a:lstStyle/>
          <a:p>
            <a:endParaRPr lang="tr-TR" dirty="0" smtClean="0">
              <a:latin typeface="Arial" charset="0"/>
              <a:cs typeface="Arial" charset="0"/>
            </a:endParaRPr>
          </a:p>
        </p:txBody>
      </p:sp>
      <p:sp>
        <p:nvSpPr>
          <p:cNvPr id="23556" name="Slayt Numarası Yer Tutucusu 3"/>
          <p:cNvSpPr>
            <a:spLocks noGrp="1"/>
          </p:cNvSpPr>
          <p:nvPr>
            <p:ph type="sldNum" sz="quarter" idx="5"/>
          </p:nvPr>
        </p:nvSpPr>
        <p:spPr>
          <a:noFill/>
        </p:spPr>
        <p:txBody>
          <a:bodyPr/>
          <a:lstStyle>
            <a:lvl1pPr defTabSz="910184" eaLnBrk="0" hangingPunct="0">
              <a:defRPr sz="2800" b="1">
                <a:solidFill>
                  <a:srgbClr val="000000"/>
                </a:solidFill>
                <a:latin typeface="Verdana" pitchFamily="34" charset="0"/>
                <a:cs typeface="Arial" charset="0"/>
              </a:defRPr>
            </a:lvl1pPr>
            <a:lvl2pPr marL="743396" indent="-285921" defTabSz="910184" eaLnBrk="0" hangingPunct="0">
              <a:defRPr sz="2800" b="1">
                <a:solidFill>
                  <a:srgbClr val="000000"/>
                </a:solidFill>
                <a:latin typeface="Verdana" pitchFamily="34" charset="0"/>
                <a:cs typeface="Arial" charset="0"/>
              </a:defRPr>
            </a:lvl2pPr>
            <a:lvl3pPr marL="1143686" indent="-228737" defTabSz="910184" eaLnBrk="0" hangingPunct="0">
              <a:defRPr sz="2800" b="1">
                <a:solidFill>
                  <a:srgbClr val="000000"/>
                </a:solidFill>
                <a:latin typeface="Verdana" pitchFamily="34" charset="0"/>
                <a:cs typeface="Arial" charset="0"/>
              </a:defRPr>
            </a:lvl3pPr>
            <a:lvl4pPr marL="1601160" indent="-228737" defTabSz="910184" eaLnBrk="0" hangingPunct="0">
              <a:defRPr sz="2800" b="1">
                <a:solidFill>
                  <a:srgbClr val="000000"/>
                </a:solidFill>
                <a:latin typeface="Verdana" pitchFamily="34" charset="0"/>
                <a:cs typeface="Arial" charset="0"/>
              </a:defRPr>
            </a:lvl4pPr>
            <a:lvl5pPr marL="2058634" indent="-228737" defTabSz="910184" eaLnBrk="0" hangingPunct="0">
              <a:defRPr sz="2800" b="1">
                <a:solidFill>
                  <a:srgbClr val="000000"/>
                </a:solidFill>
                <a:latin typeface="Verdana" pitchFamily="34" charset="0"/>
                <a:cs typeface="Arial" charset="0"/>
              </a:defRPr>
            </a:lvl5pPr>
            <a:lvl6pPr marL="2516109" indent="-228737" algn="ctr" defTabSz="910184" eaLnBrk="0" fontAlgn="base" hangingPunct="0">
              <a:spcBef>
                <a:spcPct val="50000"/>
              </a:spcBef>
              <a:spcAft>
                <a:spcPct val="0"/>
              </a:spcAft>
              <a:defRPr sz="2800" b="1">
                <a:solidFill>
                  <a:srgbClr val="000000"/>
                </a:solidFill>
                <a:latin typeface="Verdana" pitchFamily="34" charset="0"/>
                <a:cs typeface="Arial" charset="0"/>
              </a:defRPr>
            </a:lvl6pPr>
            <a:lvl7pPr marL="2973583" indent="-228737" algn="ctr" defTabSz="910184" eaLnBrk="0" fontAlgn="base" hangingPunct="0">
              <a:spcBef>
                <a:spcPct val="50000"/>
              </a:spcBef>
              <a:spcAft>
                <a:spcPct val="0"/>
              </a:spcAft>
              <a:defRPr sz="2800" b="1">
                <a:solidFill>
                  <a:srgbClr val="000000"/>
                </a:solidFill>
                <a:latin typeface="Verdana" pitchFamily="34" charset="0"/>
                <a:cs typeface="Arial" charset="0"/>
              </a:defRPr>
            </a:lvl7pPr>
            <a:lvl8pPr marL="3431057" indent="-228737" algn="ctr" defTabSz="910184" eaLnBrk="0" fontAlgn="base" hangingPunct="0">
              <a:spcBef>
                <a:spcPct val="50000"/>
              </a:spcBef>
              <a:spcAft>
                <a:spcPct val="0"/>
              </a:spcAft>
              <a:defRPr sz="2800" b="1">
                <a:solidFill>
                  <a:srgbClr val="000000"/>
                </a:solidFill>
                <a:latin typeface="Verdana" pitchFamily="34" charset="0"/>
                <a:cs typeface="Arial" charset="0"/>
              </a:defRPr>
            </a:lvl8pPr>
            <a:lvl9pPr marL="3888532" indent="-228737" algn="ctr" defTabSz="910184" eaLnBrk="0" fontAlgn="base" hangingPunct="0">
              <a:spcBef>
                <a:spcPct val="50000"/>
              </a:spcBef>
              <a:spcAft>
                <a:spcPct val="0"/>
              </a:spcAft>
              <a:defRPr sz="2800" b="1">
                <a:solidFill>
                  <a:srgbClr val="000000"/>
                </a:solidFill>
                <a:latin typeface="Verdana" pitchFamily="34" charset="0"/>
                <a:cs typeface="Arial" charset="0"/>
              </a:defRPr>
            </a:lvl9pPr>
          </a:lstStyle>
          <a:p>
            <a:pPr eaLnBrk="1" hangingPunct="1"/>
            <a:fld id="{9251DE89-AAD2-40F7-89E5-FE36C2F41667}" type="slidenum">
              <a:rPr lang="tr-TR" sz="1200" b="0">
                <a:solidFill>
                  <a:prstClr val="black"/>
                </a:solidFill>
                <a:latin typeface="Arial" charset="0"/>
              </a:rPr>
              <a:pPr eaLnBrk="1" hangingPunct="1"/>
              <a:t>32</a:t>
            </a:fld>
            <a:endParaRPr lang="tr-TR" sz="1200" b="0">
              <a:solidFill>
                <a:prstClr val="black"/>
              </a:solidFill>
              <a:latin typeface="Arial" charset="0"/>
            </a:endParaRPr>
          </a:p>
        </p:txBody>
      </p:sp>
    </p:spTree>
    <p:extLst>
      <p:ext uri="{BB962C8B-B14F-4D97-AF65-F5344CB8AC3E}">
        <p14:creationId xmlns:p14="http://schemas.microsoft.com/office/powerpoint/2010/main" val="1596614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ayt Görüntüsü Yer Tutucusu 1"/>
          <p:cNvSpPr>
            <a:spLocks noGrp="1" noRot="1" noChangeAspect="1" noTextEdit="1"/>
          </p:cNvSpPr>
          <p:nvPr>
            <p:ph type="sldImg"/>
          </p:nvPr>
        </p:nvSpPr>
        <p:spPr>
          <a:xfrm>
            <a:off x="908050" y="744538"/>
            <a:ext cx="4981575" cy="3722687"/>
          </a:xfrm>
          <a:ln/>
        </p:spPr>
      </p:sp>
      <p:sp>
        <p:nvSpPr>
          <p:cNvPr id="23555" name="Not Yer Tutucusu 2"/>
          <p:cNvSpPr>
            <a:spLocks noGrp="1"/>
          </p:cNvSpPr>
          <p:nvPr>
            <p:ph type="body" idx="1"/>
          </p:nvPr>
        </p:nvSpPr>
        <p:spPr>
          <a:noFill/>
        </p:spPr>
        <p:txBody>
          <a:bodyPr/>
          <a:lstStyle/>
          <a:p>
            <a:endParaRPr lang="tr-TR" dirty="0" smtClean="0">
              <a:latin typeface="Arial" charset="0"/>
              <a:cs typeface="Arial" charset="0"/>
            </a:endParaRPr>
          </a:p>
        </p:txBody>
      </p:sp>
      <p:sp>
        <p:nvSpPr>
          <p:cNvPr id="23556" name="Slayt Numarası Yer Tutucusu 3"/>
          <p:cNvSpPr>
            <a:spLocks noGrp="1"/>
          </p:cNvSpPr>
          <p:nvPr>
            <p:ph type="sldNum" sz="quarter" idx="5"/>
          </p:nvPr>
        </p:nvSpPr>
        <p:spPr>
          <a:noFill/>
        </p:spPr>
        <p:txBody>
          <a:bodyPr/>
          <a:lstStyle>
            <a:lvl1pPr defTabSz="910184" eaLnBrk="0" hangingPunct="0">
              <a:defRPr sz="2800" b="1">
                <a:solidFill>
                  <a:srgbClr val="000000"/>
                </a:solidFill>
                <a:latin typeface="Verdana" pitchFamily="34" charset="0"/>
                <a:cs typeface="Arial" charset="0"/>
              </a:defRPr>
            </a:lvl1pPr>
            <a:lvl2pPr marL="743396" indent="-285921" defTabSz="910184" eaLnBrk="0" hangingPunct="0">
              <a:defRPr sz="2800" b="1">
                <a:solidFill>
                  <a:srgbClr val="000000"/>
                </a:solidFill>
                <a:latin typeface="Verdana" pitchFamily="34" charset="0"/>
                <a:cs typeface="Arial" charset="0"/>
              </a:defRPr>
            </a:lvl2pPr>
            <a:lvl3pPr marL="1143686" indent="-228737" defTabSz="910184" eaLnBrk="0" hangingPunct="0">
              <a:defRPr sz="2800" b="1">
                <a:solidFill>
                  <a:srgbClr val="000000"/>
                </a:solidFill>
                <a:latin typeface="Verdana" pitchFamily="34" charset="0"/>
                <a:cs typeface="Arial" charset="0"/>
              </a:defRPr>
            </a:lvl3pPr>
            <a:lvl4pPr marL="1601160" indent="-228737" defTabSz="910184" eaLnBrk="0" hangingPunct="0">
              <a:defRPr sz="2800" b="1">
                <a:solidFill>
                  <a:srgbClr val="000000"/>
                </a:solidFill>
                <a:latin typeface="Verdana" pitchFamily="34" charset="0"/>
                <a:cs typeface="Arial" charset="0"/>
              </a:defRPr>
            </a:lvl4pPr>
            <a:lvl5pPr marL="2058634" indent="-228737" defTabSz="910184" eaLnBrk="0" hangingPunct="0">
              <a:defRPr sz="2800" b="1">
                <a:solidFill>
                  <a:srgbClr val="000000"/>
                </a:solidFill>
                <a:latin typeface="Verdana" pitchFamily="34" charset="0"/>
                <a:cs typeface="Arial" charset="0"/>
              </a:defRPr>
            </a:lvl5pPr>
            <a:lvl6pPr marL="2516109" indent="-228737" algn="ctr" defTabSz="910184" eaLnBrk="0" fontAlgn="base" hangingPunct="0">
              <a:spcBef>
                <a:spcPct val="50000"/>
              </a:spcBef>
              <a:spcAft>
                <a:spcPct val="0"/>
              </a:spcAft>
              <a:defRPr sz="2800" b="1">
                <a:solidFill>
                  <a:srgbClr val="000000"/>
                </a:solidFill>
                <a:latin typeface="Verdana" pitchFamily="34" charset="0"/>
                <a:cs typeface="Arial" charset="0"/>
              </a:defRPr>
            </a:lvl6pPr>
            <a:lvl7pPr marL="2973583" indent="-228737" algn="ctr" defTabSz="910184" eaLnBrk="0" fontAlgn="base" hangingPunct="0">
              <a:spcBef>
                <a:spcPct val="50000"/>
              </a:spcBef>
              <a:spcAft>
                <a:spcPct val="0"/>
              </a:spcAft>
              <a:defRPr sz="2800" b="1">
                <a:solidFill>
                  <a:srgbClr val="000000"/>
                </a:solidFill>
                <a:latin typeface="Verdana" pitchFamily="34" charset="0"/>
                <a:cs typeface="Arial" charset="0"/>
              </a:defRPr>
            </a:lvl7pPr>
            <a:lvl8pPr marL="3431057" indent="-228737" algn="ctr" defTabSz="910184" eaLnBrk="0" fontAlgn="base" hangingPunct="0">
              <a:spcBef>
                <a:spcPct val="50000"/>
              </a:spcBef>
              <a:spcAft>
                <a:spcPct val="0"/>
              </a:spcAft>
              <a:defRPr sz="2800" b="1">
                <a:solidFill>
                  <a:srgbClr val="000000"/>
                </a:solidFill>
                <a:latin typeface="Verdana" pitchFamily="34" charset="0"/>
                <a:cs typeface="Arial" charset="0"/>
              </a:defRPr>
            </a:lvl8pPr>
            <a:lvl9pPr marL="3888532" indent="-228737" algn="ctr" defTabSz="910184" eaLnBrk="0" fontAlgn="base" hangingPunct="0">
              <a:spcBef>
                <a:spcPct val="50000"/>
              </a:spcBef>
              <a:spcAft>
                <a:spcPct val="0"/>
              </a:spcAft>
              <a:defRPr sz="2800" b="1">
                <a:solidFill>
                  <a:srgbClr val="000000"/>
                </a:solidFill>
                <a:latin typeface="Verdana" pitchFamily="34" charset="0"/>
                <a:cs typeface="Arial" charset="0"/>
              </a:defRPr>
            </a:lvl9pPr>
          </a:lstStyle>
          <a:p>
            <a:pPr eaLnBrk="1" hangingPunct="1"/>
            <a:fld id="{9251DE89-AAD2-40F7-89E5-FE36C2F41667}" type="slidenum">
              <a:rPr lang="tr-TR" sz="1200" b="0">
                <a:solidFill>
                  <a:prstClr val="black"/>
                </a:solidFill>
                <a:latin typeface="Arial" charset="0"/>
              </a:rPr>
              <a:pPr eaLnBrk="1" hangingPunct="1"/>
              <a:t>33</a:t>
            </a:fld>
            <a:endParaRPr lang="tr-TR" sz="1200" b="0">
              <a:solidFill>
                <a:prstClr val="black"/>
              </a:solidFill>
              <a:latin typeface="Arial" charset="0"/>
            </a:endParaRPr>
          </a:p>
        </p:txBody>
      </p:sp>
    </p:spTree>
    <p:extLst>
      <p:ext uri="{BB962C8B-B14F-4D97-AF65-F5344CB8AC3E}">
        <p14:creationId xmlns:p14="http://schemas.microsoft.com/office/powerpoint/2010/main" val="211602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08050" y="744538"/>
            <a:ext cx="4981575" cy="3722687"/>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30A553B-3F80-4470-B8AC-56E4FBADE334}" type="slidenum">
              <a:rPr lang="tr-TR" smtClean="0">
                <a:solidFill>
                  <a:prstClr val="black"/>
                </a:solidFill>
              </a:rPr>
              <a:pPr/>
              <a:t>34</a:t>
            </a:fld>
            <a:endParaRPr lang="tr-TR">
              <a:solidFill>
                <a:prstClr val="black"/>
              </a:solidFill>
            </a:endParaRPr>
          </a:p>
        </p:txBody>
      </p:sp>
    </p:spTree>
    <p:extLst>
      <p:ext uri="{BB962C8B-B14F-4D97-AF65-F5344CB8AC3E}">
        <p14:creationId xmlns:p14="http://schemas.microsoft.com/office/powerpoint/2010/main" val="2225823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08050" y="744538"/>
            <a:ext cx="4981575" cy="3722687"/>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30A553B-3F80-4470-B8AC-56E4FBADE334}" type="slidenum">
              <a:rPr lang="tr-TR" smtClean="0"/>
              <a:t>4</a:t>
            </a:fld>
            <a:endParaRPr lang="tr-TR"/>
          </a:p>
        </p:txBody>
      </p:sp>
    </p:spTree>
    <p:extLst>
      <p:ext uri="{BB962C8B-B14F-4D97-AF65-F5344CB8AC3E}">
        <p14:creationId xmlns:p14="http://schemas.microsoft.com/office/powerpoint/2010/main" val="3742380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08050" y="744538"/>
            <a:ext cx="4981575" cy="3722687"/>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30A553B-3F80-4470-B8AC-56E4FBADE334}" type="slidenum">
              <a:rPr lang="tr-TR" smtClean="0"/>
              <a:t>5</a:t>
            </a:fld>
            <a:endParaRPr lang="tr-TR"/>
          </a:p>
        </p:txBody>
      </p:sp>
    </p:spTree>
    <p:extLst>
      <p:ext uri="{BB962C8B-B14F-4D97-AF65-F5344CB8AC3E}">
        <p14:creationId xmlns:p14="http://schemas.microsoft.com/office/powerpoint/2010/main" val="2769522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908050" y="744538"/>
            <a:ext cx="4981575" cy="3722687"/>
          </a:xfrm>
        </p:spPr>
      </p:sp>
      <p:sp>
        <p:nvSpPr>
          <p:cNvPr id="3" name="2 Not Yer Tutucusu"/>
          <p:cNvSpPr>
            <a:spLocks noGrp="1"/>
          </p:cNvSpPr>
          <p:nvPr>
            <p:ph type="body" idx="1"/>
          </p:nvPr>
        </p:nvSpPr>
        <p:spPr/>
        <p:txBody>
          <a:bodyPr>
            <a:normAutofit/>
          </a:bodyPr>
          <a:lstStyle/>
          <a:p>
            <a:endParaRPr lang="tr-TR" dirty="0"/>
          </a:p>
        </p:txBody>
      </p:sp>
    </p:spTree>
    <p:extLst>
      <p:ext uri="{BB962C8B-B14F-4D97-AF65-F5344CB8AC3E}">
        <p14:creationId xmlns:p14="http://schemas.microsoft.com/office/powerpoint/2010/main" val="3163121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08050" y="744538"/>
            <a:ext cx="4981575" cy="3722687"/>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2148543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08050" y="744538"/>
            <a:ext cx="4981575" cy="3722687"/>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236650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08050" y="744538"/>
            <a:ext cx="4981575" cy="3722687"/>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30A553B-3F80-4470-B8AC-56E4FBADE334}" type="slidenum">
              <a:rPr lang="tr-TR" smtClean="0">
                <a:solidFill>
                  <a:prstClr val="black"/>
                </a:solidFill>
              </a:rPr>
              <a:pPr/>
              <a:t>13</a:t>
            </a:fld>
            <a:endParaRPr lang="tr-TR">
              <a:solidFill>
                <a:prstClr val="black"/>
              </a:solidFill>
            </a:endParaRPr>
          </a:p>
        </p:txBody>
      </p:sp>
    </p:spTree>
    <p:extLst>
      <p:ext uri="{BB962C8B-B14F-4D97-AF65-F5344CB8AC3E}">
        <p14:creationId xmlns:p14="http://schemas.microsoft.com/office/powerpoint/2010/main" val="2332642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08050" y="744538"/>
            <a:ext cx="4981575" cy="3722687"/>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30A553B-3F80-4470-B8AC-56E4FBADE334}" type="slidenum">
              <a:rPr lang="tr-TR" smtClean="0">
                <a:solidFill>
                  <a:prstClr val="black"/>
                </a:solidFill>
              </a:rPr>
              <a:pPr/>
              <a:t>14</a:t>
            </a:fld>
            <a:endParaRPr lang="tr-TR">
              <a:solidFill>
                <a:prstClr val="black"/>
              </a:solidFill>
            </a:endParaRPr>
          </a:p>
        </p:txBody>
      </p:sp>
    </p:spTree>
    <p:extLst>
      <p:ext uri="{BB962C8B-B14F-4D97-AF65-F5344CB8AC3E}">
        <p14:creationId xmlns:p14="http://schemas.microsoft.com/office/powerpoint/2010/main" val="37953030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4.xml"/><Relationship Id="rId4" Type="http://schemas.openxmlformats.org/officeDocument/2006/relationships/image" Target="../media/image3.png"/></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4.xml"/><Relationship Id="rId4" Type="http://schemas.openxmlformats.org/officeDocument/2006/relationships/image" Target="../media/image6.png"/></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4.xml"/><Relationship Id="rId4" Type="http://schemas.openxmlformats.org/officeDocument/2006/relationships/image" Target="../media/image6.png"/></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4.xml"/><Relationship Id="rId4" Type="http://schemas.openxmlformats.org/officeDocument/2006/relationships/image" Target="../media/image6.png"/></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4.xml"/><Relationship Id="rId4" Type="http://schemas.openxmlformats.org/officeDocument/2006/relationships/image" Target="../media/image6.png"/></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8.xml"/><Relationship Id="rId4" Type="http://schemas.openxmlformats.org/officeDocument/2006/relationships/image" Target="../media/image3.png"/></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8.xml"/><Relationship Id="rId4" Type="http://schemas.openxmlformats.org/officeDocument/2006/relationships/image" Target="../media/image6.png"/></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8.xml"/><Relationship Id="rId4" Type="http://schemas.openxmlformats.org/officeDocument/2006/relationships/image" Target="../media/image6.png"/></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8.xml"/><Relationship Id="rId4" Type="http://schemas.openxmlformats.org/officeDocument/2006/relationships/image" Target="../media/image6.png"/></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8.xml"/><Relationship Id="rId4" Type="http://schemas.openxmlformats.org/officeDocument/2006/relationships/image" Target="../media/image6.png"/></Relationships>
</file>

<file path=ppt/slideLayouts/_rels/slideLayout18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 Id="rId4" Type="http://schemas.openxmlformats.org/officeDocument/2006/relationships/image" Target="../media/image3.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 Id="rId4" Type="http://schemas.openxmlformats.org/officeDocument/2006/relationships/image" Target="../media/image6.pn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9.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 Id="rId4" Type="http://schemas.openxmlformats.org/officeDocument/2006/relationships/image" Target="../media/image6.pn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 Id="rId4" Type="http://schemas.openxmlformats.org/officeDocument/2006/relationships/image" Target="../media/image6.pn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pic>
        <p:nvPicPr>
          <p:cNvPr id="6"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13811"/>
            <a:ext cx="9144000" cy="3516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3065" y="260019"/>
            <a:ext cx="1457325" cy="114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88" y="1624678"/>
            <a:ext cx="9144001" cy="191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Metin kutusu 9"/>
          <p:cNvSpPr txBox="1">
            <a:spLocks noChangeArrowheads="1"/>
          </p:cNvSpPr>
          <p:nvPr/>
        </p:nvSpPr>
        <p:spPr bwMode="auto">
          <a:xfrm>
            <a:off x="198438" y="6451223"/>
            <a:ext cx="3149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utiger 45 Light" pitchFamily="50" charset="0"/>
              </a:defRPr>
            </a:lvl1pPr>
            <a:lvl2pPr marL="742950" indent="-285750">
              <a:defRPr>
                <a:solidFill>
                  <a:schemeClr val="tx1"/>
                </a:solidFill>
                <a:latin typeface="Frutiger 45 Light" pitchFamily="50" charset="0"/>
              </a:defRPr>
            </a:lvl2pPr>
            <a:lvl3pPr marL="1143000" indent="-228600">
              <a:defRPr>
                <a:solidFill>
                  <a:schemeClr val="tx1"/>
                </a:solidFill>
                <a:latin typeface="Frutiger 45 Light" pitchFamily="50" charset="0"/>
              </a:defRPr>
            </a:lvl3pPr>
            <a:lvl4pPr marL="1600200" indent="-228600">
              <a:defRPr>
                <a:solidFill>
                  <a:schemeClr val="tx1"/>
                </a:solidFill>
                <a:latin typeface="Frutiger 45 Light" pitchFamily="50" charset="0"/>
              </a:defRPr>
            </a:lvl4pPr>
            <a:lvl5pPr marL="2057400" indent="-228600">
              <a:defRPr>
                <a:solidFill>
                  <a:schemeClr val="tx1"/>
                </a:solidFill>
                <a:latin typeface="Frutiger 45 Light" pitchFamily="50" charset="0"/>
              </a:defRPr>
            </a:lvl5pPr>
            <a:lvl6pPr marL="2514600" indent="-228600" fontAlgn="base">
              <a:spcBef>
                <a:spcPct val="0"/>
              </a:spcBef>
              <a:spcAft>
                <a:spcPct val="0"/>
              </a:spcAft>
              <a:defRPr>
                <a:solidFill>
                  <a:schemeClr val="tx1"/>
                </a:solidFill>
                <a:latin typeface="Frutiger 45 Light" pitchFamily="50" charset="0"/>
              </a:defRPr>
            </a:lvl6pPr>
            <a:lvl7pPr marL="2971800" indent="-228600" fontAlgn="base">
              <a:spcBef>
                <a:spcPct val="0"/>
              </a:spcBef>
              <a:spcAft>
                <a:spcPct val="0"/>
              </a:spcAft>
              <a:defRPr>
                <a:solidFill>
                  <a:schemeClr val="tx1"/>
                </a:solidFill>
                <a:latin typeface="Frutiger 45 Light" pitchFamily="50" charset="0"/>
              </a:defRPr>
            </a:lvl7pPr>
            <a:lvl8pPr marL="3429000" indent="-228600" fontAlgn="base">
              <a:spcBef>
                <a:spcPct val="0"/>
              </a:spcBef>
              <a:spcAft>
                <a:spcPct val="0"/>
              </a:spcAft>
              <a:defRPr>
                <a:solidFill>
                  <a:schemeClr val="tx1"/>
                </a:solidFill>
                <a:latin typeface="Frutiger 45 Light" pitchFamily="50" charset="0"/>
              </a:defRPr>
            </a:lvl8pPr>
            <a:lvl9pPr marL="3886200" indent="-228600" fontAlgn="base">
              <a:spcBef>
                <a:spcPct val="0"/>
              </a:spcBef>
              <a:spcAft>
                <a:spcPct val="0"/>
              </a:spcAft>
              <a:defRPr>
                <a:solidFill>
                  <a:schemeClr val="tx1"/>
                </a:solidFill>
                <a:latin typeface="Frutiger 45 Light" pitchFamily="50" charset="0"/>
              </a:defRPr>
            </a:lvl9pPr>
          </a:lstStyle>
          <a:p>
            <a:pPr>
              <a:defRPr/>
            </a:pPr>
            <a:r>
              <a:rPr lang="tr-TR" altLang="tr-TR" sz="1600" smtClean="0">
                <a:solidFill>
                  <a:schemeClr val="bg1"/>
                </a:solidFill>
              </a:rPr>
              <a:t>KOBİLER BÜYÜR TÜRKİYE BÜYÜR!</a:t>
            </a:r>
          </a:p>
        </p:txBody>
      </p:sp>
      <p:sp>
        <p:nvSpPr>
          <p:cNvPr id="2" name="Başlık 1"/>
          <p:cNvSpPr>
            <a:spLocks noGrp="1"/>
          </p:cNvSpPr>
          <p:nvPr>
            <p:ph type="ctrTitle"/>
          </p:nvPr>
        </p:nvSpPr>
        <p:spPr>
          <a:xfrm>
            <a:off x="265807" y="1878710"/>
            <a:ext cx="8713984" cy="783570"/>
          </a:xfrm>
        </p:spPr>
        <p:txBody>
          <a:bodyPr anchor="b">
            <a:normAutofit/>
          </a:bodyPr>
          <a:lstStyle>
            <a:lvl1pPr algn="r">
              <a:defRPr sz="3200">
                <a:latin typeface="Frutiger 95 Ultra Black" pitchFamily="50" charset="0"/>
              </a:defRPr>
            </a:lvl1pPr>
          </a:lstStyle>
          <a:p>
            <a:r>
              <a:rPr lang="tr-TR" smtClean="0"/>
              <a:t>Asıl başlık stili için tıklatın</a:t>
            </a:r>
            <a:endParaRPr lang="tr-TR" dirty="0"/>
          </a:p>
        </p:txBody>
      </p:sp>
      <p:sp>
        <p:nvSpPr>
          <p:cNvPr id="3" name="Alt Başlık 2"/>
          <p:cNvSpPr>
            <a:spLocks noGrp="1"/>
          </p:cNvSpPr>
          <p:nvPr>
            <p:ph type="subTitle" idx="1"/>
          </p:nvPr>
        </p:nvSpPr>
        <p:spPr>
          <a:xfrm>
            <a:off x="266823" y="2627261"/>
            <a:ext cx="8712968" cy="430448"/>
          </a:xfrm>
        </p:spPr>
        <p:txBody>
          <a:bodyPr>
            <a:noAutofit/>
          </a:bodyPr>
          <a:lstStyle>
            <a:lvl1pPr marL="0" indent="0" algn="r">
              <a:buNone/>
              <a:defRPr sz="1600">
                <a:solidFill>
                  <a:schemeClr val="tx1">
                    <a:lumMod val="75000"/>
                    <a:lumOff val="25000"/>
                  </a:schemeClr>
                </a:solidFill>
                <a:latin typeface="Frutiger 45 Light"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dirty="0"/>
          </a:p>
        </p:txBody>
      </p:sp>
      <p:sp>
        <p:nvSpPr>
          <p:cNvPr id="9" name="Metin Yer Tutucusu 8"/>
          <p:cNvSpPr>
            <a:spLocks noGrp="1"/>
          </p:cNvSpPr>
          <p:nvPr>
            <p:ph type="body" sz="quarter" idx="13"/>
          </p:nvPr>
        </p:nvSpPr>
        <p:spPr>
          <a:xfrm>
            <a:off x="4570518" y="3404988"/>
            <a:ext cx="4401114" cy="345040"/>
          </a:xfrm>
        </p:spPr>
        <p:txBody>
          <a:bodyPr>
            <a:noAutofit/>
          </a:bodyPr>
          <a:lstStyle>
            <a:lvl1pPr marL="0" indent="0" algn="r">
              <a:buNone/>
              <a:defRPr sz="1400">
                <a:solidFill>
                  <a:schemeClr val="bg1"/>
                </a:solidFill>
                <a:latin typeface="Frutiger 45 Light" pitchFamily="50" charset="0"/>
              </a:defRPr>
            </a:lvl1pPr>
          </a:lstStyle>
          <a:p>
            <a:pPr lvl="0"/>
            <a:r>
              <a:rPr lang="tr-TR" smtClean="0"/>
              <a:t>Asıl metin stillerini düzenlemek için tıklatın</a:t>
            </a:r>
          </a:p>
        </p:txBody>
      </p:sp>
      <p:sp>
        <p:nvSpPr>
          <p:cNvPr id="11" name="Metin Yer Tutucusu 10"/>
          <p:cNvSpPr>
            <a:spLocks noGrp="1"/>
          </p:cNvSpPr>
          <p:nvPr>
            <p:ph type="body" sz="quarter" idx="14"/>
          </p:nvPr>
        </p:nvSpPr>
        <p:spPr>
          <a:xfrm>
            <a:off x="4572067" y="435071"/>
            <a:ext cx="4392546" cy="1032482"/>
          </a:xfrm>
        </p:spPr>
        <p:txBody>
          <a:bodyPr>
            <a:normAutofit/>
          </a:bodyPr>
          <a:lstStyle>
            <a:lvl1pPr marL="0" indent="0" algn="r">
              <a:lnSpc>
                <a:spcPct val="100000"/>
              </a:lnSpc>
              <a:spcBef>
                <a:spcPts val="0"/>
              </a:spcBef>
              <a:spcAft>
                <a:spcPts val="1000"/>
              </a:spcAft>
              <a:buNone/>
              <a:defRPr sz="1050">
                <a:latin typeface="Frutiger 45 Light" pitchFamily="50" charset="0"/>
              </a:defRPr>
            </a:lvl1pPr>
          </a:lstStyle>
          <a:p>
            <a:pPr lvl="0"/>
            <a:r>
              <a:rPr lang="tr-TR" smtClean="0"/>
              <a:t>Asıl metin stillerini düzenlemek için tıklatın</a:t>
            </a:r>
          </a:p>
          <a:p>
            <a:pPr lvl="1"/>
            <a:r>
              <a:rPr lang="tr-TR" smtClean="0"/>
              <a:t>İkinci düzey</a:t>
            </a:r>
          </a:p>
          <a:p>
            <a:pPr lvl="2"/>
            <a:r>
              <a:rPr lang="tr-TR" smtClean="0"/>
              <a:t>Üçüncü düzey</a:t>
            </a:r>
          </a:p>
        </p:txBody>
      </p:sp>
    </p:spTree>
    <p:extLst>
      <p:ext uri="{BB962C8B-B14F-4D97-AF65-F5344CB8AC3E}">
        <p14:creationId xmlns:p14="http://schemas.microsoft.com/office/powerpoint/2010/main" val="1937244486"/>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3826"/>
            <a:ext cx="8229600" cy="582985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
          <p:cNvSpPr>
            <a:spLocks noGrp="1" noChangeArrowheads="1"/>
          </p:cNvSpPr>
          <p:nvPr>
            <p:ph type="dt" sz="half" idx="10"/>
          </p:nvPr>
        </p:nvSpPr>
        <p:spPr/>
        <p:txBody>
          <a:bodyPr/>
          <a:lstStyle>
            <a:lvl1pPr>
              <a:defRPr>
                <a:solidFill>
                  <a:srgbClr val="000000"/>
                </a:solidFill>
              </a:defRPr>
            </a:lvl1pPr>
          </a:lstStyle>
          <a:p>
            <a:pPr>
              <a:defRPr/>
            </a:pPr>
            <a:fld id="{4C111F54-FEB1-4EB4-A577-F702F12D4186}" type="datetime1">
              <a:rPr lang="en-US" smtClean="0"/>
              <a:t>8/5/2020</a:t>
            </a:fld>
            <a:endParaRPr lang="en-CA"/>
          </a:p>
        </p:txBody>
      </p:sp>
      <p:sp>
        <p:nvSpPr>
          <p:cNvPr id="4" name="Rectangle 5"/>
          <p:cNvSpPr>
            <a:spLocks noGrp="1" noChangeArrowheads="1"/>
          </p:cNvSpPr>
          <p:nvPr>
            <p:ph type="ftr" sz="quarter" idx="11"/>
          </p:nvPr>
        </p:nvSpPr>
        <p:spPr/>
        <p:txBody>
          <a:bodyPr/>
          <a:lstStyle>
            <a:lvl1pPr>
              <a:defRPr>
                <a:solidFill>
                  <a:srgbClr val="000000"/>
                </a:solidFill>
              </a:defRPr>
            </a:lvl1pPr>
          </a:lstStyle>
          <a:p>
            <a:pPr>
              <a:defRPr/>
            </a:pPr>
            <a:endParaRPr lang="en-CA"/>
          </a:p>
        </p:txBody>
      </p:sp>
      <p:sp>
        <p:nvSpPr>
          <p:cNvPr id="5" name="Rectangle 6"/>
          <p:cNvSpPr>
            <a:spLocks noGrp="1" noChangeArrowheads="1"/>
          </p:cNvSpPr>
          <p:nvPr>
            <p:ph type="sldNum" sz="quarter" idx="12"/>
          </p:nvPr>
        </p:nvSpPr>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1128910277"/>
      </p:ext>
    </p:extLst>
  </p:cSld>
  <p:clrMapOvr>
    <a:masterClrMapping/>
  </p:clrMapOvr>
  <p:transition spd="slow">
    <p:push dir="u"/>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594356"/>
            <a:ext cx="4038600"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594356"/>
            <a:ext cx="4038600"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pPr>
              <a:defRPr/>
            </a:pPr>
            <a:fld id="{AFDE61F5-7CDB-4E1C-8020-74F6AEC2817A}" type="datetime1">
              <a:rPr lang="en-US" smtClean="0">
                <a:solidFill>
                  <a:prstClr val="black">
                    <a:tint val="75000"/>
                  </a:prstClr>
                </a:solidFill>
              </a:rPr>
              <a:t>8/5/2020</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18969312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29597"/>
            <a:ext cx="4040188"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66820"/>
            <a:ext cx="4040188"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33" y="1529597"/>
            <a:ext cx="4041775"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33" y="2166820"/>
            <a:ext cx="4041775"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pPr>
              <a:defRPr/>
            </a:pPr>
            <a:fld id="{7A4D89B2-797C-4080-871A-74FFA5787B00}" type="datetime1">
              <a:rPr lang="en-US" smtClean="0">
                <a:solidFill>
                  <a:prstClr val="black">
                    <a:tint val="75000"/>
                  </a:prstClr>
                </a:solidFill>
              </a:rPr>
              <a:t>8/5/2020</a:t>
            </a:fld>
            <a:endParaRPr lang="en-CA">
              <a:solidFill>
                <a:prstClr val="black">
                  <a:tint val="75000"/>
                </a:prstClr>
              </a:solidFill>
            </a:endParaRPr>
          </a:p>
        </p:txBody>
      </p:sp>
      <p:sp>
        <p:nvSpPr>
          <p:cNvPr id="8" name="7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9" name="8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67310073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pPr>
              <a:defRPr/>
            </a:pPr>
            <a:fld id="{372B60E1-9F72-4798-B7F8-DF4F4F68326B}" type="datetime1">
              <a:rPr lang="en-US" smtClean="0">
                <a:solidFill>
                  <a:prstClr val="black">
                    <a:tint val="75000"/>
                  </a:prstClr>
                </a:solidFill>
              </a:rPr>
              <a:t>8/5/2020</a:t>
            </a:fld>
            <a:endParaRPr lang="en-CA">
              <a:solidFill>
                <a:prstClr val="black">
                  <a:tint val="75000"/>
                </a:prstClr>
              </a:solidFill>
            </a:endParaRPr>
          </a:p>
        </p:txBody>
      </p:sp>
      <p:sp>
        <p:nvSpPr>
          <p:cNvPr id="4" name="3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5" name="4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99462080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6E6508A7-1BFF-4D28-872B-AD2AE41353A8}" type="datetime1">
              <a:rPr lang="en-US" smtClean="0">
                <a:solidFill>
                  <a:prstClr val="black">
                    <a:tint val="75000"/>
                  </a:prstClr>
                </a:solidFill>
              </a:rPr>
              <a:t>8/5/2020</a:t>
            </a:fld>
            <a:endParaRPr lang="en-CA">
              <a:solidFill>
                <a:prstClr val="black">
                  <a:tint val="75000"/>
                </a:prstClr>
              </a:solidFill>
            </a:endParaRPr>
          </a:p>
        </p:txBody>
      </p:sp>
      <p:sp>
        <p:nvSpPr>
          <p:cNvPr id="3" name="2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4" name="3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12238474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19" y="272042"/>
            <a:ext cx="3008313" cy="1157746"/>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2123"/>
            <a:ext cx="5111750" cy="58314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19" y="1429794"/>
            <a:ext cx="3008313" cy="46736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9BAC9778-03E7-4415-BA2E-ED6E8BC00B1F}" type="datetime1">
              <a:rPr lang="en-US" smtClean="0">
                <a:solidFill>
                  <a:prstClr val="black">
                    <a:tint val="75000"/>
                  </a:prstClr>
                </a:solidFill>
              </a:rPr>
              <a:t>8/5/2020</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18378480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782909"/>
            <a:ext cx="5486400" cy="564639"/>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0504"/>
            <a:ext cx="5486400" cy="40995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a:p>
        </p:txBody>
      </p:sp>
      <p:sp>
        <p:nvSpPr>
          <p:cNvPr id="4" name="3 Metin Yer Tutucusu"/>
          <p:cNvSpPr>
            <a:spLocks noGrp="1"/>
          </p:cNvSpPr>
          <p:nvPr>
            <p:ph type="body" sz="half" idx="2"/>
          </p:nvPr>
        </p:nvSpPr>
        <p:spPr>
          <a:xfrm>
            <a:off x="1792288" y="5347548"/>
            <a:ext cx="5486400" cy="80188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2C8046F7-B715-4ECE-AE8F-D78F8BB3DC5D}" type="datetime1">
              <a:rPr lang="en-US" smtClean="0">
                <a:solidFill>
                  <a:prstClr val="black">
                    <a:tint val="75000"/>
                  </a:prstClr>
                </a:solidFill>
              </a:rPr>
              <a:t>8/5/2020</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15730059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45803DAD-6A5F-4D53-8950-E724ACA9D37E}" type="datetime1">
              <a:rPr lang="en-US" smtClean="0">
                <a:solidFill>
                  <a:prstClr val="black">
                    <a:tint val="75000"/>
                  </a:prstClr>
                </a:solidFill>
              </a:rPr>
              <a:t>8/5/2020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00416388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3799"/>
            <a:ext cx="2057400" cy="5829853"/>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3799"/>
            <a:ext cx="6019800" cy="582985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2C5CE392-EC95-4239-A07E-C9614278BF10}" type="datetime1">
              <a:rPr lang="en-US" smtClean="0">
                <a:solidFill>
                  <a:prstClr val="black">
                    <a:tint val="75000"/>
                  </a:prstClr>
                </a:solidFill>
              </a:rPr>
              <a:t>8/5/2020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36371103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22608"/>
            <a:ext cx="7772400" cy="1464579"/>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71840"/>
            <a:ext cx="6400800" cy="174610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pPr>
              <a:defRPr/>
            </a:pPr>
            <a:fld id="{2FDB1129-9A46-4DF2-A07F-DE11C837D2FC}" type="datetime1">
              <a:rPr lang="en-US" smtClean="0">
                <a:solidFill>
                  <a:prstClr val="black">
                    <a:tint val="75000"/>
                  </a:prstClr>
                </a:solidFill>
              </a:rPr>
              <a:t>8/5/2020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79924278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C29804D5-7C84-4B69-8079-DA2FAD14270D}" type="datetime1">
              <a:rPr lang="en-US" smtClean="0">
                <a:solidFill>
                  <a:prstClr val="black">
                    <a:tint val="75000"/>
                  </a:prstClr>
                </a:solidFill>
              </a:rPr>
              <a:t>8/5/2020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836190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22608"/>
            <a:ext cx="7772400" cy="1464579"/>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71840"/>
            <a:ext cx="6400800" cy="174610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pPr>
              <a:defRPr/>
            </a:pPr>
            <a:fld id="{CF20BD83-E80D-4899-94D1-64393759E960}" type="datetime1">
              <a:rPr lang="en-US" smtClean="0">
                <a:solidFill>
                  <a:prstClr val="black">
                    <a:tint val="75000"/>
                  </a:prstClr>
                </a:solidFill>
              </a:rPr>
              <a:t>8/5/2020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23347078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390656"/>
            <a:ext cx="7772400" cy="1357030"/>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896034"/>
            <a:ext cx="7772400" cy="149463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pPr>
              <a:defRPr/>
            </a:pPr>
            <a:fld id="{85AA99E4-4DAA-4E71-9E8F-AF6945E7BA3E}" type="datetime1">
              <a:rPr lang="en-US" smtClean="0">
                <a:solidFill>
                  <a:prstClr val="black">
                    <a:tint val="75000"/>
                  </a:prstClr>
                </a:solidFill>
              </a:rPr>
              <a:t>8/5/2020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91487880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594356"/>
            <a:ext cx="4038600"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594356"/>
            <a:ext cx="4038600"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pPr>
              <a:defRPr/>
            </a:pPr>
            <a:fld id="{7FC90BF1-C042-4F2B-9AE8-3DB7D2C1E9BB}" type="datetime1">
              <a:rPr lang="en-US" smtClean="0">
                <a:solidFill>
                  <a:prstClr val="black">
                    <a:tint val="75000"/>
                  </a:prstClr>
                </a:solidFill>
              </a:rPr>
              <a:t>8/5/2020</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15696575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29584"/>
            <a:ext cx="4040188"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66820"/>
            <a:ext cx="4040188"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33" y="1529584"/>
            <a:ext cx="4041775"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33" y="2166820"/>
            <a:ext cx="4041775"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pPr>
              <a:defRPr/>
            </a:pPr>
            <a:fld id="{36C30995-1C84-4332-888D-FF918DD74DFD}" type="datetime1">
              <a:rPr lang="en-US" smtClean="0">
                <a:solidFill>
                  <a:prstClr val="black">
                    <a:tint val="75000"/>
                  </a:prstClr>
                </a:solidFill>
              </a:rPr>
              <a:t>8/5/2020</a:t>
            </a:fld>
            <a:endParaRPr lang="en-CA">
              <a:solidFill>
                <a:prstClr val="black">
                  <a:tint val="75000"/>
                </a:prstClr>
              </a:solidFill>
            </a:endParaRPr>
          </a:p>
        </p:txBody>
      </p:sp>
      <p:sp>
        <p:nvSpPr>
          <p:cNvPr id="8" name="7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9" name="8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05469687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pPr>
              <a:defRPr/>
            </a:pPr>
            <a:fld id="{7CBBC3A4-4BAD-43FD-A53B-9D3D9AA8796C}" type="datetime1">
              <a:rPr lang="en-US" smtClean="0">
                <a:solidFill>
                  <a:prstClr val="black">
                    <a:tint val="75000"/>
                  </a:prstClr>
                </a:solidFill>
              </a:rPr>
              <a:t>8/5/2020</a:t>
            </a:fld>
            <a:endParaRPr lang="en-CA">
              <a:solidFill>
                <a:prstClr val="black">
                  <a:tint val="75000"/>
                </a:prstClr>
              </a:solidFill>
            </a:endParaRPr>
          </a:p>
        </p:txBody>
      </p:sp>
      <p:sp>
        <p:nvSpPr>
          <p:cNvPr id="4" name="3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5" name="4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87950106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E77F417F-9826-46DF-9B13-101CBCCBB8EB}" type="datetime1">
              <a:rPr lang="en-US" smtClean="0">
                <a:solidFill>
                  <a:prstClr val="black">
                    <a:tint val="75000"/>
                  </a:prstClr>
                </a:solidFill>
              </a:rPr>
              <a:t>8/5/2020</a:t>
            </a:fld>
            <a:endParaRPr lang="en-CA">
              <a:solidFill>
                <a:prstClr val="black">
                  <a:tint val="75000"/>
                </a:prstClr>
              </a:solidFill>
            </a:endParaRPr>
          </a:p>
        </p:txBody>
      </p:sp>
      <p:sp>
        <p:nvSpPr>
          <p:cNvPr id="3" name="2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4" name="3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89144772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19" y="272042"/>
            <a:ext cx="3008313" cy="1157746"/>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2123"/>
            <a:ext cx="5111750" cy="58314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19" y="1429794"/>
            <a:ext cx="3008313" cy="46736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19273040-F77B-48DC-9E7A-1ECC2B3AA1DE}" type="datetime1">
              <a:rPr lang="en-US" smtClean="0">
                <a:solidFill>
                  <a:prstClr val="black">
                    <a:tint val="75000"/>
                  </a:prstClr>
                </a:solidFill>
              </a:rPr>
              <a:t>8/5/2020</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39020774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782909"/>
            <a:ext cx="5486400" cy="564639"/>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0504"/>
            <a:ext cx="5486400" cy="40995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a:p>
        </p:txBody>
      </p:sp>
      <p:sp>
        <p:nvSpPr>
          <p:cNvPr id="4" name="3 Metin Yer Tutucusu"/>
          <p:cNvSpPr>
            <a:spLocks noGrp="1"/>
          </p:cNvSpPr>
          <p:nvPr>
            <p:ph type="body" sz="half" idx="2"/>
          </p:nvPr>
        </p:nvSpPr>
        <p:spPr>
          <a:xfrm>
            <a:off x="1792288" y="5347548"/>
            <a:ext cx="5486400" cy="80188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1E4FE8EA-0392-476E-BFD7-2238D86A2EA8}" type="datetime1">
              <a:rPr lang="en-US" smtClean="0">
                <a:solidFill>
                  <a:prstClr val="black">
                    <a:tint val="75000"/>
                  </a:prstClr>
                </a:solidFill>
              </a:rPr>
              <a:t>8/5/2020</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421734158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56022EBD-0230-4EB6-91FB-5C44027B7307}" type="datetime1">
              <a:rPr lang="en-US" smtClean="0">
                <a:solidFill>
                  <a:prstClr val="black">
                    <a:tint val="75000"/>
                  </a:prstClr>
                </a:solidFill>
              </a:rPr>
              <a:t>8/5/2020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87924674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3784"/>
            <a:ext cx="2057400" cy="5829853"/>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3784"/>
            <a:ext cx="6019800" cy="582985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9D31F05A-25A4-481A-ABF9-669F12F5E128}" type="datetime1">
              <a:rPr lang="en-US" smtClean="0">
                <a:solidFill>
                  <a:prstClr val="black">
                    <a:tint val="75000"/>
                  </a:prstClr>
                </a:solidFill>
              </a:rPr>
              <a:t>8/5/2020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81865354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22608"/>
            <a:ext cx="7772400" cy="1464579"/>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71840"/>
            <a:ext cx="6400800" cy="174610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pPr>
              <a:defRPr/>
            </a:pPr>
            <a:fld id="{EACBA81D-3D99-4590-AB6B-4531C0F9495F}" type="datetime1">
              <a:rPr lang="en-US" smtClean="0">
                <a:solidFill>
                  <a:prstClr val="black">
                    <a:tint val="75000"/>
                  </a:prstClr>
                </a:solidFill>
              </a:rPr>
              <a:t>8/5/2020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1220842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F4FC5840-19FF-4A2F-A02C-5B97D5A60A60}" type="datetime1">
              <a:rPr lang="en-US" smtClean="0">
                <a:solidFill>
                  <a:prstClr val="black">
                    <a:tint val="75000"/>
                  </a:prstClr>
                </a:solidFill>
              </a:rPr>
              <a:t>8/5/2020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58489616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70C831A6-ECCC-4A4F-889C-FC83C9B0955A}" type="datetime1">
              <a:rPr lang="en-US" smtClean="0">
                <a:solidFill>
                  <a:prstClr val="black">
                    <a:tint val="75000"/>
                  </a:prstClr>
                </a:solidFill>
              </a:rPr>
              <a:t>8/5/2020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28726579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390656"/>
            <a:ext cx="7772400" cy="1357030"/>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896034"/>
            <a:ext cx="7772400" cy="149463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pPr>
              <a:defRPr/>
            </a:pPr>
            <a:fld id="{D37F4243-6748-4F42-A703-9E819AC017BD}" type="datetime1">
              <a:rPr lang="en-US" smtClean="0">
                <a:solidFill>
                  <a:prstClr val="black">
                    <a:tint val="75000"/>
                  </a:prstClr>
                </a:solidFill>
              </a:rPr>
              <a:t>8/5/2020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00632229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594356"/>
            <a:ext cx="4038600"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594356"/>
            <a:ext cx="4038600"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pPr>
              <a:defRPr/>
            </a:pPr>
            <a:fld id="{EFFBC285-5E67-4592-A3A7-F9B80C0C80EE}" type="datetime1">
              <a:rPr lang="en-US" smtClean="0">
                <a:solidFill>
                  <a:prstClr val="black">
                    <a:tint val="75000"/>
                  </a:prstClr>
                </a:solidFill>
              </a:rPr>
              <a:t>8/5/2020</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86864751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29571"/>
            <a:ext cx="4040188"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66820"/>
            <a:ext cx="4040188"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33" y="1529571"/>
            <a:ext cx="4041775"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33" y="2166820"/>
            <a:ext cx="4041775"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pPr>
              <a:defRPr/>
            </a:pPr>
            <a:fld id="{86B835CC-A8B5-452C-9DD6-810506F73BF6}" type="datetime1">
              <a:rPr lang="en-US" smtClean="0">
                <a:solidFill>
                  <a:prstClr val="black">
                    <a:tint val="75000"/>
                  </a:prstClr>
                </a:solidFill>
              </a:rPr>
              <a:t>8/5/2020</a:t>
            </a:fld>
            <a:endParaRPr lang="en-CA">
              <a:solidFill>
                <a:prstClr val="black">
                  <a:tint val="75000"/>
                </a:prstClr>
              </a:solidFill>
            </a:endParaRPr>
          </a:p>
        </p:txBody>
      </p:sp>
      <p:sp>
        <p:nvSpPr>
          <p:cNvPr id="8" name="7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9" name="8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54192860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pPr>
              <a:defRPr/>
            </a:pPr>
            <a:fld id="{231CC361-4BA4-4A0A-9205-831ECC28422A}" type="datetime1">
              <a:rPr lang="en-US" smtClean="0">
                <a:solidFill>
                  <a:prstClr val="black">
                    <a:tint val="75000"/>
                  </a:prstClr>
                </a:solidFill>
              </a:rPr>
              <a:t>8/5/2020</a:t>
            </a:fld>
            <a:endParaRPr lang="en-CA">
              <a:solidFill>
                <a:prstClr val="black">
                  <a:tint val="75000"/>
                </a:prstClr>
              </a:solidFill>
            </a:endParaRPr>
          </a:p>
        </p:txBody>
      </p:sp>
      <p:sp>
        <p:nvSpPr>
          <p:cNvPr id="4" name="3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5" name="4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53677730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5098E3FF-691F-406F-8EF3-47228E3227D1}" type="datetime1">
              <a:rPr lang="en-US" smtClean="0">
                <a:solidFill>
                  <a:prstClr val="black">
                    <a:tint val="75000"/>
                  </a:prstClr>
                </a:solidFill>
              </a:rPr>
              <a:t>8/5/2020</a:t>
            </a:fld>
            <a:endParaRPr lang="en-CA">
              <a:solidFill>
                <a:prstClr val="black">
                  <a:tint val="75000"/>
                </a:prstClr>
              </a:solidFill>
            </a:endParaRPr>
          </a:p>
        </p:txBody>
      </p:sp>
      <p:sp>
        <p:nvSpPr>
          <p:cNvPr id="3" name="2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4" name="3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21503564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19" y="272042"/>
            <a:ext cx="3008313" cy="1157746"/>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2123"/>
            <a:ext cx="5111750" cy="58314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19" y="1429794"/>
            <a:ext cx="3008313" cy="46736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788289DD-5E1E-4118-A1EC-03B36848C6EF}" type="datetime1">
              <a:rPr lang="en-US" smtClean="0">
                <a:solidFill>
                  <a:prstClr val="black">
                    <a:tint val="75000"/>
                  </a:prstClr>
                </a:solidFill>
              </a:rPr>
              <a:t>8/5/2020</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7399016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782909"/>
            <a:ext cx="5486400" cy="564639"/>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0504"/>
            <a:ext cx="5486400" cy="40995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a:p>
        </p:txBody>
      </p:sp>
      <p:sp>
        <p:nvSpPr>
          <p:cNvPr id="4" name="3 Metin Yer Tutucusu"/>
          <p:cNvSpPr>
            <a:spLocks noGrp="1"/>
          </p:cNvSpPr>
          <p:nvPr>
            <p:ph type="body" sz="half" idx="2"/>
          </p:nvPr>
        </p:nvSpPr>
        <p:spPr>
          <a:xfrm>
            <a:off x="1792288" y="5347548"/>
            <a:ext cx="5486400" cy="80188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4984EFB5-C6DC-4A53-9CB6-1B57D8014E9E}" type="datetime1">
              <a:rPr lang="en-US" smtClean="0">
                <a:solidFill>
                  <a:prstClr val="black">
                    <a:tint val="75000"/>
                  </a:prstClr>
                </a:solidFill>
              </a:rPr>
              <a:t>8/5/2020</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56698197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1269FF9E-741A-45D9-A078-A3316A1754DA}" type="datetime1">
              <a:rPr lang="en-US" smtClean="0">
                <a:solidFill>
                  <a:prstClr val="black">
                    <a:tint val="75000"/>
                  </a:prstClr>
                </a:solidFill>
              </a:rPr>
              <a:t>8/5/2020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88672954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3771"/>
            <a:ext cx="2057400" cy="5829853"/>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3771"/>
            <a:ext cx="6019800" cy="582985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77A567A5-F063-43E2-AFD0-F6127B782C47}" type="datetime1">
              <a:rPr lang="en-US" smtClean="0">
                <a:solidFill>
                  <a:prstClr val="black">
                    <a:tint val="75000"/>
                  </a:prstClr>
                </a:solidFill>
              </a:rPr>
              <a:t>8/5/2020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2501864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390656"/>
            <a:ext cx="7772400" cy="1357030"/>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896034"/>
            <a:ext cx="7772400" cy="149463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pPr>
              <a:defRPr/>
            </a:pPr>
            <a:fld id="{2AE311A3-BFF4-420B-96EF-45341203DD62}" type="datetime1">
              <a:rPr lang="en-US" smtClean="0">
                <a:solidFill>
                  <a:prstClr val="black">
                    <a:tint val="75000"/>
                  </a:prstClr>
                </a:solidFill>
              </a:rPr>
              <a:t>8/5/2020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7859298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22590"/>
            <a:ext cx="7772400" cy="1464579"/>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71837"/>
            <a:ext cx="6400800" cy="174610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pPr>
              <a:defRPr/>
            </a:pPr>
            <a:fld id="{AE74F308-7121-45A1-9153-11FCAFA352EE}" type="datetime1">
              <a:rPr lang="en-US" smtClean="0">
                <a:solidFill>
                  <a:prstClr val="black">
                    <a:tint val="75000"/>
                  </a:prstClr>
                </a:solidFill>
              </a:rPr>
              <a:t>8/5/2020</a:t>
            </a:fld>
            <a:endParaRPr lang="en-CA">
              <a:solidFill>
                <a:prstClr val="black">
                  <a:tint val="75000"/>
                </a:prstClr>
              </a:solidFill>
            </a:endParaRPr>
          </a:p>
        </p:txBody>
      </p:sp>
      <p:sp>
        <p:nvSpPr>
          <p:cNvPr id="5" name="Altbilgi Yer Tutucusu 4"/>
          <p:cNvSpPr>
            <a:spLocks noGrp="1"/>
          </p:cNvSpPr>
          <p:nvPr>
            <p:ph type="ftr" sz="quarter" idx="11"/>
          </p:nvPr>
        </p:nvSpPr>
        <p:spPr/>
        <p:txBody>
          <a:bodyPr/>
          <a:lstStyle/>
          <a:p>
            <a:pPr>
              <a:defRPr/>
            </a:pPr>
            <a:endParaRPr lang="en-CA">
              <a:solidFill>
                <a:prstClr val="black">
                  <a:tint val="75000"/>
                </a:prstClr>
              </a:solidFill>
            </a:endParaRPr>
          </a:p>
        </p:txBody>
      </p:sp>
      <p:sp>
        <p:nvSpPr>
          <p:cNvPr id="6" name="Slayt Numarası Yer Tutucusu 5"/>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07867187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a:defRPr/>
            </a:pPr>
            <a:fld id="{A89BA8F2-220D-4001-8226-F1B197E0EB13}" type="datetime1">
              <a:rPr lang="en-US" smtClean="0">
                <a:solidFill>
                  <a:prstClr val="black">
                    <a:tint val="75000"/>
                  </a:prstClr>
                </a:solidFill>
              </a:rPr>
              <a:t>8/5/2020</a:t>
            </a:fld>
            <a:endParaRPr lang="en-CA">
              <a:solidFill>
                <a:prstClr val="black">
                  <a:tint val="75000"/>
                </a:prstClr>
              </a:solidFill>
            </a:endParaRPr>
          </a:p>
        </p:txBody>
      </p:sp>
      <p:sp>
        <p:nvSpPr>
          <p:cNvPr id="5" name="Altbilgi Yer Tutucusu 4"/>
          <p:cNvSpPr>
            <a:spLocks noGrp="1"/>
          </p:cNvSpPr>
          <p:nvPr>
            <p:ph type="ftr" sz="quarter" idx="11"/>
          </p:nvPr>
        </p:nvSpPr>
        <p:spPr/>
        <p:txBody>
          <a:bodyPr/>
          <a:lstStyle/>
          <a:p>
            <a:pPr>
              <a:defRPr/>
            </a:pPr>
            <a:endParaRPr lang="en-CA">
              <a:solidFill>
                <a:prstClr val="black">
                  <a:tint val="75000"/>
                </a:prstClr>
              </a:solidFill>
            </a:endParaRPr>
          </a:p>
        </p:txBody>
      </p:sp>
      <p:sp>
        <p:nvSpPr>
          <p:cNvPr id="6" name="Slayt Numarası Yer Tutucusu 5"/>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628509161"/>
      </p:ext>
    </p:extLst>
  </p:cSld>
  <p:clrMapOvr>
    <a:masterClrMapping/>
  </p:clrMapOvr>
  <p:transition spd="slow">
    <p:push dir="u"/>
  </p:transition>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390633"/>
            <a:ext cx="7772400" cy="1357030"/>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896003"/>
            <a:ext cx="7772400" cy="149463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pPr>
              <a:defRPr/>
            </a:pPr>
            <a:fld id="{BAACA1DB-F13B-4141-901B-A72572DA1714}" type="datetime1">
              <a:rPr lang="en-US" smtClean="0">
                <a:solidFill>
                  <a:prstClr val="black">
                    <a:tint val="75000"/>
                  </a:prstClr>
                </a:solidFill>
              </a:rPr>
              <a:t>8/5/2020</a:t>
            </a:fld>
            <a:endParaRPr lang="en-CA">
              <a:solidFill>
                <a:prstClr val="black">
                  <a:tint val="75000"/>
                </a:prstClr>
              </a:solidFill>
            </a:endParaRPr>
          </a:p>
        </p:txBody>
      </p:sp>
      <p:sp>
        <p:nvSpPr>
          <p:cNvPr id="5" name="Altbilgi Yer Tutucusu 4"/>
          <p:cNvSpPr>
            <a:spLocks noGrp="1"/>
          </p:cNvSpPr>
          <p:nvPr>
            <p:ph type="ftr" sz="quarter" idx="11"/>
          </p:nvPr>
        </p:nvSpPr>
        <p:spPr/>
        <p:txBody>
          <a:bodyPr/>
          <a:lstStyle/>
          <a:p>
            <a:pPr>
              <a:defRPr/>
            </a:pPr>
            <a:endParaRPr lang="en-CA">
              <a:solidFill>
                <a:prstClr val="black">
                  <a:tint val="75000"/>
                </a:prstClr>
              </a:solidFill>
            </a:endParaRPr>
          </a:p>
        </p:txBody>
      </p:sp>
      <p:sp>
        <p:nvSpPr>
          <p:cNvPr id="6" name="Slayt Numarası Yer Tutucusu 5"/>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98551710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587947"/>
            <a:ext cx="4038600" cy="449338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587947"/>
            <a:ext cx="4038600" cy="449338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pPr>
              <a:defRPr/>
            </a:pPr>
            <a:fld id="{7626865F-2683-48F6-9474-DBD2D90E43F5}" type="datetime1">
              <a:rPr lang="en-US" smtClean="0">
                <a:solidFill>
                  <a:prstClr val="black">
                    <a:tint val="75000"/>
                  </a:prstClr>
                </a:solidFill>
              </a:rPr>
              <a:t>8/5/2020</a:t>
            </a:fld>
            <a:endParaRPr lang="en-CA">
              <a:solidFill>
                <a:prstClr val="black">
                  <a:tint val="75000"/>
                </a:prstClr>
              </a:solidFill>
            </a:endParaRPr>
          </a:p>
        </p:txBody>
      </p:sp>
      <p:sp>
        <p:nvSpPr>
          <p:cNvPr id="6" name="Altbilgi Yer Tutucusu 5"/>
          <p:cNvSpPr>
            <a:spLocks noGrp="1"/>
          </p:cNvSpPr>
          <p:nvPr>
            <p:ph type="ftr" sz="quarter" idx="11"/>
          </p:nvPr>
        </p:nvSpPr>
        <p:spPr/>
        <p:txBody>
          <a:bodyPr/>
          <a:lstStyle/>
          <a:p>
            <a:pPr>
              <a:defRPr/>
            </a:pPr>
            <a:endParaRPr lang="en-CA">
              <a:solidFill>
                <a:prstClr val="black">
                  <a:tint val="75000"/>
                </a:prstClr>
              </a:solidFill>
            </a:endParaRPr>
          </a:p>
        </p:txBody>
      </p:sp>
      <p:sp>
        <p:nvSpPr>
          <p:cNvPr id="7" name="Slayt Numarası Yer Tutucusu 6"/>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4137907089"/>
      </p:ext>
    </p:extLst>
  </p:cSld>
  <p:clrMapOvr>
    <a:masterClrMapping/>
  </p:clrMapOvr>
  <p:transition spd="slow">
    <p:push dir="u"/>
  </p:transition>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663"/>
            <a:ext cx="8229600" cy="1138767"/>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29435"/>
            <a:ext cx="4040188"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66820"/>
            <a:ext cx="4040188"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33" y="1529435"/>
            <a:ext cx="4041775"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33" y="2166820"/>
            <a:ext cx="4041775"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pPr>
              <a:defRPr/>
            </a:pPr>
            <a:fld id="{57744167-8E73-429D-97B9-5921DE1282E5}" type="datetime1">
              <a:rPr lang="en-US" smtClean="0">
                <a:solidFill>
                  <a:prstClr val="black">
                    <a:tint val="75000"/>
                  </a:prstClr>
                </a:solidFill>
              </a:rPr>
              <a:t>8/5/2020</a:t>
            </a:fld>
            <a:endParaRPr lang="en-CA">
              <a:solidFill>
                <a:prstClr val="black">
                  <a:tint val="75000"/>
                </a:prstClr>
              </a:solidFill>
            </a:endParaRPr>
          </a:p>
        </p:txBody>
      </p:sp>
      <p:sp>
        <p:nvSpPr>
          <p:cNvPr id="8" name="Altbilgi Yer Tutucusu 7"/>
          <p:cNvSpPr>
            <a:spLocks noGrp="1"/>
          </p:cNvSpPr>
          <p:nvPr>
            <p:ph type="ftr" sz="quarter" idx="11"/>
          </p:nvPr>
        </p:nvSpPr>
        <p:spPr/>
        <p:txBody>
          <a:bodyPr/>
          <a:lstStyle/>
          <a:p>
            <a:pPr>
              <a:defRPr/>
            </a:pPr>
            <a:endParaRPr lang="en-CA">
              <a:solidFill>
                <a:prstClr val="black">
                  <a:tint val="75000"/>
                </a:prstClr>
              </a:solidFill>
            </a:endParaRPr>
          </a:p>
        </p:txBody>
      </p:sp>
      <p:sp>
        <p:nvSpPr>
          <p:cNvPr id="9" name="Slayt Numarası Yer Tutucusu 8"/>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95073131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pPr>
              <a:defRPr/>
            </a:pPr>
            <a:fld id="{5B70E770-EE36-4290-B513-6854BC09343A}" type="datetime1">
              <a:rPr lang="en-US" smtClean="0">
                <a:solidFill>
                  <a:prstClr val="black">
                    <a:tint val="75000"/>
                  </a:prstClr>
                </a:solidFill>
              </a:rPr>
              <a:t>8/5/2020</a:t>
            </a:fld>
            <a:endParaRPr lang="en-CA">
              <a:solidFill>
                <a:prstClr val="black">
                  <a:tint val="75000"/>
                </a:prstClr>
              </a:solidFill>
            </a:endParaRPr>
          </a:p>
        </p:txBody>
      </p:sp>
      <p:sp>
        <p:nvSpPr>
          <p:cNvPr id="4" name="Altbilgi Yer Tutucusu 3"/>
          <p:cNvSpPr>
            <a:spLocks noGrp="1"/>
          </p:cNvSpPr>
          <p:nvPr>
            <p:ph type="ftr" sz="quarter" idx="11"/>
          </p:nvPr>
        </p:nvSpPr>
        <p:spPr/>
        <p:txBody>
          <a:bodyPr/>
          <a:lstStyle/>
          <a:p>
            <a:pPr>
              <a:defRPr/>
            </a:pPr>
            <a:endParaRPr lang="en-CA">
              <a:solidFill>
                <a:prstClr val="black">
                  <a:tint val="75000"/>
                </a:prstClr>
              </a:solidFill>
            </a:endParaRPr>
          </a:p>
        </p:txBody>
      </p:sp>
      <p:sp>
        <p:nvSpPr>
          <p:cNvPr id="5" name="Slayt Numarası Yer Tutucusu 4"/>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391195201"/>
      </p:ext>
    </p:extLst>
  </p:cSld>
  <p:clrMapOvr>
    <a:masterClrMapping/>
  </p:clrMapOvr>
  <p:transition spd="slow">
    <p:push dir="u"/>
  </p:transition>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a:defRPr/>
            </a:pPr>
            <a:fld id="{75E450C8-8A89-4A74-B139-3821A78ACE8E}" type="datetime1">
              <a:rPr lang="en-US" smtClean="0">
                <a:solidFill>
                  <a:prstClr val="black">
                    <a:tint val="75000"/>
                  </a:prstClr>
                </a:solidFill>
              </a:rPr>
              <a:t>8/5/2020</a:t>
            </a:fld>
            <a:endParaRPr lang="en-CA">
              <a:solidFill>
                <a:prstClr val="black">
                  <a:tint val="75000"/>
                </a:prstClr>
              </a:solidFill>
            </a:endParaRPr>
          </a:p>
        </p:txBody>
      </p:sp>
      <p:sp>
        <p:nvSpPr>
          <p:cNvPr id="3" name="Altbilgi Yer Tutucusu 2"/>
          <p:cNvSpPr>
            <a:spLocks noGrp="1"/>
          </p:cNvSpPr>
          <p:nvPr>
            <p:ph type="ftr" sz="quarter" idx="11"/>
          </p:nvPr>
        </p:nvSpPr>
        <p:spPr/>
        <p:txBody>
          <a:bodyPr/>
          <a:lstStyle/>
          <a:p>
            <a:pPr>
              <a:defRPr/>
            </a:pPr>
            <a:endParaRPr lang="en-CA">
              <a:solidFill>
                <a:prstClr val="black">
                  <a:tint val="75000"/>
                </a:prstClr>
              </a:solidFill>
            </a:endParaRPr>
          </a:p>
        </p:txBody>
      </p:sp>
      <p:sp>
        <p:nvSpPr>
          <p:cNvPr id="4" name="Slayt Numarası Yer Tutucusu 3"/>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314820251"/>
      </p:ext>
    </p:extLst>
  </p:cSld>
  <p:clrMapOvr>
    <a:masterClrMapping/>
  </p:clrMapOvr>
  <p:transition spd="slow">
    <p:push dir="u"/>
  </p:transition>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19" y="272042"/>
            <a:ext cx="3008313" cy="1157746"/>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2093"/>
            <a:ext cx="5111750" cy="58314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19" y="1429787"/>
            <a:ext cx="3008313" cy="46736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pPr>
              <a:defRPr/>
            </a:pPr>
            <a:fld id="{3956ECFC-52C4-4C1C-899F-A89608E00B89}" type="datetime1">
              <a:rPr lang="en-US" smtClean="0">
                <a:solidFill>
                  <a:prstClr val="black">
                    <a:tint val="75000"/>
                  </a:prstClr>
                </a:solidFill>
              </a:rPr>
              <a:t>8/5/2020</a:t>
            </a:fld>
            <a:endParaRPr lang="en-CA">
              <a:solidFill>
                <a:prstClr val="black">
                  <a:tint val="75000"/>
                </a:prstClr>
              </a:solidFill>
            </a:endParaRPr>
          </a:p>
        </p:txBody>
      </p:sp>
      <p:sp>
        <p:nvSpPr>
          <p:cNvPr id="6" name="Altbilgi Yer Tutucusu 5"/>
          <p:cNvSpPr>
            <a:spLocks noGrp="1"/>
          </p:cNvSpPr>
          <p:nvPr>
            <p:ph type="ftr" sz="quarter" idx="11"/>
          </p:nvPr>
        </p:nvSpPr>
        <p:spPr/>
        <p:txBody>
          <a:bodyPr/>
          <a:lstStyle/>
          <a:p>
            <a:pPr>
              <a:defRPr/>
            </a:pPr>
            <a:endParaRPr lang="en-CA">
              <a:solidFill>
                <a:prstClr val="black">
                  <a:tint val="75000"/>
                </a:prstClr>
              </a:solidFill>
            </a:endParaRPr>
          </a:p>
        </p:txBody>
      </p:sp>
      <p:sp>
        <p:nvSpPr>
          <p:cNvPr id="7" name="Slayt Numarası Yer Tutucusu 6"/>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74032995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782874"/>
            <a:ext cx="5486400" cy="564639"/>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0504"/>
            <a:ext cx="5486400" cy="40995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47513"/>
            <a:ext cx="5486400" cy="80188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pPr>
              <a:defRPr/>
            </a:pPr>
            <a:fld id="{A4540A14-2C4C-4A4F-807F-99D5148DDBCA}" type="datetime1">
              <a:rPr lang="en-US" smtClean="0">
                <a:solidFill>
                  <a:prstClr val="black">
                    <a:tint val="75000"/>
                  </a:prstClr>
                </a:solidFill>
              </a:rPr>
              <a:t>8/5/2020</a:t>
            </a:fld>
            <a:endParaRPr lang="en-CA">
              <a:solidFill>
                <a:prstClr val="black">
                  <a:tint val="75000"/>
                </a:prstClr>
              </a:solidFill>
            </a:endParaRPr>
          </a:p>
        </p:txBody>
      </p:sp>
      <p:sp>
        <p:nvSpPr>
          <p:cNvPr id="6" name="Altbilgi Yer Tutucusu 5"/>
          <p:cNvSpPr>
            <a:spLocks noGrp="1"/>
          </p:cNvSpPr>
          <p:nvPr>
            <p:ph type="ftr" sz="quarter" idx="11"/>
          </p:nvPr>
        </p:nvSpPr>
        <p:spPr/>
        <p:txBody>
          <a:bodyPr/>
          <a:lstStyle/>
          <a:p>
            <a:pPr>
              <a:defRPr/>
            </a:pPr>
            <a:endParaRPr lang="en-CA">
              <a:solidFill>
                <a:prstClr val="black">
                  <a:tint val="75000"/>
                </a:prstClr>
              </a:solidFill>
            </a:endParaRPr>
          </a:p>
        </p:txBody>
      </p:sp>
      <p:sp>
        <p:nvSpPr>
          <p:cNvPr id="7" name="Slayt Numarası Yer Tutucusu 6"/>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21646935"/>
      </p:ext>
    </p:extLst>
  </p:cSld>
  <p:clrMapOvr>
    <a:masterClrMapping/>
  </p:clrMapOvr>
  <p:transition spd="slow">
    <p:push dir="u"/>
  </p:transition>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a:defRPr/>
            </a:pPr>
            <a:fld id="{8CAB4788-6462-4E67-85F5-060CC380C9BE}" type="datetime1">
              <a:rPr lang="en-US" smtClean="0">
                <a:solidFill>
                  <a:prstClr val="black">
                    <a:tint val="75000"/>
                  </a:prstClr>
                </a:solidFill>
              </a:rPr>
              <a:t>8/5/2020</a:t>
            </a:fld>
            <a:endParaRPr lang="en-CA">
              <a:solidFill>
                <a:prstClr val="black">
                  <a:tint val="75000"/>
                </a:prstClr>
              </a:solidFill>
            </a:endParaRPr>
          </a:p>
        </p:txBody>
      </p:sp>
      <p:sp>
        <p:nvSpPr>
          <p:cNvPr id="5" name="Altbilgi Yer Tutucusu 4"/>
          <p:cNvSpPr>
            <a:spLocks noGrp="1"/>
          </p:cNvSpPr>
          <p:nvPr>
            <p:ph type="ftr" sz="quarter" idx="11"/>
          </p:nvPr>
        </p:nvSpPr>
        <p:spPr/>
        <p:txBody>
          <a:bodyPr/>
          <a:lstStyle/>
          <a:p>
            <a:pPr>
              <a:defRPr/>
            </a:pPr>
            <a:endParaRPr lang="en-CA">
              <a:solidFill>
                <a:prstClr val="black">
                  <a:tint val="75000"/>
                </a:prstClr>
              </a:solidFill>
            </a:endParaRPr>
          </a:p>
        </p:txBody>
      </p:sp>
      <p:sp>
        <p:nvSpPr>
          <p:cNvPr id="6" name="Slayt Numarası Yer Tutucusu 5"/>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6611956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594356"/>
            <a:ext cx="4038600"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594356"/>
            <a:ext cx="4038600"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pPr>
              <a:defRPr/>
            </a:pPr>
            <a:fld id="{B4464606-43A0-442D-B11C-42AEA9186A02}" type="datetime1">
              <a:rPr lang="en-US" smtClean="0">
                <a:solidFill>
                  <a:prstClr val="black">
                    <a:tint val="75000"/>
                  </a:prstClr>
                </a:solidFill>
              </a:rPr>
              <a:t>8/5/2020</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18969312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2043"/>
            <a:ext cx="2057400" cy="5809292"/>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2043"/>
            <a:ext cx="6019800" cy="5809292"/>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a:defRPr/>
            </a:pPr>
            <a:fld id="{53445ED6-D9EC-455C-BF0B-5C5DAF200792}" type="datetime1">
              <a:rPr lang="en-US" smtClean="0">
                <a:solidFill>
                  <a:prstClr val="black">
                    <a:tint val="75000"/>
                  </a:prstClr>
                </a:solidFill>
              </a:rPr>
              <a:t>8/5/2020</a:t>
            </a:fld>
            <a:endParaRPr lang="en-CA">
              <a:solidFill>
                <a:prstClr val="black">
                  <a:tint val="75000"/>
                </a:prstClr>
              </a:solidFill>
            </a:endParaRPr>
          </a:p>
        </p:txBody>
      </p:sp>
      <p:sp>
        <p:nvSpPr>
          <p:cNvPr id="5" name="Altbilgi Yer Tutucusu 4"/>
          <p:cNvSpPr>
            <a:spLocks noGrp="1"/>
          </p:cNvSpPr>
          <p:nvPr>
            <p:ph type="ftr" sz="quarter" idx="11"/>
          </p:nvPr>
        </p:nvSpPr>
        <p:spPr/>
        <p:txBody>
          <a:bodyPr/>
          <a:lstStyle/>
          <a:p>
            <a:pPr>
              <a:defRPr/>
            </a:pPr>
            <a:endParaRPr lang="en-CA">
              <a:solidFill>
                <a:prstClr val="black">
                  <a:tint val="75000"/>
                </a:prstClr>
              </a:solidFill>
            </a:endParaRPr>
          </a:p>
        </p:txBody>
      </p:sp>
      <p:sp>
        <p:nvSpPr>
          <p:cNvPr id="6" name="Slayt Numarası Yer Tutucusu 5"/>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6536767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pic>
        <p:nvPicPr>
          <p:cNvPr id="6"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13811"/>
            <a:ext cx="9144000" cy="3516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3065" y="260019"/>
            <a:ext cx="1457325" cy="114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88" y="1624678"/>
            <a:ext cx="9144001" cy="191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Metin kutusu 9"/>
          <p:cNvSpPr txBox="1">
            <a:spLocks noChangeArrowheads="1"/>
          </p:cNvSpPr>
          <p:nvPr/>
        </p:nvSpPr>
        <p:spPr bwMode="auto">
          <a:xfrm>
            <a:off x="198438" y="6451223"/>
            <a:ext cx="3149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utiger 45 Light" pitchFamily="50" charset="0"/>
              </a:defRPr>
            </a:lvl1pPr>
            <a:lvl2pPr marL="742950" indent="-285750">
              <a:defRPr>
                <a:solidFill>
                  <a:schemeClr val="tx1"/>
                </a:solidFill>
                <a:latin typeface="Frutiger 45 Light" pitchFamily="50" charset="0"/>
              </a:defRPr>
            </a:lvl2pPr>
            <a:lvl3pPr marL="1143000" indent="-228600">
              <a:defRPr>
                <a:solidFill>
                  <a:schemeClr val="tx1"/>
                </a:solidFill>
                <a:latin typeface="Frutiger 45 Light" pitchFamily="50" charset="0"/>
              </a:defRPr>
            </a:lvl3pPr>
            <a:lvl4pPr marL="1600200" indent="-228600">
              <a:defRPr>
                <a:solidFill>
                  <a:schemeClr val="tx1"/>
                </a:solidFill>
                <a:latin typeface="Frutiger 45 Light" pitchFamily="50" charset="0"/>
              </a:defRPr>
            </a:lvl4pPr>
            <a:lvl5pPr marL="2057400" indent="-228600">
              <a:defRPr>
                <a:solidFill>
                  <a:schemeClr val="tx1"/>
                </a:solidFill>
                <a:latin typeface="Frutiger 45 Light" pitchFamily="50" charset="0"/>
              </a:defRPr>
            </a:lvl5pPr>
            <a:lvl6pPr marL="2514600" indent="-228600" fontAlgn="base">
              <a:spcBef>
                <a:spcPct val="0"/>
              </a:spcBef>
              <a:spcAft>
                <a:spcPct val="0"/>
              </a:spcAft>
              <a:defRPr>
                <a:solidFill>
                  <a:schemeClr val="tx1"/>
                </a:solidFill>
                <a:latin typeface="Frutiger 45 Light" pitchFamily="50" charset="0"/>
              </a:defRPr>
            </a:lvl6pPr>
            <a:lvl7pPr marL="2971800" indent="-228600" fontAlgn="base">
              <a:spcBef>
                <a:spcPct val="0"/>
              </a:spcBef>
              <a:spcAft>
                <a:spcPct val="0"/>
              </a:spcAft>
              <a:defRPr>
                <a:solidFill>
                  <a:schemeClr val="tx1"/>
                </a:solidFill>
                <a:latin typeface="Frutiger 45 Light" pitchFamily="50" charset="0"/>
              </a:defRPr>
            </a:lvl7pPr>
            <a:lvl8pPr marL="3429000" indent="-228600" fontAlgn="base">
              <a:spcBef>
                <a:spcPct val="0"/>
              </a:spcBef>
              <a:spcAft>
                <a:spcPct val="0"/>
              </a:spcAft>
              <a:defRPr>
                <a:solidFill>
                  <a:schemeClr val="tx1"/>
                </a:solidFill>
                <a:latin typeface="Frutiger 45 Light" pitchFamily="50" charset="0"/>
              </a:defRPr>
            </a:lvl8pPr>
            <a:lvl9pPr marL="3886200" indent="-228600" fontAlgn="base">
              <a:spcBef>
                <a:spcPct val="0"/>
              </a:spcBef>
              <a:spcAft>
                <a:spcPct val="0"/>
              </a:spcAft>
              <a:defRPr>
                <a:solidFill>
                  <a:schemeClr val="tx1"/>
                </a:solidFill>
                <a:latin typeface="Frutiger 45 Light" pitchFamily="50" charset="0"/>
              </a:defRPr>
            </a:lvl9pPr>
          </a:lstStyle>
          <a:p>
            <a:pPr>
              <a:defRPr/>
            </a:pPr>
            <a:r>
              <a:rPr lang="tr-TR" altLang="tr-TR" sz="1600" smtClean="0">
                <a:solidFill>
                  <a:schemeClr val="bg1"/>
                </a:solidFill>
              </a:rPr>
              <a:t>KOBİLER BÜYÜR TÜRKİYE BÜYÜR!</a:t>
            </a:r>
          </a:p>
        </p:txBody>
      </p:sp>
      <p:sp>
        <p:nvSpPr>
          <p:cNvPr id="2" name="Başlık 1"/>
          <p:cNvSpPr>
            <a:spLocks noGrp="1"/>
          </p:cNvSpPr>
          <p:nvPr>
            <p:ph type="ctrTitle"/>
          </p:nvPr>
        </p:nvSpPr>
        <p:spPr>
          <a:xfrm>
            <a:off x="265807" y="1878710"/>
            <a:ext cx="8713984" cy="783570"/>
          </a:xfrm>
        </p:spPr>
        <p:txBody>
          <a:bodyPr anchor="b">
            <a:normAutofit/>
          </a:bodyPr>
          <a:lstStyle>
            <a:lvl1pPr algn="r">
              <a:defRPr sz="3200">
                <a:latin typeface="Frutiger 95 Ultra Black" pitchFamily="50" charset="0"/>
              </a:defRPr>
            </a:lvl1pPr>
          </a:lstStyle>
          <a:p>
            <a:r>
              <a:rPr lang="tr-TR" smtClean="0"/>
              <a:t>Asıl başlık stili için tıklatın</a:t>
            </a:r>
            <a:endParaRPr lang="tr-TR" dirty="0"/>
          </a:p>
        </p:txBody>
      </p:sp>
      <p:sp>
        <p:nvSpPr>
          <p:cNvPr id="3" name="Alt Başlık 2"/>
          <p:cNvSpPr>
            <a:spLocks noGrp="1"/>
          </p:cNvSpPr>
          <p:nvPr>
            <p:ph type="subTitle" idx="1"/>
          </p:nvPr>
        </p:nvSpPr>
        <p:spPr>
          <a:xfrm>
            <a:off x="266823" y="2627261"/>
            <a:ext cx="8712968" cy="430448"/>
          </a:xfrm>
        </p:spPr>
        <p:txBody>
          <a:bodyPr>
            <a:noAutofit/>
          </a:bodyPr>
          <a:lstStyle>
            <a:lvl1pPr marL="0" indent="0" algn="r">
              <a:buNone/>
              <a:defRPr sz="1600">
                <a:solidFill>
                  <a:schemeClr val="tx1">
                    <a:lumMod val="75000"/>
                    <a:lumOff val="25000"/>
                  </a:schemeClr>
                </a:solidFill>
                <a:latin typeface="Frutiger 45 Light"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dirty="0"/>
          </a:p>
        </p:txBody>
      </p:sp>
      <p:sp>
        <p:nvSpPr>
          <p:cNvPr id="9" name="Metin Yer Tutucusu 8"/>
          <p:cNvSpPr>
            <a:spLocks noGrp="1"/>
          </p:cNvSpPr>
          <p:nvPr>
            <p:ph type="body" sz="quarter" idx="13"/>
          </p:nvPr>
        </p:nvSpPr>
        <p:spPr>
          <a:xfrm>
            <a:off x="4570518" y="3404966"/>
            <a:ext cx="4401114" cy="345040"/>
          </a:xfrm>
        </p:spPr>
        <p:txBody>
          <a:bodyPr>
            <a:noAutofit/>
          </a:bodyPr>
          <a:lstStyle>
            <a:lvl1pPr marL="0" indent="0" algn="r">
              <a:buNone/>
              <a:defRPr sz="1400">
                <a:solidFill>
                  <a:schemeClr val="bg1"/>
                </a:solidFill>
                <a:latin typeface="Frutiger 45 Light" pitchFamily="50" charset="0"/>
              </a:defRPr>
            </a:lvl1pPr>
          </a:lstStyle>
          <a:p>
            <a:pPr lvl="0"/>
            <a:r>
              <a:rPr lang="tr-TR" smtClean="0"/>
              <a:t>Asıl metin stillerini düzenlemek için tıklatın</a:t>
            </a:r>
          </a:p>
        </p:txBody>
      </p:sp>
      <p:sp>
        <p:nvSpPr>
          <p:cNvPr id="11" name="Metin Yer Tutucusu 10"/>
          <p:cNvSpPr>
            <a:spLocks noGrp="1"/>
          </p:cNvSpPr>
          <p:nvPr>
            <p:ph type="body" sz="quarter" idx="14"/>
          </p:nvPr>
        </p:nvSpPr>
        <p:spPr>
          <a:xfrm>
            <a:off x="4572067" y="435071"/>
            <a:ext cx="4392546" cy="1032482"/>
          </a:xfrm>
        </p:spPr>
        <p:txBody>
          <a:bodyPr>
            <a:normAutofit/>
          </a:bodyPr>
          <a:lstStyle>
            <a:lvl1pPr marL="0" indent="0" algn="r">
              <a:lnSpc>
                <a:spcPct val="100000"/>
              </a:lnSpc>
              <a:spcBef>
                <a:spcPts val="0"/>
              </a:spcBef>
              <a:spcAft>
                <a:spcPts val="1000"/>
              </a:spcAft>
              <a:buNone/>
              <a:defRPr sz="1050">
                <a:latin typeface="Frutiger 45 Light" pitchFamily="50" charset="0"/>
              </a:defRPr>
            </a:lvl1pPr>
          </a:lstStyle>
          <a:p>
            <a:pPr lvl="0"/>
            <a:r>
              <a:rPr lang="tr-TR" smtClean="0"/>
              <a:t>Asıl metin stillerini düzenlemek için tıklatın</a:t>
            </a:r>
          </a:p>
          <a:p>
            <a:pPr lvl="1"/>
            <a:r>
              <a:rPr lang="tr-TR" smtClean="0"/>
              <a:t>İkinci düzey</a:t>
            </a:r>
          </a:p>
          <a:p>
            <a:pPr lvl="2"/>
            <a:r>
              <a:rPr lang="tr-TR" smtClean="0"/>
              <a:t>Üçüncü düzey</a:t>
            </a:r>
          </a:p>
        </p:txBody>
      </p:sp>
    </p:spTree>
    <p:extLst>
      <p:ext uri="{BB962C8B-B14F-4D97-AF65-F5344CB8AC3E}">
        <p14:creationId xmlns:p14="http://schemas.microsoft.com/office/powerpoint/2010/main" val="1937244486"/>
      </p:ext>
    </p:extLst>
  </p:cSld>
  <p:clrMapOvr>
    <a:masterClrMapping/>
  </p:clrMapOvr>
  <p:transition spd="slow">
    <p:push dir="u"/>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9151938"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9876" y="299875"/>
            <a:ext cx="91916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1320478" y="672859"/>
            <a:ext cx="7211962" cy="1138767"/>
          </a:xfrm>
        </p:spPr>
        <p:txBody>
          <a:bodyPr anchor="b">
            <a:normAutofit/>
          </a:bodyPr>
          <a:lstStyle>
            <a:lvl1pPr algn="l">
              <a:defRPr sz="2400"/>
            </a:lvl1pPr>
          </a:lstStyle>
          <a:p>
            <a:r>
              <a:rPr lang="tr-TR" smtClean="0"/>
              <a:t>Asıl başlık stili için tıklatın</a:t>
            </a:r>
            <a:endParaRPr lang="tr-TR" dirty="0"/>
          </a:p>
        </p:txBody>
      </p:sp>
      <p:sp>
        <p:nvSpPr>
          <p:cNvPr id="3" name="İçerik Yer Tutucusu 2"/>
          <p:cNvSpPr>
            <a:spLocks noGrp="1"/>
          </p:cNvSpPr>
          <p:nvPr>
            <p:ph idx="1"/>
          </p:nvPr>
        </p:nvSpPr>
        <p:spPr>
          <a:xfrm>
            <a:off x="1403648" y="1896100"/>
            <a:ext cx="7128792" cy="3974297"/>
          </a:xfrm>
        </p:spPr>
        <p:txBody>
          <a:bodyPr>
            <a:normAutofit/>
          </a:bodyPr>
          <a:lstStyle>
            <a:lvl1pPr>
              <a:defRPr sz="1800"/>
            </a:lvl1pPr>
            <a:lvl2pPr>
              <a:defRPr sz="1800"/>
            </a:lvl2pPr>
            <a:lvl3pPr>
              <a:defRPr sz="18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Veri Yer Tutucusu 3"/>
          <p:cNvSpPr>
            <a:spLocks noGrp="1"/>
          </p:cNvSpPr>
          <p:nvPr>
            <p:ph type="dt" sz="half" idx="10"/>
          </p:nvPr>
        </p:nvSpPr>
        <p:spPr>
          <a:xfrm>
            <a:off x="638175" y="6456811"/>
            <a:ext cx="2133600" cy="362508"/>
          </a:xfrm>
        </p:spPr>
        <p:txBody>
          <a:bodyPr/>
          <a:lstStyle>
            <a:lvl1pPr>
              <a:defRPr/>
            </a:lvl1pPr>
          </a:lstStyle>
          <a:p>
            <a:pPr>
              <a:defRPr/>
            </a:pPr>
            <a:fld id="{8C2C23D2-0F53-4555-8CD9-ED8E71CEA951}" type="datetime1">
              <a:rPr lang="en-US" smtClean="0"/>
              <a:t>8/5/2020</a:t>
            </a:fld>
            <a:endParaRPr lang="en-CA"/>
          </a:p>
        </p:txBody>
      </p:sp>
      <p:sp>
        <p:nvSpPr>
          <p:cNvPr id="8" name="Altbilgi Yer Tutucusu 4"/>
          <p:cNvSpPr>
            <a:spLocks noGrp="1"/>
          </p:cNvSpPr>
          <p:nvPr>
            <p:ph type="ftr" sz="quarter" idx="11"/>
          </p:nvPr>
        </p:nvSpPr>
        <p:spPr>
          <a:xfrm>
            <a:off x="3124200" y="6456811"/>
            <a:ext cx="2895600" cy="362508"/>
          </a:xfrm>
        </p:spPr>
        <p:txBody>
          <a:bodyPr/>
          <a:lstStyle>
            <a:lvl1pPr>
              <a:defRPr/>
            </a:lvl1pPr>
          </a:lstStyle>
          <a:p>
            <a:pPr>
              <a:defRPr/>
            </a:pPr>
            <a:endParaRPr lang="en-CA"/>
          </a:p>
        </p:txBody>
      </p:sp>
      <p:sp>
        <p:nvSpPr>
          <p:cNvPr id="9" name="Slayt Numarası Yer Tutucusu 5"/>
          <p:cNvSpPr>
            <a:spLocks noGrp="1"/>
          </p:cNvSpPr>
          <p:nvPr>
            <p:ph type="sldNum" sz="quarter" idx="12"/>
          </p:nvPr>
        </p:nvSpPr>
        <p:spPr>
          <a:xfrm>
            <a:off x="6372225" y="6456811"/>
            <a:ext cx="2133600" cy="362508"/>
          </a:xfrm>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4180493832"/>
      </p:ext>
    </p:extLst>
  </p:cSld>
  <p:clrMapOvr>
    <a:masterClrMapping/>
  </p:clrMapOvr>
  <p:transition spd="slow">
    <p:push dir="u"/>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Bölüm Üstbilgisi">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00" y="0"/>
            <a:ext cx="9140825"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9151938"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9876" y="299875"/>
            <a:ext cx="91916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sim Yer Tutucusu 10"/>
          <p:cNvSpPr>
            <a:spLocks noGrp="1"/>
          </p:cNvSpPr>
          <p:nvPr>
            <p:ph type="pic" sz="quarter" idx="13"/>
          </p:nvPr>
        </p:nvSpPr>
        <p:spPr>
          <a:xfrm>
            <a:off x="5370520" y="0"/>
            <a:ext cx="3773487" cy="6832600"/>
          </a:xfrm>
          <a:noFill/>
          <a:ln>
            <a:noFill/>
          </a:ln>
        </p:spPr>
        <p:txBody>
          <a:bodyPr rtlCol="0">
            <a:normAutofit/>
          </a:bodyPr>
          <a:lstStyle/>
          <a:p>
            <a:pPr lvl="0"/>
            <a:r>
              <a:rPr lang="tr-TR" noProof="0" smtClean="0"/>
              <a:t>Resim eklemek için simgeyi tıklatın</a:t>
            </a:r>
            <a:endParaRPr lang="tr-TR" noProof="0"/>
          </a:p>
        </p:txBody>
      </p:sp>
      <p:sp>
        <p:nvSpPr>
          <p:cNvPr id="2" name="Başlık 1"/>
          <p:cNvSpPr>
            <a:spLocks noGrp="1"/>
          </p:cNvSpPr>
          <p:nvPr>
            <p:ph type="title"/>
          </p:nvPr>
        </p:nvSpPr>
        <p:spPr>
          <a:xfrm>
            <a:off x="115345" y="2211047"/>
            <a:ext cx="5119325" cy="1119164"/>
          </a:xfrm>
        </p:spPr>
        <p:txBody>
          <a:bodyPr anchor="b">
            <a:normAutofit/>
          </a:bodyPr>
          <a:lstStyle>
            <a:lvl1pPr algn="r">
              <a:defRPr sz="2400" b="1" cap="none" baseline="0">
                <a:latin typeface="Frutiger 95 Ultra Black" pitchFamily="50" charset="0"/>
              </a:defRPr>
            </a:lvl1pPr>
          </a:lstStyle>
          <a:p>
            <a:r>
              <a:rPr lang="tr-TR" smtClean="0"/>
              <a:t>Asıl başlık stili için tıklatın</a:t>
            </a:r>
            <a:endParaRPr lang="tr-TR" dirty="0"/>
          </a:p>
        </p:txBody>
      </p:sp>
      <p:sp>
        <p:nvSpPr>
          <p:cNvPr id="3" name="Metin Yer Tutucusu 2"/>
          <p:cNvSpPr>
            <a:spLocks noGrp="1"/>
          </p:cNvSpPr>
          <p:nvPr>
            <p:ph type="body" idx="1"/>
          </p:nvPr>
        </p:nvSpPr>
        <p:spPr>
          <a:xfrm>
            <a:off x="107504" y="3273319"/>
            <a:ext cx="5127156" cy="1137803"/>
          </a:xfrm>
        </p:spPr>
        <p:txBody>
          <a:bodyPr>
            <a:normAutofit/>
          </a:bodyPr>
          <a:lstStyle>
            <a:lvl1pPr marL="0" indent="0" algn="r">
              <a:spcBef>
                <a:spcPts val="0"/>
              </a:spcBef>
              <a:spcAft>
                <a:spcPts val="0"/>
              </a:spcAft>
              <a:buNone/>
              <a:defRPr sz="1800">
                <a:solidFill>
                  <a:schemeClr val="tx1">
                    <a:lumMod val="75000"/>
                    <a:lumOff val="25000"/>
                  </a:schemeClr>
                </a:solidFill>
                <a:latin typeface="Frutiger 45 Light" pitchFamily="50"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8" name="Veri Yer Tutucusu 3"/>
          <p:cNvSpPr>
            <a:spLocks noGrp="1"/>
          </p:cNvSpPr>
          <p:nvPr>
            <p:ph type="dt" sz="half" idx="14"/>
          </p:nvPr>
        </p:nvSpPr>
        <p:spPr>
          <a:xfrm>
            <a:off x="638175" y="6456811"/>
            <a:ext cx="2133600" cy="362508"/>
          </a:xfrm>
        </p:spPr>
        <p:txBody>
          <a:bodyPr/>
          <a:lstStyle>
            <a:lvl1pPr>
              <a:defRPr/>
            </a:lvl1pPr>
          </a:lstStyle>
          <a:p>
            <a:pPr>
              <a:defRPr/>
            </a:pPr>
            <a:fld id="{83D0DC3D-8AB3-44A0-B24F-109B9CB083EB}" type="datetime1">
              <a:rPr lang="en-US" smtClean="0"/>
              <a:t>8/5/2020</a:t>
            </a:fld>
            <a:endParaRPr lang="en-CA"/>
          </a:p>
        </p:txBody>
      </p:sp>
      <p:sp>
        <p:nvSpPr>
          <p:cNvPr id="9" name="Altbilgi Yer Tutucusu 4"/>
          <p:cNvSpPr>
            <a:spLocks noGrp="1"/>
          </p:cNvSpPr>
          <p:nvPr>
            <p:ph type="ftr" sz="quarter" idx="15"/>
          </p:nvPr>
        </p:nvSpPr>
        <p:spPr>
          <a:xfrm>
            <a:off x="3124200" y="6456811"/>
            <a:ext cx="2895600" cy="362508"/>
          </a:xfrm>
        </p:spPr>
        <p:txBody>
          <a:bodyPr/>
          <a:lstStyle>
            <a:lvl1pPr>
              <a:defRPr/>
            </a:lvl1pPr>
          </a:lstStyle>
          <a:p>
            <a:pPr>
              <a:defRPr/>
            </a:pPr>
            <a:endParaRPr lang="en-CA"/>
          </a:p>
        </p:txBody>
      </p:sp>
      <p:sp>
        <p:nvSpPr>
          <p:cNvPr id="10" name="Slayt Numarası Yer Tutucusu 5"/>
          <p:cNvSpPr>
            <a:spLocks noGrp="1"/>
          </p:cNvSpPr>
          <p:nvPr>
            <p:ph type="sldNum" sz="quarter" idx="16"/>
          </p:nvPr>
        </p:nvSpPr>
        <p:spPr>
          <a:xfrm>
            <a:off x="6372225" y="6456811"/>
            <a:ext cx="2133600" cy="362508"/>
          </a:xfrm>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875629255"/>
      </p:ext>
    </p:extLst>
  </p:cSld>
  <p:clrMapOvr>
    <a:masterClrMapping/>
  </p:clrMapOvr>
  <p:transition spd="slow">
    <p:push dir="u"/>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İki İçerik">
    <p:spTree>
      <p:nvGrpSpPr>
        <p:cNvPr id="1" name=""/>
        <p:cNvGrpSpPr/>
        <p:nvPr/>
      </p:nvGrpSpPr>
      <p:grpSpPr>
        <a:xfrm>
          <a:off x="0" y="0"/>
          <a:ext cx="0" cy="0"/>
          <a:chOff x="0" y="0"/>
          <a:chExt cx="0" cy="0"/>
        </a:xfrm>
      </p:grpSpPr>
      <p:grpSp>
        <p:nvGrpSpPr>
          <p:cNvPr id="5" name="Grup 6"/>
          <p:cNvGrpSpPr>
            <a:grpSpLocks/>
          </p:cNvGrpSpPr>
          <p:nvPr/>
        </p:nvGrpSpPr>
        <p:grpSpPr bwMode="auto">
          <a:xfrm>
            <a:off x="0" y="0"/>
            <a:ext cx="9151938" cy="6832600"/>
            <a:chOff x="0" y="0"/>
            <a:chExt cx="9151881" cy="5715000"/>
          </a:xfrm>
        </p:grpSpPr>
        <p:pic>
          <p:nvPicPr>
            <p:cNvPr id="6" name="Resim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userDrawn="1"/>
          </p:nvPicPr>
          <p:blipFill>
            <a:blip r:embed="rId3">
              <a:extLst>
                <a:ext uri="{28A0092B-C50C-407E-A947-70E740481C1C}">
                  <a14:useLocalDpi xmlns:a14="http://schemas.microsoft.com/office/drawing/2010/main" val="0"/>
                </a:ext>
              </a:extLst>
            </a:blip>
            <a:srcRect l="4874" t="3" r="14838" b="-3"/>
            <a:stretch>
              <a:fillRect/>
            </a:stretch>
          </p:blipFill>
          <p:spPr bwMode="auto">
            <a:xfrm>
              <a:off x="0" y="5233764"/>
              <a:ext cx="9151881" cy="159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70248" y="250926"/>
              <a:ext cx="918498" cy="603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İçerik Yer Tutucusu 2"/>
          <p:cNvSpPr>
            <a:spLocks noGrp="1"/>
          </p:cNvSpPr>
          <p:nvPr>
            <p:ph sz="half" idx="1"/>
          </p:nvPr>
        </p:nvSpPr>
        <p:spPr>
          <a:xfrm>
            <a:off x="1403648" y="1866688"/>
            <a:ext cx="3528392"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5076056" y="1866688"/>
            <a:ext cx="3456384"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14" name="Başlık 1"/>
          <p:cNvSpPr>
            <a:spLocks noGrp="1"/>
          </p:cNvSpPr>
          <p:nvPr>
            <p:ph type="title"/>
          </p:nvPr>
        </p:nvSpPr>
        <p:spPr>
          <a:xfrm>
            <a:off x="1320478" y="672859"/>
            <a:ext cx="7211962" cy="1138767"/>
          </a:xfrm>
        </p:spPr>
        <p:txBody>
          <a:bodyPr anchor="b">
            <a:normAutofit/>
          </a:bodyPr>
          <a:lstStyle>
            <a:lvl1pPr algn="l">
              <a:defRPr sz="2400"/>
            </a:lvl1pPr>
          </a:lstStyle>
          <a:p>
            <a:r>
              <a:rPr lang="tr-TR" smtClean="0"/>
              <a:t>Asıl başlık stili için tıklatın</a:t>
            </a:r>
            <a:endParaRPr lang="tr-TR" dirty="0"/>
          </a:p>
        </p:txBody>
      </p:sp>
      <p:sp>
        <p:nvSpPr>
          <p:cNvPr id="9" name="Veri Yer Tutucusu 3"/>
          <p:cNvSpPr>
            <a:spLocks noGrp="1"/>
          </p:cNvSpPr>
          <p:nvPr>
            <p:ph type="dt" sz="half" idx="10"/>
          </p:nvPr>
        </p:nvSpPr>
        <p:spPr>
          <a:xfrm>
            <a:off x="638175" y="6456811"/>
            <a:ext cx="2133600" cy="362508"/>
          </a:xfrm>
        </p:spPr>
        <p:txBody>
          <a:bodyPr/>
          <a:lstStyle>
            <a:lvl1pPr>
              <a:defRPr/>
            </a:lvl1pPr>
          </a:lstStyle>
          <a:p>
            <a:pPr>
              <a:defRPr/>
            </a:pPr>
            <a:fld id="{6B370FF5-F169-4A5D-8444-78FA81E0D637}" type="datetime1">
              <a:rPr lang="en-US" smtClean="0"/>
              <a:t>8/5/2020</a:t>
            </a:fld>
            <a:endParaRPr lang="en-CA"/>
          </a:p>
        </p:txBody>
      </p:sp>
      <p:sp>
        <p:nvSpPr>
          <p:cNvPr id="10" name="Altbilgi Yer Tutucusu 4"/>
          <p:cNvSpPr>
            <a:spLocks noGrp="1"/>
          </p:cNvSpPr>
          <p:nvPr>
            <p:ph type="ftr" sz="quarter" idx="11"/>
          </p:nvPr>
        </p:nvSpPr>
        <p:spPr>
          <a:xfrm>
            <a:off x="3124200" y="6456811"/>
            <a:ext cx="2895600" cy="362508"/>
          </a:xfrm>
        </p:spPr>
        <p:txBody>
          <a:bodyPr/>
          <a:lstStyle>
            <a:lvl1pPr>
              <a:defRPr/>
            </a:lvl1pPr>
          </a:lstStyle>
          <a:p>
            <a:pPr>
              <a:defRPr/>
            </a:pPr>
            <a:endParaRPr lang="en-CA"/>
          </a:p>
        </p:txBody>
      </p:sp>
      <p:sp>
        <p:nvSpPr>
          <p:cNvPr id="11" name="Slayt Numarası Yer Tutucusu 5"/>
          <p:cNvSpPr>
            <a:spLocks noGrp="1"/>
          </p:cNvSpPr>
          <p:nvPr>
            <p:ph type="sldNum" sz="quarter" idx="12"/>
          </p:nvPr>
        </p:nvSpPr>
        <p:spPr>
          <a:xfrm>
            <a:off x="6372225" y="6456811"/>
            <a:ext cx="2133600" cy="362508"/>
          </a:xfrm>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3092637398"/>
      </p:ext>
    </p:extLst>
  </p:cSld>
  <p:clrMapOvr>
    <a:masterClrMapping/>
  </p:clrMapOvr>
  <p:transition spd="slow">
    <p:push dir="u"/>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pic>
        <p:nvPicPr>
          <p:cNvPr id="3"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9151938"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9876" y="299875"/>
            <a:ext cx="91916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Başlık 1"/>
          <p:cNvSpPr>
            <a:spLocks noGrp="1"/>
          </p:cNvSpPr>
          <p:nvPr>
            <p:ph type="title"/>
          </p:nvPr>
        </p:nvSpPr>
        <p:spPr>
          <a:xfrm>
            <a:off x="1320478" y="672859"/>
            <a:ext cx="7211962" cy="1138767"/>
          </a:xfrm>
        </p:spPr>
        <p:txBody>
          <a:bodyPr anchor="b">
            <a:normAutofit/>
          </a:bodyPr>
          <a:lstStyle>
            <a:lvl1pPr algn="l">
              <a:defRPr sz="2400"/>
            </a:lvl1pPr>
          </a:lstStyle>
          <a:p>
            <a:r>
              <a:rPr lang="tr-TR" smtClean="0"/>
              <a:t>Asıl başlık stili için tıklatın</a:t>
            </a:r>
            <a:endParaRPr lang="tr-TR" dirty="0"/>
          </a:p>
        </p:txBody>
      </p:sp>
      <p:sp>
        <p:nvSpPr>
          <p:cNvPr id="6" name="Veri Yer Tutucusu 3"/>
          <p:cNvSpPr>
            <a:spLocks noGrp="1"/>
          </p:cNvSpPr>
          <p:nvPr>
            <p:ph type="dt" sz="half" idx="10"/>
          </p:nvPr>
        </p:nvSpPr>
        <p:spPr>
          <a:xfrm>
            <a:off x="638175" y="6456811"/>
            <a:ext cx="2133600" cy="362508"/>
          </a:xfrm>
        </p:spPr>
        <p:txBody>
          <a:bodyPr/>
          <a:lstStyle>
            <a:lvl1pPr>
              <a:defRPr/>
            </a:lvl1pPr>
          </a:lstStyle>
          <a:p>
            <a:pPr>
              <a:defRPr/>
            </a:pPr>
            <a:fld id="{5323AFA5-8255-45DD-889A-2DF1BCD6259C}" type="datetime1">
              <a:rPr lang="en-US" smtClean="0"/>
              <a:t>8/5/2020</a:t>
            </a:fld>
            <a:endParaRPr lang="en-CA"/>
          </a:p>
        </p:txBody>
      </p:sp>
      <p:sp>
        <p:nvSpPr>
          <p:cNvPr id="7" name="Altbilgi Yer Tutucusu 4"/>
          <p:cNvSpPr>
            <a:spLocks noGrp="1"/>
          </p:cNvSpPr>
          <p:nvPr>
            <p:ph type="ftr" sz="quarter" idx="11"/>
          </p:nvPr>
        </p:nvSpPr>
        <p:spPr>
          <a:xfrm>
            <a:off x="3124200" y="6456811"/>
            <a:ext cx="2895600" cy="362508"/>
          </a:xfrm>
        </p:spPr>
        <p:txBody>
          <a:bodyPr/>
          <a:lstStyle>
            <a:lvl1pPr>
              <a:defRPr/>
            </a:lvl1pPr>
          </a:lstStyle>
          <a:p>
            <a:pPr>
              <a:defRPr/>
            </a:pPr>
            <a:endParaRPr lang="en-CA"/>
          </a:p>
        </p:txBody>
      </p:sp>
      <p:sp>
        <p:nvSpPr>
          <p:cNvPr id="8" name="Slayt Numarası Yer Tutucusu 5"/>
          <p:cNvSpPr>
            <a:spLocks noGrp="1"/>
          </p:cNvSpPr>
          <p:nvPr>
            <p:ph type="sldNum" sz="quarter" idx="12"/>
          </p:nvPr>
        </p:nvSpPr>
        <p:spPr>
          <a:xfrm>
            <a:off x="6372225" y="6456811"/>
            <a:ext cx="2133600" cy="362508"/>
          </a:xfrm>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149195496"/>
      </p:ext>
    </p:extLst>
  </p:cSld>
  <p:clrMapOvr>
    <a:masterClrMapping/>
  </p:clrMapOvr>
  <p:transition spd="slow">
    <p:push dir="u"/>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2"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9151938"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Veri Yer Tutucusu 3"/>
          <p:cNvSpPr>
            <a:spLocks noGrp="1"/>
          </p:cNvSpPr>
          <p:nvPr>
            <p:ph type="dt" sz="half" idx="10"/>
          </p:nvPr>
        </p:nvSpPr>
        <p:spPr>
          <a:xfrm>
            <a:off x="638175" y="6456811"/>
            <a:ext cx="2133600" cy="362508"/>
          </a:xfrm>
        </p:spPr>
        <p:txBody>
          <a:bodyPr/>
          <a:lstStyle>
            <a:lvl1pPr>
              <a:defRPr/>
            </a:lvl1pPr>
          </a:lstStyle>
          <a:p>
            <a:pPr>
              <a:defRPr/>
            </a:pPr>
            <a:fld id="{9D798F09-829D-406C-93FD-51F85DE091E9}" type="datetime1">
              <a:rPr lang="en-US" smtClean="0"/>
              <a:t>8/5/2020</a:t>
            </a:fld>
            <a:endParaRPr lang="en-CA"/>
          </a:p>
        </p:txBody>
      </p:sp>
      <p:sp>
        <p:nvSpPr>
          <p:cNvPr id="5" name="Altbilgi Yer Tutucusu 4"/>
          <p:cNvSpPr>
            <a:spLocks noGrp="1"/>
          </p:cNvSpPr>
          <p:nvPr>
            <p:ph type="ftr" sz="quarter" idx="11"/>
          </p:nvPr>
        </p:nvSpPr>
        <p:spPr>
          <a:xfrm>
            <a:off x="3124200" y="6456811"/>
            <a:ext cx="2895600" cy="362508"/>
          </a:xfrm>
        </p:spPr>
        <p:txBody>
          <a:bodyPr/>
          <a:lstStyle>
            <a:lvl1pPr>
              <a:defRPr/>
            </a:lvl1pPr>
          </a:lstStyle>
          <a:p>
            <a:pPr>
              <a:defRPr/>
            </a:pPr>
            <a:endParaRPr lang="en-CA"/>
          </a:p>
        </p:txBody>
      </p:sp>
      <p:sp>
        <p:nvSpPr>
          <p:cNvPr id="6" name="Slayt Numarası Yer Tutucusu 5"/>
          <p:cNvSpPr>
            <a:spLocks noGrp="1"/>
          </p:cNvSpPr>
          <p:nvPr>
            <p:ph type="sldNum" sz="quarter" idx="12"/>
          </p:nvPr>
        </p:nvSpPr>
        <p:spPr>
          <a:xfrm>
            <a:off x="6372225" y="6456811"/>
            <a:ext cx="2133600" cy="362508"/>
          </a:xfrm>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386179581"/>
      </p:ext>
    </p:extLst>
  </p:cSld>
  <p:clrMapOvr>
    <a:masterClrMapping/>
  </p:clrMapOvr>
  <p:transition spd="slow">
    <p:push dir="u"/>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9151938"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1792288" y="4782873"/>
            <a:ext cx="5486400" cy="564639"/>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0506"/>
            <a:ext cx="5486400" cy="409956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tr-TR" noProof="0"/>
          </a:p>
        </p:txBody>
      </p:sp>
      <p:sp>
        <p:nvSpPr>
          <p:cNvPr id="4" name="Metin Yer Tutucusu 3"/>
          <p:cNvSpPr>
            <a:spLocks noGrp="1"/>
          </p:cNvSpPr>
          <p:nvPr>
            <p:ph type="body" sz="half" idx="2"/>
          </p:nvPr>
        </p:nvSpPr>
        <p:spPr>
          <a:xfrm>
            <a:off x="1907704" y="5443363"/>
            <a:ext cx="5370984" cy="80188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7" name="Veri Yer Tutucusu 3"/>
          <p:cNvSpPr>
            <a:spLocks noGrp="1"/>
          </p:cNvSpPr>
          <p:nvPr>
            <p:ph type="dt" sz="half" idx="10"/>
          </p:nvPr>
        </p:nvSpPr>
        <p:spPr>
          <a:xfrm>
            <a:off x="638175" y="6443537"/>
            <a:ext cx="2133600" cy="364405"/>
          </a:xfrm>
        </p:spPr>
        <p:txBody>
          <a:bodyPr/>
          <a:lstStyle>
            <a:lvl1pPr>
              <a:defRPr/>
            </a:lvl1pPr>
          </a:lstStyle>
          <a:p>
            <a:pPr>
              <a:defRPr/>
            </a:pPr>
            <a:fld id="{00C5CD64-6E44-4BAE-A567-E16C2093B565}" type="datetime1">
              <a:rPr lang="en-US" smtClean="0"/>
              <a:t>8/5/2020</a:t>
            </a:fld>
            <a:endParaRPr lang="en-CA"/>
          </a:p>
        </p:txBody>
      </p:sp>
      <p:sp>
        <p:nvSpPr>
          <p:cNvPr id="8" name="Altbilgi Yer Tutucusu 4"/>
          <p:cNvSpPr>
            <a:spLocks noGrp="1"/>
          </p:cNvSpPr>
          <p:nvPr>
            <p:ph type="ftr" sz="quarter" idx="11"/>
          </p:nvPr>
        </p:nvSpPr>
        <p:spPr>
          <a:xfrm>
            <a:off x="3124200" y="6443537"/>
            <a:ext cx="2895600" cy="364405"/>
          </a:xfrm>
        </p:spPr>
        <p:txBody>
          <a:bodyPr/>
          <a:lstStyle>
            <a:lvl1pPr>
              <a:defRPr/>
            </a:lvl1pPr>
          </a:lstStyle>
          <a:p>
            <a:pPr>
              <a:defRPr/>
            </a:pPr>
            <a:endParaRPr lang="en-CA"/>
          </a:p>
        </p:txBody>
      </p:sp>
      <p:sp>
        <p:nvSpPr>
          <p:cNvPr id="9" name="Slayt Numarası Yer Tutucusu 5"/>
          <p:cNvSpPr>
            <a:spLocks noGrp="1"/>
          </p:cNvSpPr>
          <p:nvPr>
            <p:ph type="sldNum" sz="quarter" idx="12"/>
          </p:nvPr>
        </p:nvSpPr>
        <p:spPr>
          <a:xfrm>
            <a:off x="6372225" y="6443537"/>
            <a:ext cx="2133600" cy="364405"/>
          </a:xfrm>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2233898874"/>
      </p:ext>
    </p:extLst>
  </p:cSld>
  <p:clrMapOvr>
    <a:masterClrMapping/>
  </p:clrMapOvr>
  <p:transition spd="slow">
    <p:push dir="u"/>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
  <p:cSld name="1_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22650"/>
            <a:ext cx="7772400" cy="1464581"/>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71837"/>
            <a:ext cx="6400800" cy="1746109"/>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p:txBody>
          <a:bodyPr/>
          <a:lstStyle>
            <a:lvl1pPr>
              <a:defRPr/>
            </a:lvl1pPr>
          </a:lstStyle>
          <a:p>
            <a:pPr>
              <a:defRPr/>
            </a:pPr>
            <a:fld id="{A7A2D7E5-DEC7-478E-956A-4B2ABBE4FEEF}" type="datetime1">
              <a:rPr lang="en-US" smtClean="0"/>
              <a:t>8/5/2020</a:t>
            </a:fld>
            <a:endParaRPr lang="en-CA"/>
          </a:p>
        </p:txBody>
      </p:sp>
      <p:sp>
        <p:nvSpPr>
          <p:cNvPr id="5" name="Rectangle 5"/>
          <p:cNvSpPr>
            <a:spLocks noGrp="1" noChangeArrowheads="1"/>
          </p:cNvSpPr>
          <p:nvPr>
            <p:ph type="ftr" sz="quarter" idx="11"/>
          </p:nvPr>
        </p:nvSpPr>
        <p:spPr/>
        <p:txBody>
          <a:bodyPr/>
          <a:lstStyle>
            <a:lvl1pPr>
              <a:defRPr/>
            </a:lvl1pPr>
          </a:lstStyle>
          <a:p>
            <a:pPr>
              <a:defRPr/>
            </a:pPr>
            <a:endParaRPr lang="en-CA"/>
          </a:p>
        </p:txBody>
      </p:sp>
      <p:sp>
        <p:nvSpPr>
          <p:cNvPr id="6" name="Rectangle 6"/>
          <p:cNvSpPr>
            <a:spLocks noGrp="1" noChangeArrowheads="1"/>
          </p:cNvSpPr>
          <p:nvPr>
            <p:ph type="sldNum" sz="quarter" idx="12"/>
          </p:nvPr>
        </p:nvSpPr>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1215805699"/>
      </p:ext>
    </p:extLst>
  </p:cSld>
  <p:clrMapOvr>
    <a:masterClrMapping/>
  </p:clrMapOvr>
  <p:transition spd="slow">
    <p:push dir="u"/>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663"/>
            <a:ext cx="8229600" cy="1138767"/>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57200" y="1594327"/>
            <a:ext cx="4038600" cy="4509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4648200" y="1594274"/>
            <a:ext cx="4038600" cy="217789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4648200" y="3924168"/>
            <a:ext cx="4038600" cy="21794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Veri Yer Tutucusu 3"/>
          <p:cNvSpPr>
            <a:spLocks noGrp="1"/>
          </p:cNvSpPr>
          <p:nvPr>
            <p:ph type="dt" sz="half" idx="10"/>
          </p:nvPr>
        </p:nvSpPr>
        <p:spPr/>
        <p:txBody>
          <a:bodyPr/>
          <a:lstStyle>
            <a:lvl1pPr>
              <a:defRPr/>
            </a:lvl1pPr>
          </a:lstStyle>
          <a:p>
            <a:pPr>
              <a:defRPr/>
            </a:pPr>
            <a:fld id="{89353B18-ABC1-49D9-9F2D-3D7842A24D78}" type="datetime1">
              <a:rPr lang="en-US" smtClean="0"/>
              <a:t>8/5/2020</a:t>
            </a:fld>
            <a:endParaRPr lang="en-CA"/>
          </a:p>
        </p:txBody>
      </p:sp>
      <p:sp>
        <p:nvSpPr>
          <p:cNvPr id="7" name="Altbilgi Yer Tutucusu 4"/>
          <p:cNvSpPr>
            <a:spLocks noGrp="1"/>
          </p:cNvSpPr>
          <p:nvPr>
            <p:ph type="ftr" sz="quarter" idx="11"/>
          </p:nvPr>
        </p:nvSpPr>
        <p:spPr/>
        <p:txBody>
          <a:bodyPr/>
          <a:lstStyle>
            <a:lvl1pPr>
              <a:defRPr/>
            </a:lvl1pPr>
          </a:lstStyle>
          <a:p>
            <a:pPr>
              <a:defRPr/>
            </a:pPr>
            <a:endParaRPr lang="en-CA"/>
          </a:p>
        </p:txBody>
      </p:sp>
      <p:sp>
        <p:nvSpPr>
          <p:cNvPr id="8" name="Slayt Numarası Yer Tutucusu 5"/>
          <p:cNvSpPr>
            <a:spLocks noGrp="1"/>
          </p:cNvSpPr>
          <p:nvPr>
            <p:ph type="sldNum" sz="quarter" idx="12"/>
          </p:nvPr>
        </p:nvSpPr>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1510004977"/>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29602"/>
            <a:ext cx="4040188"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66820"/>
            <a:ext cx="4040188"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33" y="1529602"/>
            <a:ext cx="4041775"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33" y="2166820"/>
            <a:ext cx="4041775"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pPr>
              <a:defRPr/>
            </a:pPr>
            <a:fld id="{098E0633-6EE1-42B8-B737-9B93D0DBD80A}" type="datetime1">
              <a:rPr lang="en-US" smtClean="0">
                <a:solidFill>
                  <a:prstClr val="black">
                    <a:tint val="75000"/>
                  </a:prstClr>
                </a:solidFill>
              </a:rPr>
              <a:t>8/5/2020</a:t>
            </a:fld>
            <a:endParaRPr lang="en-CA">
              <a:solidFill>
                <a:prstClr val="black">
                  <a:tint val="75000"/>
                </a:prstClr>
              </a:solidFill>
            </a:endParaRPr>
          </a:p>
        </p:txBody>
      </p:sp>
      <p:sp>
        <p:nvSpPr>
          <p:cNvPr id="8" name="7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9" name="8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67310073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3798"/>
            <a:ext cx="8229600" cy="582985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
          <p:cNvSpPr>
            <a:spLocks noGrp="1" noChangeArrowheads="1"/>
          </p:cNvSpPr>
          <p:nvPr>
            <p:ph type="dt" sz="half" idx="10"/>
          </p:nvPr>
        </p:nvSpPr>
        <p:spPr/>
        <p:txBody>
          <a:bodyPr/>
          <a:lstStyle>
            <a:lvl1pPr>
              <a:defRPr>
                <a:solidFill>
                  <a:srgbClr val="000000"/>
                </a:solidFill>
              </a:defRPr>
            </a:lvl1pPr>
          </a:lstStyle>
          <a:p>
            <a:pPr>
              <a:defRPr/>
            </a:pPr>
            <a:fld id="{F7BEC46F-86C0-42A8-B9AC-329040D3C060}" type="datetime1">
              <a:rPr lang="en-US" smtClean="0"/>
              <a:t>8/5/2020</a:t>
            </a:fld>
            <a:endParaRPr lang="en-CA"/>
          </a:p>
        </p:txBody>
      </p:sp>
      <p:sp>
        <p:nvSpPr>
          <p:cNvPr id="4" name="Rectangle 5"/>
          <p:cNvSpPr>
            <a:spLocks noGrp="1" noChangeArrowheads="1"/>
          </p:cNvSpPr>
          <p:nvPr>
            <p:ph type="ftr" sz="quarter" idx="11"/>
          </p:nvPr>
        </p:nvSpPr>
        <p:spPr/>
        <p:txBody>
          <a:bodyPr/>
          <a:lstStyle>
            <a:lvl1pPr>
              <a:defRPr>
                <a:solidFill>
                  <a:srgbClr val="000000"/>
                </a:solidFill>
              </a:defRPr>
            </a:lvl1pPr>
          </a:lstStyle>
          <a:p>
            <a:pPr>
              <a:defRPr/>
            </a:pPr>
            <a:endParaRPr lang="en-CA"/>
          </a:p>
        </p:txBody>
      </p:sp>
      <p:sp>
        <p:nvSpPr>
          <p:cNvPr id="5" name="Rectangle 6"/>
          <p:cNvSpPr>
            <a:spLocks noGrp="1" noChangeArrowheads="1"/>
          </p:cNvSpPr>
          <p:nvPr>
            <p:ph type="sldNum" sz="quarter" idx="12"/>
          </p:nvPr>
        </p:nvSpPr>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1128910277"/>
      </p:ext>
    </p:extLst>
  </p:cSld>
  <p:clrMapOvr>
    <a:masterClrMapping/>
  </p:clrMapOvr>
  <p:transition spd="slow">
    <p:push dir="u"/>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22590"/>
            <a:ext cx="7772400" cy="1464579"/>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71837"/>
            <a:ext cx="6400800" cy="174610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pPr>
              <a:defRPr/>
            </a:pPr>
            <a:fld id="{2F9BDEE0-E164-4B9A-8225-630954335CBB}" type="datetime1">
              <a:rPr lang="en-US" smtClean="0">
                <a:solidFill>
                  <a:prstClr val="black">
                    <a:tint val="75000"/>
                  </a:prstClr>
                </a:solidFill>
              </a:rPr>
              <a:t>8/5/2020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23347078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C4C2CCDA-3C20-449C-8A71-99A8E4781FBE}" type="datetime1">
              <a:rPr lang="en-US" smtClean="0">
                <a:solidFill>
                  <a:prstClr val="black">
                    <a:tint val="75000"/>
                  </a:prstClr>
                </a:solidFill>
              </a:rPr>
              <a:t>8/5/2020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58489616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390640"/>
            <a:ext cx="7772400" cy="1357030"/>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896009"/>
            <a:ext cx="7772400" cy="149463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pPr>
              <a:defRPr/>
            </a:pPr>
            <a:fld id="{5041DC2E-41BE-4FF2-A8E2-3FBD57E59307}" type="datetime1">
              <a:rPr lang="en-US" smtClean="0">
                <a:solidFill>
                  <a:prstClr val="black">
                    <a:tint val="75000"/>
                  </a:prstClr>
                </a:solidFill>
              </a:rPr>
              <a:t>8/5/2020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7859298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594335"/>
            <a:ext cx="4038600"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594335"/>
            <a:ext cx="4038600"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pPr>
              <a:defRPr/>
            </a:pPr>
            <a:fld id="{1808CAA6-2096-43ED-8235-B9940E71455F}" type="datetime1">
              <a:rPr lang="en-US" smtClean="0">
                <a:solidFill>
                  <a:prstClr val="black">
                    <a:tint val="75000"/>
                  </a:prstClr>
                </a:solidFill>
              </a:rPr>
              <a:t>8/5/2020</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18969312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29572"/>
            <a:ext cx="4040188"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66820"/>
            <a:ext cx="4040188"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33" y="1529572"/>
            <a:ext cx="4041775"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33" y="2166820"/>
            <a:ext cx="4041775"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pPr>
              <a:defRPr/>
            </a:pPr>
            <a:fld id="{AC97631F-96A1-48E9-A50D-FCAE86AC73E1}" type="datetime1">
              <a:rPr lang="en-US" smtClean="0">
                <a:solidFill>
                  <a:prstClr val="black">
                    <a:tint val="75000"/>
                  </a:prstClr>
                </a:solidFill>
              </a:rPr>
              <a:t>8/5/2020</a:t>
            </a:fld>
            <a:endParaRPr lang="en-CA">
              <a:solidFill>
                <a:prstClr val="black">
                  <a:tint val="75000"/>
                </a:prstClr>
              </a:solidFill>
            </a:endParaRPr>
          </a:p>
        </p:txBody>
      </p:sp>
      <p:sp>
        <p:nvSpPr>
          <p:cNvPr id="8" name="7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9" name="8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67310073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pPr>
              <a:defRPr/>
            </a:pPr>
            <a:fld id="{79423A92-2B8E-43D8-9201-DB7C105FEC60}" type="datetime1">
              <a:rPr lang="en-US" smtClean="0">
                <a:solidFill>
                  <a:prstClr val="black">
                    <a:tint val="75000"/>
                  </a:prstClr>
                </a:solidFill>
              </a:rPr>
              <a:t>8/5/2020</a:t>
            </a:fld>
            <a:endParaRPr lang="en-CA">
              <a:solidFill>
                <a:prstClr val="black">
                  <a:tint val="75000"/>
                </a:prstClr>
              </a:solidFill>
            </a:endParaRPr>
          </a:p>
        </p:txBody>
      </p:sp>
      <p:sp>
        <p:nvSpPr>
          <p:cNvPr id="4" name="3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5" name="4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99462080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E1A7DADE-8C3B-486E-918A-4C259D178417}" type="datetime1">
              <a:rPr lang="en-US" smtClean="0">
                <a:solidFill>
                  <a:prstClr val="black">
                    <a:tint val="75000"/>
                  </a:prstClr>
                </a:solidFill>
              </a:rPr>
              <a:t>8/5/2020</a:t>
            </a:fld>
            <a:endParaRPr lang="en-CA">
              <a:solidFill>
                <a:prstClr val="black">
                  <a:tint val="75000"/>
                </a:prstClr>
              </a:solidFill>
            </a:endParaRPr>
          </a:p>
        </p:txBody>
      </p:sp>
      <p:sp>
        <p:nvSpPr>
          <p:cNvPr id="3" name="2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4" name="3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12238474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19" y="272042"/>
            <a:ext cx="3008313" cy="1157746"/>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2100"/>
            <a:ext cx="5111750" cy="58314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19" y="1429794"/>
            <a:ext cx="3008313" cy="46736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9B9DB6EF-202A-4303-B7B2-C8EBC12F6435}" type="datetime1">
              <a:rPr lang="en-US" smtClean="0">
                <a:solidFill>
                  <a:prstClr val="black">
                    <a:tint val="75000"/>
                  </a:prstClr>
                </a:solidFill>
              </a:rPr>
              <a:t>8/5/2020</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18378480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782884"/>
            <a:ext cx="5486400" cy="564639"/>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0504"/>
            <a:ext cx="5486400" cy="40995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a:p>
        </p:txBody>
      </p:sp>
      <p:sp>
        <p:nvSpPr>
          <p:cNvPr id="4" name="3 Metin Yer Tutucusu"/>
          <p:cNvSpPr>
            <a:spLocks noGrp="1"/>
          </p:cNvSpPr>
          <p:nvPr>
            <p:ph type="body" sz="half" idx="2"/>
          </p:nvPr>
        </p:nvSpPr>
        <p:spPr>
          <a:xfrm>
            <a:off x="1792288" y="5347523"/>
            <a:ext cx="5486400" cy="80188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F8AC5324-7000-472C-80B4-7304FDA75D6E}" type="datetime1">
              <a:rPr lang="en-US" smtClean="0">
                <a:solidFill>
                  <a:prstClr val="black">
                    <a:tint val="75000"/>
                  </a:prstClr>
                </a:solidFill>
              </a:rPr>
              <a:t>8/5/2020</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1573005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pPr>
              <a:defRPr/>
            </a:pPr>
            <a:fld id="{BDCDE32C-C6EF-4DA8-9DEA-31BBD8BA870C}" type="datetime1">
              <a:rPr lang="en-US" smtClean="0">
                <a:solidFill>
                  <a:prstClr val="black">
                    <a:tint val="75000"/>
                  </a:prstClr>
                </a:solidFill>
              </a:rPr>
              <a:t>8/5/2020</a:t>
            </a:fld>
            <a:endParaRPr lang="en-CA">
              <a:solidFill>
                <a:prstClr val="black">
                  <a:tint val="75000"/>
                </a:prstClr>
              </a:solidFill>
            </a:endParaRPr>
          </a:p>
        </p:txBody>
      </p:sp>
      <p:sp>
        <p:nvSpPr>
          <p:cNvPr id="4" name="3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5" name="4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99462080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AA33F6B6-E958-465A-87A8-391DA58EDC26}" type="datetime1">
              <a:rPr lang="en-US" smtClean="0">
                <a:solidFill>
                  <a:prstClr val="black">
                    <a:tint val="75000"/>
                  </a:prstClr>
                </a:solidFill>
              </a:rPr>
              <a:t>8/5/2020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00416388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3774"/>
            <a:ext cx="2057400" cy="5829853"/>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3774"/>
            <a:ext cx="6019800" cy="582985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3D25B45C-3260-4F23-B0A9-4E4703D14271}" type="datetime1">
              <a:rPr lang="en-US" smtClean="0">
                <a:solidFill>
                  <a:prstClr val="black">
                    <a:tint val="75000"/>
                  </a:prstClr>
                </a:solidFill>
              </a:rPr>
              <a:t>8/5/2020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36371103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22590"/>
            <a:ext cx="7772400" cy="1464579"/>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71837"/>
            <a:ext cx="6400800" cy="174610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pPr>
              <a:defRPr/>
            </a:pPr>
            <a:fld id="{D899D684-9C83-4357-94D5-82DFBBD9C89D}" type="datetime1">
              <a:rPr lang="en-US" smtClean="0">
                <a:solidFill>
                  <a:prstClr val="black">
                    <a:tint val="75000"/>
                  </a:prstClr>
                </a:solidFill>
              </a:rPr>
              <a:t>8/5/2020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79924278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DCE15931-2A8E-4623-A65C-0D883A86E3D0}" type="datetime1">
              <a:rPr lang="en-US" smtClean="0">
                <a:solidFill>
                  <a:prstClr val="black">
                    <a:tint val="75000"/>
                  </a:prstClr>
                </a:solidFill>
              </a:rPr>
              <a:t>8/5/2020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83619015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390640"/>
            <a:ext cx="7772400" cy="1357030"/>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896009"/>
            <a:ext cx="7772400" cy="149463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pPr>
              <a:defRPr/>
            </a:pPr>
            <a:fld id="{C9EE6264-E6CF-470E-A3E3-E7F5FA72822A}" type="datetime1">
              <a:rPr lang="en-US" smtClean="0">
                <a:solidFill>
                  <a:prstClr val="black">
                    <a:tint val="75000"/>
                  </a:prstClr>
                </a:solidFill>
              </a:rPr>
              <a:t>8/5/2020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91487880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594335"/>
            <a:ext cx="4038600"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594335"/>
            <a:ext cx="4038600"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pPr>
              <a:defRPr/>
            </a:pPr>
            <a:fld id="{A3431DE5-3890-451D-892E-496469116413}" type="datetime1">
              <a:rPr lang="en-US" smtClean="0">
                <a:solidFill>
                  <a:prstClr val="black">
                    <a:tint val="75000"/>
                  </a:prstClr>
                </a:solidFill>
              </a:rPr>
              <a:t>8/5/2020</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15696575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29557"/>
            <a:ext cx="4040188"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66820"/>
            <a:ext cx="4040188"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33" y="1529557"/>
            <a:ext cx="4041775"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33" y="2166820"/>
            <a:ext cx="4041775"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pPr>
              <a:defRPr/>
            </a:pPr>
            <a:fld id="{69DE5DF6-41B3-4081-B680-73424DDE2560}" type="datetime1">
              <a:rPr lang="en-US" smtClean="0">
                <a:solidFill>
                  <a:prstClr val="black">
                    <a:tint val="75000"/>
                  </a:prstClr>
                </a:solidFill>
              </a:rPr>
              <a:t>8/5/2020</a:t>
            </a:fld>
            <a:endParaRPr lang="en-CA">
              <a:solidFill>
                <a:prstClr val="black">
                  <a:tint val="75000"/>
                </a:prstClr>
              </a:solidFill>
            </a:endParaRPr>
          </a:p>
        </p:txBody>
      </p:sp>
      <p:sp>
        <p:nvSpPr>
          <p:cNvPr id="8" name="7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9" name="8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05469687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pPr>
              <a:defRPr/>
            </a:pPr>
            <a:fld id="{2FD996FA-B699-41EB-A2DA-73220DB8FADD}" type="datetime1">
              <a:rPr lang="en-US" smtClean="0">
                <a:solidFill>
                  <a:prstClr val="black">
                    <a:tint val="75000"/>
                  </a:prstClr>
                </a:solidFill>
              </a:rPr>
              <a:t>8/5/2020</a:t>
            </a:fld>
            <a:endParaRPr lang="en-CA">
              <a:solidFill>
                <a:prstClr val="black">
                  <a:tint val="75000"/>
                </a:prstClr>
              </a:solidFill>
            </a:endParaRPr>
          </a:p>
        </p:txBody>
      </p:sp>
      <p:sp>
        <p:nvSpPr>
          <p:cNvPr id="4" name="3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5" name="4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87950106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D6551DA9-231E-4DA9-B93C-429A97A42298}" type="datetime1">
              <a:rPr lang="en-US" smtClean="0">
                <a:solidFill>
                  <a:prstClr val="black">
                    <a:tint val="75000"/>
                  </a:prstClr>
                </a:solidFill>
              </a:rPr>
              <a:t>8/5/2020</a:t>
            </a:fld>
            <a:endParaRPr lang="en-CA">
              <a:solidFill>
                <a:prstClr val="black">
                  <a:tint val="75000"/>
                </a:prstClr>
              </a:solidFill>
            </a:endParaRPr>
          </a:p>
        </p:txBody>
      </p:sp>
      <p:sp>
        <p:nvSpPr>
          <p:cNvPr id="3" name="2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4" name="3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89144772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19" y="272042"/>
            <a:ext cx="3008313" cy="1157746"/>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2100"/>
            <a:ext cx="5111750" cy="58314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19" y="1429794"/>
            <a:ext cx="3008313" cy="46736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7BB73175-3CEB-49B7-AF74-13B5FBE3A160}" type="datetime1">
              <a:rPr lang="en-US" smtClean="0">
                <a:solidFill>
                  <a:prstClr val="black">
                    <a:tint val="75000"/>
                  </a:prstClr>
                </a:solidFill>
              </a:rPr>
              <a:t>8/5/2020</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3902077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79175A94-80A4-4D80-9094-61D317DFD890}" type="datetime1">
              <a:rPr lang="en-US" smtClean="0">
                <a:solidFill>
                  <a:prstClr val="black">
                    <a:tint val="75000"/>
                  </a:prstClr>
                </a:solidFill>
              </a:rPr>
              <a:t>8/5/2020</a:t>
            </a:fld>
            <a:endParaRPr lang="en-CA">
              <a:solidFill>
                <a:prstClr val="black">
                  <a:tint val="75000"/>
                </a:prstClr>
              </a:solidFill>
            </a:endParaRPr>
          </a:p>
        </p:txBody>
      </p:sp>
      <p:sp>
        <p:nvSpPr>
          <p:cNvPr id="3" name="2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4" name="3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12238474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782884"/>
            <a:ext cx="5486400" cy="564639"/>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0504"/>
            <a:ext cx="5486400" cy="40995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a:p>
        </p:txBody>
      </p:sp>
      <p:sp>
        <p:nvSpPr>
          <p:cNvPr id="4" name="3 Metin Yer Tutucusu"/>
          <p:cNvSpPr>
            <a:spLocks noGrp="1"/>
          </p:cNvSpPr>
          <p:nvPr>
            <p:ph type="body" sz="half" idx="2"/>
          </p:nvPr>
        </p:nvSpPr>
        <p:spPr>
          <a:xfrm>
            <a:off x="1792288" y="5347523"/>
            <a:ext cx="5486400" cy="80188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7AFA4DF9-4F80-4FFD-A82D-747FCCB309B2}" type="datetime1">
              <a:rPr lang="en-US" smtClean="0">
                <a:solidFill>
                  <a:prstClr val="black">
                    <a:tint val="75000"/>
                  </a:prstClr>
                </a:solidFill>
              </a:rPr>
              <a:t>8/5/2020</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421734158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CEDF6001-CEBB-4A30-A674-18C7680C2C19}" type="datetime1">
              <a:rPr lang="en-US" smtClean="0">
                <a:solidFill>
                  <a:prstClr val="black">
                    <a:tint val="75000"/>
                  </a:prstClr>
                </a:solidFill>
              </a:rPr>
              <a:t>8/5/2020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87924674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3759"/>
            <a:ext cx="2057400" cy="5829853"/>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3759"/>
            <a:ext cx="6019800" cy="582985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3F47794D-DC86-438B-9300-93724981A5B1}" type="datetime1">
              <a:rPr lang="en-US" smtClean="0">
                <a:solidFill>
                  <a:prstClr val="black">
                    <a:tint val="75000"/>
                  </a:prstClr>
                </a:solidFill>
              </a:rPr>
              <a:t>8/5/2020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81865354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22590"/>
            <a:ext cx="7772400" cy="1464579"/>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71837"/>
            <a:ext cx="6400800" cy="174610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pPr>
              <a:defRPr/>
            </a:pPr>
            <a:fld id="{C4320016-F54C-4738-9495-D5136C2CAF8A}" type="datetime1">
              <a:rPr lang="en-US" smtClean="0">
                <a:solidFill>
                  <a:prstClr val="black">
                    <a:tint val="75000"/>
                  </a:prstClr>
                </a:solidFill>
              </a:rPr>
              <a:t>8/5/2020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12208427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DCD38732-183D-4CEA-92AA-53376430BDA4}" type="datetime1">
              <a:rPr lang="en-US" smtClean="0">
                <a:solidFill>
                  <a:prstClr val="black">
                    <a:tint val="75000"/>
                  </a:prstClr>
                </a:solidFill>
              </a:rPr>
              <a:t>8/5/2020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28726579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390640"/>
            <a:ext cx="7772400" cy="1357030"/>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896009"/>
            <a:ext cx="7772400" cy="149463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pPr>
              <a:defRPr/>
            </a:pPr>
            <a:fld id="{A9591909-5DEC-4211-838C-1B4363954A18}" type="datetime1">
              <a:rPr lang="en-US" smtClean="0">
                <a:solidFill>
                  <a:prstClr val="black">
                    <a:tint val="75000"/>
                  </a:prstClr>
                </a:solidFill>
              </a:rPr>
              <a:t>8/5/2020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00632229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594335"/>
            <a:ext cx="4038600"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594335"/>
            <a:ext cx="4038600"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pPr>
              <a:defRPr/>
            </a:pPr>
            <a:fld id="{CA2ACA3F-2F9F-43F8-937B-704D60FFA85A}" type="datetime1">
              <a:rPr lang="en-US" smtClean="0">
                <a:solidFill>
                  <a:prstClr val="black">
                    <a:tint val="75000"/>
                  </a:prstClr>
                </a:solidFill>
              </a:rPr>
              <a:t>8/5/2020</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86864751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29544"/>
            <a:ext cx="4040188"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66820"/>
            <a:ext cx="4040188"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33" y="1529544"/>
            <a:ext cx="4041775"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33" y="2166820"/>
            <a:ext cx="4041775"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pPr>
              <a:defRPr/>
            </a:pPr>
            <a:fld id="{DCFF3A07-08D7-4745-91CC-AFCFAC7AD10F}" type="datetime1">
              <a:rPr lang="en-US" smtClean="0">
                <a:solidFill>
                  <a:prstClr val="black">
                    <a:tint val="75000"/>
                  </a:prstClr>
                </a:solidFill>
              </a:rPr>
              <a:t>8/5/2020</a:t>
            </a:fld>
            <a:endParaRPr lang="en-CA">
              <a:solidFill>
                <a:prstClr val="black">
                  <a:tint val="75000"/>
                </a:prstClr>
              </a:solidFill>
            </a:endParaRPr>
          </a:p>
        </p:txBody>
      </p:sp>
      <p:sp>
        <p:nvSpPr>
          <p:cNvPr id="8" name="7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9" name="8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54192860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pPr>
              <a:defRPr/>
            </a:pPr>
            <a:fld id="{8ED60B04-3F54-40B4-BCE1-28909B68901E}" type="datetime1">
              <a:rPr lang="en-US" smtClean="0">
                <a:solidFill>
                  <a:prstClr val="black">
                    <a:tint val="75000"/>
                  </a:prstClr>
                </a:solidFill>
              </a:rPr>
              <a:t>8/5/2020</a:t>
            </a:fld>
            <a:endParaRPr lang="en-CA">
              <a:solidFill>
                <a:prstClr val="black">
                  <a:tint val="75000"/>
                </a:prstClr>
              </a:solidFill>
            </a:endParaRPr>
          </a:p>
        </p:txBody>
      </p:sp>
      <p:sp>
        <p:nvSpPr>
          <p:cNvPr id="4" name="3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5" name="4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53677730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894D9F45-B267-4C7C-B849-C8DFC13DEAC0}" type="datetime1">
              <a:rPr lang="en-US" smtClean="0">
                <a:solidFill>
                  <a:prstClr val="black">
                    <a:tint val="75000"/>
                  </a:prstClr>
                </a:solidFill>
              </a:rPr>
              <a:t>8/5/2020</a:t>
            </a:fld>
            <a:endParaRPr lang="en-CA">
              <a:solidFill>
                <a:prstClr val="black">
                  <a:tint val="75000"/>
                </a:prstClr>
              </a:solidFill>
            </a:endParaRPr>
          </a:p>
        </p:txBody>
      </p:sp>
      <p:sp>
        <p:nvSpPr>
          <p:cNvPr id="3" name="2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4" name="3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2150356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19" y="272042"/>
            <a:ext cx="3008313" cy="1157746"/>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2123"/>
            <a:ext cx="5111750" cy="58314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19" y="1429794"/>
            <a:ext cx="3008313" cy="46736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33110F79-836C-48C8-B30F-4E372B418780}" type="datetime1">
              <a:rPr lang="en-US" smtClean="0">
                <a:solidFill>
                  <a:prstClr val="black">
                    <a:tint val="75000"/>
                  </a:prstClr>
                </a:solidFill>
              </a:rPr>
              <a:t>8/5/2020</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183784809"/>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19" y="272042"/>
            <a:ext cx="3008313" cy="1157746"/>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2100"/>
            <a:ext cx="5111750" cy="58314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19" y="1429794"/>
            <a:ext cx="3008313" cy="46736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F96E7B6E-6194-4704-9535-AAF3AC885B0D}" type="datetime1">
              <a:rPr lang="en-US" smtClean="0">
                <a:solidFill>
                  <a:prstClr val="black">
                    <a:tint val="75000"/>
                  </a:prstClr>
                </a:solidFill>
              </a:rPr>
              <a:t>8/5/2020</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7399016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782884"/>
            <a:ext cx="5486400" cy="564639"/>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0504"/>
            <a:ext cx="5486400" cy="40995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a:p>
        </p:txBody>
      </p:sp>
      <p:sp>
        <p:nvSpPr>
          <p:cNvPr id="4" name="3 Metin Yer Tutucusu"/>
          <p:cNvSpPr>
            <a:spLocks noGrp="1"/>
          </p:cNvSpPr>
          <p:nvPr>
            <p:ph type="body" sz="half" idx="2"/>
          </p:nvPr>
        </p:nvSpPr>
        <p:spPr>
          <a:xfrm>
            <a:off x="1792288" y="5347523"/>
            <a:ext cx="5486400" cy="80188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92BCEEFA-0352-4677-B3E7-F126B784DD0A}" type="datetime1">
              <a:rPr lang="en-US" smtClean="0">
                <a:solidFill>
                  <a:prstClr val="black">
                    <a:tint val="75000"/>
                  </a:prstClr>
                </a:solidFill>
              </a:rPr>
              <a:t>8/5/2020</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56698197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3FB86901-B036-43F3-9AC8-57EE8A14BFB6}" type="datetime1">
              <a:rPr lang="en-US" smtClean="0">
                <a:solidFill>
                  <a:prstClr val="black">
                    <a:tint val="75000"/>
                  </a:prstClr>
                </a:solidFill>
              </a:rPr>
              <a:t>8/5/2020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886729549"/>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3746"/>
            <a:ext cx="2057400" cy="5829853"/>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3746"/>
            <a:ext cx="6019800" cy="582985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908DA41D-3028-439D-A5BB-42AB6E7AE017}" type="datetime1">
              <a:rPr lang="en-US" smtClean="0">
                <a:solidFill>
                  <a:prstClr val="black">
                    <a:tint val="75000"/>
                  </a:prstClr>
                </a:solidFill>
              </a:rPr>
              <a:t>8/5/2020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250186479"/>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pic>
        <p:nvPicPr>
          <p:cNvPr id="6"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13811"/>
            <a:ext cx="9144000" cy="3516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3065" y="260019"/>
            <a:ext cx="1457325" cy="114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88" y="1624678"/>
            <a:ext cx="9144001" cy="191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Metin kutusu 9"/>
          <p:cNvSpPr txBox="1">
            <a:spLocks noChangeArrowheads="1"/>
          </p:cNvSpPr>
          <p:nvPr/>
        </p:nvSpPr>
        <p:spPr bwMode="auto">
          <a:xfrm>
            <a:off x="198438" y="6451223"/>
            <a:ext cx="3149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utiger 45 Light" pitchFamily="50" charset="0"/>
              </a:defRPr>
            </a:lvl1pPr>
            <a:lvl2pPr marL="742950" indent="-285750">
              <a:defRPr>
                <a:solidFill>
                  <a:schemeClr val="tx1"/>
                </a:solidFill>
                <a:latin typeface="Frutiger 45 Light" pitchFamily="50" charset="0"/>
              </a:defRPr>
            </a:lvl2pPr>
            <a:lvl3pPr marL="1143000" indent="-228600">
              <a:defRPr>
                <a:solidFill>
                  <a:schemeClr val="tx1"/>
                </a:solidFill>
                <a:latin typeface="Frutiger 45 Light" pitchFamily="50" charset="0"/>
              </a:defRPr>
            </a:lvl3pPr>
            <a:lvl4pPr marL="1600200" indent="-228600">
              <a:defRPr>
                <a:solidFill>
                  <a:schemeClr val="tx1"/>
                </a:solidFill>
                <a:latin typeface="Frutiger 45 Light" pitchFamily="50" charset="0"/>
              </a:defRPr>
            </a:lvl4pPr>
            <a:lvl5pPr marL="2057400" indent="-228600">
              <a:defRPr>
                <a:solidFill>
                  <a:schemeClr val="tx1"/>
                </a:solidFill>
                <a:latin typeface="Frutiger 45 Light" pitchFamily="50" charset="0"/>
              </a:defRPr>
            </a:lvl5pPr>
            <a:lvl6pPr marL="2514600" indent="-228600" fontAlgn="base">
              <a:spcBef>
                <a:spcPct val="0"/>
              </a:spcBef>
              <a:spcAft>
                <a:spcPct val="0"/>
              </a:spcAft>
              <a:defRPr>
                <a:solidFill>
                  <a:schemeClr val="tx1"/>
                </a:solidFill>
                <a:latin typeface="Frutiger 45 Light" pitchFamily="50" charset="0"/>
              </a:defRPr>
            </a:lvl6pPr>
            <a:lvl7pPr marL="2971800" indent="-228600" fontAlgn="base">
              <a:spcBef>
                <a:spcPct val="0"/>
              </a:spcBef>
              <a:spcAft>
                <a:spcPct val="0"/>
              </a:spcAft>
              <a:defRPr>
                <a:solidFill>
                  <a:schemeClr val="tx1"/>
                </a:solidFill>
                <a:latin typeface="Frutiger 45 Light" pitchFamily="50" charset="0"/>
              </a:defRPr>
            </a:lvl7pPr>
            <a:lvl8pPr marL="3429000" indent="-228600" fontAlgn="base">
              <a:spcBef>
                <a:spcPct val="0"/>
              </a:spcBef>
              <a:spcAft>
                <a:spcPct val="0"/>
              </a:spcAft>
              <a:defRPr>
                <a:solidFill>
                  <a:schemeClr val="tx1"/>
                </a:solidFill>
                <a:latin typeface="Frutiger 45 Light" pitchFamily="50" charset="0"/>
              </a:defRPr>
            </a:lvl8pPr>
            <a:lvl9pPr marL="3886200" indent="-228600" fontAlgn="base">
              <a:spcBef>
                <a:spcPct val="0"/>
              </a:spcBef>
              <a:spcAft>
                <a:spcPct val="0"/>
              </a:spcAft>
              <a:defRPr>
                <a:solidFill>
                  <a:schemeClr val="tx1"/>
                </a:solidFill>
                <a:latin typeface="Frutiger 45 Light" pitchFamily="50" charset="0"/>
              </a:defRPr>
            </a:lvl9pPr>
          </a:lstStyle>
          <a:p>
            <a:pPr>
              <a:defRPr/>
            </a:pPr>
            <a:r>
              <a:rPr lang="tr-TR" altLang="tr-TR" sz="1600" smtClean="0">
                <a:solidFill>
                  <a:schemeClr val="bg1"/>
                </a:solidFill>
              </a:rPr>
              <a:t>KOBİLER BÜYÜR TÜRKİYE BÜYÜR!</a:t>
            </a:r>
          </a:p>
        </p:txBody>
      </p:sp>
      <p:sp>
        <p:nvSpPr>
          <p:cNvPr id="2" name="Başlık 1"/>
          <p:cNvSpPr>
            <a:spLocks noGrp="1"/>
          </p:cNvSpPr>
          <p:nvPr>
            <p:ph type="ctrTitle"/>
          </p:nvPr>
        </p:nvSpPr>
        <p:spPr>
          <a:xfrm>
            <a:off x="265807" y="1878710"/>
            <a:ext cx="8713984" cy="783570"/>
          </a:xfrm>
        </p:spPr>
        <p:txBody>
          <a:bodyPr anchor="b">
            <a:normAutofit/>
          </a:bodyPr>
          <a:lstStyle>
            <a:lvl1pPr algn="r">
              <a:defRPr sz="3200">
                <a:latin typeface="Frutiger 95 Ultra Black" pitchFamily="50" charset="0"/>
              </a:defRPr>
            </a:lvl1pPr>
          </a:lstStyle>
          <a:p>
            <a:r>
              <a:rPr lang="tr-TR" smtClean="0"/>
              <a:t>Asıl başlık stili için tıklatın</a:t>
            </a:r>
            <a:endParaRPr lang="tr-TR" dirty="0"/>
          </a:p>
        </p:txBody>
      </p:sp>
      <p:sp>
        <p:nvSpPr>
          <p:cNvPr id="3" name="Alt Başlık 2"/>
          <p:cNvSpPr>
            <a:spLocks noGrp="1"/>
          </p:cNvSpPr>
          <p:nvPr>
            <p:ph type="subTitle" idx="1"/>
          </p:nvPr>
        </p:nvSpPr>
        <p:spPr>
          <a:xfrm>
            <a:off x="266823" y="2627261"/>
            <a:ext cx="8712968" cy="430448"/>
          </a:xfrm>
        </p:spPr>
        <p:txBody>
          <a:bodyPr>
            <a:noAutofit/>
          </a:bodyPr>
          <a:lstStyle>
            <a:lvl1pPr marL="0" indent="0" algn="r">
              <a:buNone/>
              <a:defRPr sz="1600">
                <a:solidFill>
                  <a:schemeClr val="tx1">
                    <a:lumMod val="75000"/>
                    <a:lumOff val="25000"/>
                  </a:schemeClr>
                </a:solidFill>
                <a:latin typeface="Frutiger 45 Light"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dirty="0"/>
          </a:p>
        </p:txBody>
      </p:sp>
      <p:sp>
        <p:nvSpPr>
          <p:cNvPr id="9" name="Metin Yer Tutucusu 8"/>
          <p:cNvSpPr>
            <a:spLocks noGrp="1"/>
          </p:cNvSpPr>
          <p:nvPr>
            <p:ph type="body" sz="quarter" idx="13"/>
          </p:nvPr>
        </p:nvSpPr>
        <p:spPr>
          <a:xfrm>
            <a:off x="4570518" y="3404966"/>
            <a:ext cx="4401114" cy="345040"/>
          </a:xfrm>
        </p:spPr>
        <p:txBody>
          <a:bodyPr>
            <a:noAutofit/>
          </a:bodyPr>
          <a:lstStyle>
            <a:lvl1pPr marL="0" indent="0" algn="r">
              <a:buNone/>
              <a:defRPr sz="1400">
                <a:solidFill>
                  <a:schemeClr val="bg1"/>
                </a:solidFill>
                <a:latin typeface="Frutiger 45 Light" pitchFamily="50" charset="0"/>
              </a:defRPr>
            </a:lvl1pPr>
          </a:lstStyle>
          <a:p>
            <a:pPr lvl="0"/>
            <a:r>
              <a:rPr lang="tr-TR" smtClean="0"/>
              <a:t>Asıl metin stillerini düzenlemek için tıklatın</a:t>
            </a:r>
          </a:p>
        </p:txBody>
      </p:sp>
      <p:sp>
        <p:nvSpPr>
          <p:cNvPr id="11" name="Metin Yer Tutucusu 10"/>
          <p:cNvSpPr>
            <a:spLocks noGrp="1"/>
          </p:cNvSpPr>
          <p:nvPr>
            <p:ph type="body" sz="quarter" idx="14"/>
          </p:nvPr>
        </p:nvSpPr>
        <p:spPr>
          <a:xfrm>
            <a:off x="4572067" y="435071"/>
            <a:ext cx="4392546" cy="1032482"/>
          </a:xfrm>
        </p:spPr>
        <p:txBody>
          <a:bodyPr>
            <a:normAutofit/>
          </a:bodyPr>
          <a:lstStyle>
            <a:lvl1pPr marL="0" indent="0" algn="r">
              <a:lnSpc>
                <a:spcPct val="100000"/>
              </a:lnSpc>
              <a:spcBef>
                <a:spcPts val="0"/>
              </a:spcBef>
              <a:spcAft>
                <a:spcPts val="1000"/>
              </a:spcAft>
              <a:buNone/>
              <a:defRPr sz="1050">
                <a:latin typeface="Frutiger 45 Light" pitchFamily="50" charset="0"/>
              </a:defRPr>
            </a:lvl1pPr>
          </a:lstStyle>
          <a:p>
            <a:pPr lvl="0"/>
            <a:r>
              <a:rPr lang="tr-TR" smtClean="0"/>
              <a:t>Asıl metin stillerini düzenlemek için tıklatın</a:t>
            </a:r>
          </a:p>
          <a:p>
            <a:pPr lvl="1"/>
            <a:r>
              <a:rPr lang="tr-TR" smtClean="0"/>
              <a:t>İkinci düzey</a:t>
            </a:r>
          </a:p>
          <a:p>
            <a:pPr lvl="2"/>
            <a:r>
              <a:rPr lang="tr-TR" smtClean="0"/>
              <a:t>Üçüncü düzey</a:t>
            </a:r>
          </a:p>
        </p:txBody>
      </p:sp>
    </p:spTree>
    <p:extLst>
      <p:ext uri="{BB962C8B-B14F-4D97-AF65-F5344CB8AC3E}">
        <p14:creationId xmlns:p14="http://schemas.microsoft.com/office/powerpoint/2010/main" val="1937244486"/>
      </p:ext>
    </p:extLst>
  </p:cSld>
  <p:clrMapOvr>
    <a:masterClrMapping/>
  </p:clrMapOvr>
  <p:transition spd="slow">
    <p:push dir="u"/>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9151938"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9876" y="299875"/>
            <a:ext cx="91916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1320478" y="672859"/>
            <a:ext cx="7211962" cy="1138767"/>
          </a:xfrm>
        </p:spPr>
        <p:txBody>
          <a:bodyPr anchor="b">
            <a:normAutofit/>
          </a:bodyPr>
          <a:lstStyle>
            <a:lvl1pPr algn="l">
              <a:defRPr sz="2400"/>
            </a:lvl1pPr>
          </a:lstStyle>
          <a:p>
            <a:r>
              <a:rPr lang="tr-TR" smtClean="0"/>
              <a:t>Asıl başlık stili için tıklatın</a:t>
            </a:r>
            <a:endParaRPr lang="tr-TR" dirty="0"/>
          </a:p>
        </p:txBody>
      </p:sp>
      <p:sp>
        <p:nvSpPr>
          <p:cNvPr id="3" name="İçerik Yer Tutucusu 2"/>
          <p:cNvSpPr>
            <a:spLocks noGrp="1"/>
          </p:cNvSpPr>
          <p:nvPr>
            <p:ph idx="1"/>
          </p:nvPr>
        </p:nvSpPr>
        <p:spPr>
          <a:xfrm>
            <a:off x="1403648" y="1896100"/>
            <a:ext cx="7128792" cy="3974297"/>
          </a:xfrm>
        </p:spPr>
        <p:txBody>
          <a:bodyPr>
            <a:normAutofit/>
          </a:bodyPr>
          <a:lstStyle>
            <a:lvl1pPr>
              <a:defRPr sz="1800"/>
            </a:lvl1pPr>
            <a:lvl2pPr>
              <a:defRPr sz="1800"/>
            </a:lvl2pPr>
            <a:lvl3pPr>
              <a:defRPr sz="18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Veri Yer Tutucusu 3"/>
          <p:cNvSpPr>
            <a:spLocks noGrp="1"/>
          </p:cNvSpPr>
          <p:nvPr>
            <p:ph type="dt" sz="half" idx="10"/>
          </p:nvPr>
        </p:nvSpPr>
        <p:spPr>
          <a:xfrm>
            <a:off x="638175" y="6456811"/>
            <a:ext cx="2133600" cy="362508"/>
          </a:xfrm>
        </p:spPr>
        <p:txBody>
          <a:bodyPr/>
          <a:lstStyle>
            <a:lvl1pPr>
              <a:defRPr/>
            </a:lvl1pPr>
          </a:lstStyle>
          <a:p>
            <a:pPr>
              <a:defRPr/>
            </a:pPr>
            <a:fld id="{33C7F8E1-A45F-49CB-A6C3-1661EDF21148}" type="datetime1">
              <a:rPr lang="en-US" smtClean="0"/>
              <a:t>8/5/2020</a:t>
            </a:fld>
            <a:endParaRPr lang="en-CA"/>
          </a:p>
        </p:txBody>
      </p:sp>
      <p:sp>
        <p:nvSpPr>
          <p:cNvPr id="8" name="Altbilgi Yer Tutucusu 4"/>
          <p:cNvSpPr>
            <a:spLocks noGrp="1"/>
          </p:cNvSpPr>
          <p:nvPr>
            <p:ph type="ftr" sz="quarter" idx="11"/>
          </p:nvPr>
        </p:nvSpPr>
        <p:spPr>
          <a:xfrm>
            <a:off x="3124200" y="6456811"/>
            <a:ext cx="2895600" cy="362508"/>
          </a:xfrm>
        </p:spPr>
        <p:txBody>
          <a:bodyPr/>
          <a:lstStyle>
            <a:lvl1pPr>
              <a:defRPr/>
            </a:lvl1pPr>
          </a:lstStyle>
          <a:p>
            <a:pPr>
              <a:defRPr/>
            </a:pPr>
            <a:endParaRPr lang="en-CA"/>
          </a:p>
        </p:txBody>
      </p:sp>
      <p:sp>
        <p:nvSpPr>
          <p:cNvPr id="9" name="Slayt Numarası Yer Tutucusu 5"/>
          <p:cNvSpPr>
            <a:spLocks noGrp="1"/>
          </p:cNvSpPr>
          <p:nvPr>
            <p:ph type="sldNum" sz="quarter" idx="12"/>
          </p:nvPr>
        </p:nvSpPr>
        <p:spPr>
          <a:xfrm>
            <a:off x="6372225" y="6456811"/>
            <a:ext cx="2133600" cy="362508"/>
          </a:xfrm>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4180493832"/>
      </p:ext>
    </p:extLst>
  </p:cSld>
  <p:clrMapOvr>
    <a:masterClrMapping/>
  </p:clrMapOvr>
  <p:transition spd="slow">
    <p:push dir="u"/>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p:cSld name="Bölüm Üstbilgisi">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00" y="0"/>
            <a:ext cx="9140825"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9151938"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9876" y="299875"/>
            <a:ext cx="91916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sim Yer Tutucusu 10"/>
          <p:cNvSpPr>
            <a:spLocks noGrp="1"/>
          </p:cNvSpPr>
          <p:nvPr>
            <p:ph type="pic" sz="quarter" idx="13"/>
          </p:nvPr>
        </p:nvSpPr>
        <p:spPr>
          <a:xfrm>
            <a:off x="5370520" y="0"/>
            <a:ext cx="3773487" cy="6832600"/>
          </a:xfrm>
          <a:noFill/>
          <a:ln>
            <a:noFill/>
          </a:ln>
        </p:spPr>
        <p:txBody>
          <a:bodyPr rtlCol="0">
            <a:normAutofit/>
          </a:bodyPr>
          <a:lstStyle/>
          <a:p>
            <a:pPr lvl="0"/>
            <a:r>
              <a:rPr lang="tr-TR" noProof="0" smtClean="0"/>
              <a:t>Resim eklemek için simgeyi tıklatın</a:t>
            </a:r>
            <a:endParaRPr lang="tr-TR" noProof="0"/>
          </a:p>
        </p:txBody>
      </p:sp>
      <p:sp>
        <p:nvSpPr>
          <p:cNvPr id="2" name="Başlık 1"/>
          <p:cNvSpPr>
            <a:spLocks noGrp="1"/>
          </p:cNvSpPr>
          <p:nvPr>
            <p:ph type="title"/>
          </p:nvPr>
        </p:nvSpPr>
        <p:spPr>
          <a:xfrm>
            <a:off x="115345" y="2211047"/>
            <a:ext cx="5119325" cy="1119164"/>
          </a:xfrm>
        </p:spPr>
        <p:txBody>
          <a:bodyPr anchor="b">
            <a:normAutofit/>
          </a:bodyPr>
          <a:lstStyle>
            <a:lvl1pPr algn="r">
              <a:defRPr sz="2400" b="1" cap="none" baseline="0">
                <a:latin typeface="Frutiger 95 Ultra Black" pitchFamily="50" charset="0"/>
              </a:defRPr>
            </a:lvl1pPr>
          </a:lstStyle>
          <a:p>
            <a:r>
              <a:rPr lang="tr-TR" smtClean="0"/>
              <a:t>Asıl başlık stili için tıklatın</a:t>
            </a:r>
            <a:endParaRPr lang="tr-TR" dirty="0"/>
          </a:p>
        </p:txBody>
      </p:sp>
      <p:sp>
        <p:nvSpPr>
          <p:cNvPr id="3" name="Metin Yer Tutucusu 2"/>
          <p:cNvSpPr>
            <a:spLocks noGrp="1"/>
          </p:cNvSpPr>
          <p:nvPr>
            <p:ph type="body" idx="1"/>
          </p:nvPr>
        </p:nvSpPr>
        <p:spPr>
          <a:xfrm>
            <a:off x="107504" y="3273319"/>
            <a:ext cx="5127156" cy="1137803"/>
          </a:xfrm>
        </p:spPr>
        <p:txBody>
          <a:bodyPr>
            <a:normAutofit/>
          </a:bodyPr>
          <a:lstStyle>
            <a:lvl1pPr marL="0" indent="0" algn="r">
              <a:spcBef>
                <a:spcPts val="0"/>
              </a:spcBef>
              <a:spcAft>
                <a:spcPts val="0"/>
              </a:spcAft>
              <a:buNone/>
              <a:defRPr sz="1800">
                <a:solidFill>
                  <a:schemeClr val="tx1">
                    <a:lumMod val="75000"/>
                    <a:lumOff val="25000"/>
                  </a:schemeClr>
                </a:solidFill>
                <a:latin typeface="Frutiger 45 Light" pitchFamily="50"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8" name="Veri Yer Tutucusu 3"/>
          <p:cNvSpPr>
            <a:spLocks noGrp="1"/>
          </p:cNvSpPr>
          <p:nvPr>
            <p:ph type="dt" sz="half" idx="14"/>
          </p:nvPr>
        </p:nvSpPr>
        <p:spPr>
          <a:xfrm>
            <a:off x="638175" y="6456811"/>
            <a:ext cx="2133600" cy="362508"/>
          </a:xfrm>
        </p:spPr>
        <p:txBody>
          <a:bodyPr/>
          <a:lstStyle>
            <a:lvl1pPr>
              <a:defRPr/>
            </a:lvl1pPr>
          </a:lstStyle>
          <a:p>
            <a:pPr>
              <a:defRPr/>
            </a:pPr>
            <a:fld id="{928FD1F8-FE42-46CB-8629-DB088AC39D80}" type="datetime1">
              <a:rPr lang="en-US" smtClean="0"/>
              <a:t>8/5/2020</a:t>
            </a:fld>
            <a:endParaRPr lang="en-CA"/>
          </a:p>
        </p:txBody>
      </p:sp>
      <p:sp>
        <p:nvSpPr>
          <p:cNvPr id="9" name="Altbilgi Yer Tutucusu 4"/>
          <p:cNvSpPr>
            <a:spLocks noGrp="1"/>
          </p:cNvSpPr>
          <p:nvPr>
            <p:ph type="ftr" sz="quarter" idx="15"/>
          </p:nvPr>
        </p:nvSpPr>
        <p:spPr>
          <a:xfrm>
            <a:off x="3124200" y="6456811"/>
            <a:ext cx="2895600" cy="362508"/>
          </a:xfrm>
        </p:spPr>
        <p:txBody>
          <a:bodyPr/>
          <a:lstStyle>
            <a:lvl1pPr>
              <a:defRPr/>
            </a:lvl1pPr>
          </a:lstStyle>
          <a:p>
            <a:pPr>
              <a:defRPr/>
            </a:pPr>
            <a:endParaRPr lang="en-CA"/>
          </a:p>
        </p:txBody>
      </p:sp>
      <p:sp>
        <p:nvSpPr>
          <p:cNvPr id="10" name="Slayt Numarası Yer Tutucusu 5"/>
          <p:cNvSpPr>
            <a:spLocks noGrp="1"/>
          </p:cNvSpPr>
          <p:nvPr>
            <p:ph type="sldNum" sz="quarter" idx="16"/>
          </p:nvPr>
        </p:nvSpPr>
        <p:spPr>
          <a:xfrm>
            <a:off x="6372225" y="6456811"/>
            <a:ext cx="2133600" cy="362508"/>
          </a:xfrm>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875629255"/>
      </p:ext>
    </p:extLst>
  </p:cSld>
  <p:clrMapOvr>
    <a:masterClrMapping/>
  </p:clrMapOvr>
  <p:transition spd="slow">
    <p:push dir="u"/>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İki İçerik">
    <p:spTree>
      <p:nvGrpSpPr>
        <p:cNvPr id="1" name=""/>
        <p:cNvGrpSpPr/>
        <p:nvPr/>
      </p:nvGrpSpPr>
      <p:grpSpPr>
        <a:xfrm>
          <a:off x="0" y="0"/>
          <a:ext cx="0" cy="0"/>
          <a:chOff x="0" y="0"/>
          <a:chExt cx="0" cy="0"/>
        </a:xfrm>
      </p:grpSpPr>
      <p:grpSp>
        <p:nvGrpSpPr>
          <p:cNvPr id="5" name="Grup 6"/>
          <p:cNvGrpSpPr>
            <a:grpSpLocks/>
          </p:cNvGrpSpPr>
          <p:nvPr/>
        </p:nvGrpSpPr>
        <p:grpSpPr bwMode="auto">
          <a:xfrm>
            <a:off x="0" y="0"/>
            <a:ext cx="9151938" cy="6832600"/>
            <a:chOff x="0" y="0"/>
            <a:chExt cx="9151881" cy="5715000"/>
          </a:xfrm>
        </p:grpSpPr>
        <p:pic>
          <p:nvPicPr>
            <p:cNvPr id="6" name="Resim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userDrawn="1"/>
          </p:nvPicPr>
          <p:blipFill>
            <a:blip r:embed="rId3">
              <a:extLst>
                <a:ext uri="{28A0092B-C50C-407E-A947-70E740481C1C}">
                  <a14:useLocalDpi xmlns:a14="http://schemas.microsoft.com/office/drawing/2010/main" val="0"/>
                </a:ext>
              </a:extLst>
            </a:blip>
            <a:srcRect l="4874" t="3" r="14838" b="-3"/>
            <a:stretch>
              <a:fillRect/>
            </a:stretch>
          </p:blipFill>
          <p:spPr bwMode="auto">
            <a:xfrm>
              <a:off x="0" y="5233764"/>
              <a:ext cx="9151881" cy="159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70248" y="250926"/>
              <a:ext cx="918498" cy="603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İçerik Yer Tutucusu 2"/>
          <p:cNvSpPr>
            <a:spLocks noGrp="1"/>
          </p:cNvSpPr>
          <p:nvPr>
            <p:ph sz="half" idx="1"/>
          </p:nvPr>
        </p:nvSpPr>
        <p:spPr>
          <a:xfrm>
            <a:off x="1403648" y="1866688"/>
            <a:ext cx="3528392"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5076056" y="1866688"/>
            <a:ext cx="3456384"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14" name="Başlık 1"/>
          <p:cNvSpPr>
            <a:spLocks noGrp="1"/>
          </p:cNvSpPr>
          <p:nvPr>
            <p:ph type="title"/>
          </p:nvPr>
        </p:nvSpPr>
        <p:spPr>
          <a:xfrm>
            <a:off x="1320478" y="672859"/>
            <a:ext cx="7211962" cy="1138767"/>
          </a:xfrm>
        </p:spPr>
        <p:txBody>
          <a:bodyPr anchor="b">
            <a:normAutofit/>
          </a:bodyPr>
          <a:lstStyle>
            <a:lvl1pPr algn="l">
              <a:defRPr sz="2400"/>
            </a:lvl1pPr>
          </a:lstStyle>
          <a:p>
            <a:r>
              <a:rPr lang="tr-TR" smtClean="0"/>
              <a:t>Asıl başlık stili için tıklatın</a:t>
            </a:r>
            <a:endParaRPr lang="tr-TR" dirty="0"/>
          </a:p>
        </p:txBody>
      </p:sp>
      <p:sp>
        <p:nvSpPr>
          <p:cNvPr id="9" name="Veri Yer Tutucusu 3"/>
          <p:cNvSpPr>
            <a:spLocks noGrp="1"/>
          </p:cNvSpPr>
          <p:nvPr>
            <p:ph type="dt" sz="half" idx="10"/>
          </p:nvPr>
        </p:nvSpPr>
        <p:spPr>
          <a:xfrm>
            <a:off x="638175" y="6456811"/>
            <a:ext cx="2133600" cy="362508"/>
          </a:xfrm>
        </p:spPr>
        <p:txBody>
          <a:bodyPr/>
          <a:lstStyle>
            <a:lvl1pPr>
              <a:defRPr/>
            </a:lvl1pPr>
          </a:lstStyle>
          <a:p>
            <a:pPr>
              <a:defRPr/>
            </a:pPr>
            <a:fld id="{8177893F-052A-4075-9CB9-51116CE92CC3}" type="datetime1">
              <a:rPr lang="en-US" smtClean="0"/>
              <a:t>8/5/2020</a:t>
            </a:fld>
            <a:endParaRPr lang="en-CA"/>
          </a:p>
        </p:txBody>
      </p:sp>
      <p:sp>
        <p:nvSpPr>
          <p:cNvPr id="10" name="Altbilgi Yer Tutucusu 4"/>
          <p:cNvSpPr>
            <a:spLocks noGrp="1"/>
          </p:cNvSpPr>
          <p:nvPr>
            <p:ph type="ftr" sz="quarter" idx="11"/>
          </p:nvPr>
        </p:nvSpPr>
        <p:spPr>
          <a:xfrm>
            <a:off x="3124200" y="6456811"/>
            <a:ext cx="2895600" cy="362508"/>
          </a:xfrm>
        </p:spPr>
        <p:txBody>
          <a:bodyPr/>
          <a:lstStyle>
            <a:lvl1pPr>
              <a:defRPr/>
            </a:lvl1pPr>
          </a:lstStyle>
          <a:p>
            <a:pPr>
              <a:defRPr/>
            </a:pPr>
            <a:endParaRPr lang="en-CA"/>
          </a:p>
        </p:txBody>
      </p:sp>
      <p:sp>
        <p:nvSpPr>
          <p:cNvPr id="11" name="Slayt Numarası Yer Tutucusu 5"/>
          <p:cNvSpPr>
            <a:spLocks noGrp="1"/>
          </p:cNvSpPr>
          <p:nvPr>
            <p:ph type="sldNum" sz="quarter" idx="12"/>
          </p:nvPr>
        </p:nvSpPr>
        <p:spPr>
          <a:xfrm>
            <a:off x="6372225" y="6456811"/>
            <a:ext cx="2133600" cy="362508"/>
          </a:xfrm>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3092637398"/>
      </p:ext>
    </p:extLst>
  </p:cSld>
  <p:clrMapOvr>
    <a:masterClrMapping/>
  </p:clrMapOvr>
  <p:transition spd="slow">
    <p:push dir="u"/>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pic>
        <p:nvPicPr>
          <p:cNvPr id="3"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9151938"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9876" y="299875"/>
            <a:ext cx="91916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Başlık 1"/>
          <p:cNvSpPr>
            <a:spLocks noGrp="1"/>
          </p:cNvSpPr>
          <p:nvPr>
            <p:ph type="title"/>
          </p:nvPr>
        </p:nvSpPr>
        <p:spPr>
          <a:xfrm>
            <a:off x="1320478" y="672859"/>
            <a:ext cx="7211962" cy="1138767"/>
          </a:xfrm>
        </p:spPr>
        <p:txBody>
          <a:bodyPr anchor="b">
            <a:normAutofit/>
          </a:bodyPr>
          <a:lstStyle>
            <a:lvl1pPr algn="l">
              <a:defRPr sz="2400"/>
            </a:lvl1pPr>
          </a:lstStyle>
          <a:p>
            <a:r>
              <a:rPr lang="tr-TR" smtClean="0"/>
              <a:t>Asıl başlık stili için tıklatın</a:t>
            </a:r>
            <a:endParaRPr lang="tr-TR" dirty="0"/>
          </a:p>
        </p:txBody>
      </p:sp>
      <p:sp>
        <p:nvSpPr>
          <p:cNvPr id="6" name="Veri Yer Tutucusu 3"/>
          <p:cNvSpPr>
            <a:spLocks noGrp="1"/>
          </p:cNvSpPr>
          <p:nvPr>
            <p:ph type="dt" sz="half" idx="10"/>
          </p:nvPr>
        </p:nvSpPr>
        <p:spPr>
          <a:xfrm>
            <a:off x="638175" y="6456811"/>
            <a:ext cx="2133600" cy="362508"/>
          </a:xfrm>
        </p:spPr>
        <p:txBody>
          <a:bodyPr/>
          <a:lstStyle>
            <a:lvl1pPr>
              <a:defRPr/>
            </a:lvl1pPr>
          </a:lstStyle>
          <a:p>
            <a:pPr>
              <a:defRPr/>
            </a:pPr>
            <a:fld id="{781DD2B6-9470-4290-8906-6B470239C0C4}" type="datetime1">
              <a:rPr lang="en-US" smtClean="0"/>
              <a:t>8/5/2020</a:t>
            </a:fld>
            <a:endParaRPr lang="en-CA"/>
          </a:p>
        </p:txBody>
      </p:sp>
      <p:sp>
        <p:nvSpPr>
          <p:cNvPr id="7" name="Altbilgi Yer Tutucusu 4"/>
          <p:cNvSpPr>
            <a:spLocks noGrp="1"/>
          </p:cNvSpPr>
          <p:nvPr>
            <p:ph type="ftr" sz="quarter" idx="11"/>
          </p:nvPr>
        </p:nvSpPr>
        <p:spPr>
          <a:xfrm>
            <a:off x="3124200" y="6456811"/>
            <a:ext cx="2895600" cy="362508"/>
          </a:xfrm>
        </p:spPr>
        <p:txBody>
          <a:bodyPr/>
          <a:lstStyle>
            <a:lvl1pPr>
              <a:defRPr/>
            </a:lvl1pPr>
          </a:lstStyle>
          <a:p>
            <a:pPr>
              <a:defRPr/>
            </a:pPr>
            <a:endParaRPr lang="en-CA"/>
          </a:p>
        </p:txBody>
      </p:sp>
      <p:sp>
        <p:nvSpPr>
          <p:cNvPr id="8" name="Slayt Numarası Yer Tutucusu 5"/>
          <p:cNvSpPr>
            <a:spLocks noGrp="1"/>
          </p:cNvSpPr>
          <p:nvPr>
            <p:ph type="sldNum" sz="quarter" idx="12"/>
          </p:nvPr>
        </p:nvSpPr>
        <p:spPr>
          <a:xfrm>
            <a:off x="6372225" y="6456811"/>
            <a:ext cx="2133600" cy="362508"/>
          </a:xfrm>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149195496"/>
      </p:ext>
    </p:extLst>
  </p:cSld>
  <p:clrMapOvr>
    <a:masterClrMapping/>
  </p:clrMapOvr>
  <p:transition spd="slow">
    <p:push dir="u"/>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2"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9151938"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Veri Yer Tutucusu 3"/>
          <p:cNvSpPr>
            <a:spLocks noGrp="1"/>
          </p:cNvSpPr>
          <p:nvPr>
            <p:ph type="dt" sz="half" idx="10"/>
          </p:nvPr>
        </p:nvSpPr>
        <p:spPr>
          <a:xfrm>
            <a:off x="638175" y="6456811"/>
            <a:ext cx="2133600" cy="362508"/>
          </a:xfrm>
        </p:spPr>
        <p:txBody>
          <a:bodyPr/>
          <a:lstStyle>
            <a:lvl1pPr>
              <a:defRPr/>
            </a:lvl1pPr>
          </a:lstStyle>
          <a:p>
            <a:pPr>
              <a:defRPr/>
            </a:pPr>
            <a:fld id="{DFFA1F0B-FDC9-4E0E-9CB5-A528FBB43912}" type="datetime1">
              <a:rPr lang="en-US" smtClean="0"/>
              <a:t>8/5/2020</a:t>
            </a:fld>
            <a:endParaRPr lang="en-CA"/>
          </a:p>
        </p:txBody>
      </p:sp>
      <p:sp>
        <p:nvSpPr>
          <p:cNvPr id="5" name="Altbilgi Yer Tutucusu 4"/>
          <p:cNvSpPr>
            <a:spLocks noGrp="1"/>
          </p:cNvSpPr>
          <p:nvPr>
            <p:ph type="ftr" sz="quarter" idx="11"/>
          </p:nvPr>
        </p:nvSpPr>
        <p:spPr>
          <a:xfrm>
            <a:off x="3124200" y="6456811"/>
            <a:ext cx="2895600" cy="362508"/>
          </a:xfrm>
        </p:spPr>
        <p:txBody>
          <a:bodyPr/>
          <a:lstStyle>
            <a:lvl1pPr>
              <a:defRPr/>
            </a:lvl1pPr>
          </a:lstStyle>
          <a:p>
            <a:pPr>
              <a:defRPr/>
            </a:pPr>
            <a:endParaRPr lang="en-CA"/>
          </a:p>
        </p:txBody>
      </p:sp>
      <p:sp>
        <p:nvSpPr>
          <p:cNvPr id="6" name="Slayt Numarası Yer Tutucusu 5"/>
          <p:cNvSpPr>
            <a:spLocks noGrp="1"/>
          </p:cNvSpPr>
          <p:nvPr>
            <p:ph type="sldNum" sz="quarter" idx="12"/>
          </p:nvPr>
        </p:nvSpPr>
        <p:spPr>
          <a:xfrm>
            <a:off x="6372225" y="6456811"/>
            <a:ext cx="2133600" cy="362508"/>
          </a:xfrm>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386179581"/>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782909"/>
            <a:ext cx="5486400" cy="564639"/>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0504"/>
            <a:ext cx="5486400" cy="40995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a:p>
        </p:txBody>
      </p:sp>
      <p:sp>
        <p:nvSpPr>
          <p:cNvPr id="4" name="3 Metin Yer Tutucusu"/>
          <p:cNvSpPr>
            <a:spLocks noGrp="1"/>
          </p:cNvSpPr>
          <p:nvPr>
            <p:ph type="body" sz="half" idx="2"/>
          </p:nvPr>
        </p:nvSpPr>
        <p:spPr>
          <a:xfrm>
            <a:off x="1792288" y="5347548"/>
            <a:ext cx="5486400" cy="80188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84E91A7E-1366-44F9-9912-ED6677FC262F}" type="datetime1">
              <a:rPr lang="en-US" smtClean="0">
                <a:solidFill>
                  <a:prstClr val="black">
                    <a:tint val="75000"/>
                  </a:prstClr>
                </a:solidFill>
              </a:rPr>
              <a:t>8/5/2020</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15730059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9151938"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1792288" y="4782873"/>
            <a:ext cx="5486400" cy="564639"/>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0506"/>
            <a:ext cx="5486400" cy="409956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tr-TR" noProof="0"/>
          </a:p>
        </p:txBody>
      </p:sp>
      <p:sp>
        <p:nvSpPr>
          <p:cNvPr id="4" name="Metin Yer Tutucusu 3"/>
          <p:cNvSpPr>
            <a:spLocks noGrp="1"/>
          </p:cNvSpPr>
          <p:nvPr>
            <p:ph type="body" sz="half" idx="2"/>
          </p:nvPr>
        </p:nvSpPr>
        <p:spPr>
          <a:xfrm>
            <a:off x="1907704" y="5443363"/>
            <a:ext cx="5370984" cy="80188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7" name="Veri Yer Tutucusu 3"/>
          <p:cNvSpPr>
            <a:spLocks noGrp="1"/>
          </p:cNvSpPr>
          <p:nvPr>
            <p:ph type="dt" sz="half" idx="10"/>
          </p:nvPr>
        </p:nvSpPr>
        <p:spPr>
          <a:xfrm>
            <a:off x="638175" y="6443537"/>
            <a:ext cx="2133600" cy="364405"/>
          </a:xfrm>
        </p:spPr>
        <p:txBody>
          <a:bodyPr/>
          <a:lstStyle>
            <a:lvl1pPr>
              <a:defRPr/>
            </a:lvl1pPr>
          </a:lstStyle>
          <a:p>
            <a:pPr>
              <a:defRPr/>
            </a:pPr>
            <a:fld id="{7B421841-48C2-4AE9-AFF1-D910EC6045F4}" type="datetime1">
              <a:rPr lang="en-US" smtClean="0"/>
              <a:t>8/5/2020</a:t>
            </a:fld>
            <a:endParaRPr lang="en-CA"/>
          </a:p>
        </p:txBody>
      </p:sp>
      <p:sp>
        <p:nvSpPr>
          <p:cNvPr id="8" name="Altbilgi Yer Tutucusu 4"/>
          <p:cNvSpPr>
            <a:spLocks noGrp="1"/>
          </p:cNvSpPr>
          <p:nvPr>
            <p:ph type="ftr" sz="quarter" idx="11"/>
          </p:nvPr>
        </p:nvSpPr>
        <p:spPr>
          <a:xfrm>
            <a:off x="3124200" y="6443537"/>
            <a:ext cx="2895600" cy="364405"/>
          </a:xfrm>
        </p:spPr>
        <p:txBody>
          <a:bodyPr/>
          <a:lstStyle>
            <a:lvl1pPr>
              <a:defRPr/>
            </a:lvl1pPr>
          </a:lstStyle>
          <a:p>
            <a:pPr>
              <a:defRPr/>
            </a:pPr>
            <a:endParaRPr lang="en-CA"/>
          </a:p>
        </p:txBody>
      </p:sp>
      <p:sp>
        <p:nvSpPr>
          <p:cNvPr id="9" name="Slayt Numarası Yer Tutucusu 5"/>
          <p:cNvSpPr>
            <a:spLocks noGrp="1"/>
          </p:cNvSpPr>
          <p:nvPr>
            <p:ph type="sldNum" sz="quarter" idx="12"/>
          </p:nvPr>
        </p:nvSpPr>
        <p:spPr>
          <a:xfrm>
            <a:off x="6372225" y="6443537"/>
            <a:ext cx="2133600" cy="364405"/>
          </a:xfrm>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2233898874"/>
      </p:ext>
    </p:extLst>
  </p:cSld>
  <p:clrMapOvr>
    <a:masterClrMapping/>
  </p:clrMapOvr>
  <p:transition spd="slow">
    <p:push dir="u"/>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cSld name="1_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22645"/>
            <a:ext cx="7772400" cy="1464581"/>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71837"/>
            <a:ext cx="6400800" cy="1746109"/>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p:txBody>
          <a:bodyPr/>
          <a:lstStyle>
            <a:lvl1pPr>
              <a:defRPr/>
            </a:lvl1pPr>
          </a:lstStyle>
          <a:p>
            <a:pPr>
              <a:defRPr/>
            </a:pPr>
            <a:fld id="{839A4C9F-4CEE-4DD2-BD15-B17A0C6BCA0E}" type="datetime1">
              <a:rPr lang="en-US" smtClean="0"/>
              <a:t>8/5/2020</a:t>
            </a:fld>
            <a:endParaRPr lang="en-CA"/>
          </a:p>
        </p:txBody>
      </p:sp>
      <p:sp>
        <p:nvSpPr>
          <p:cNvPr id="5" name="Rectangle 5"/>
          <p:cNvSpPr>
            <a:spLocks noGrp="1" noChangeArrowheads="1"/>
          </p:cNvSpPr>
          <p:nvPr>
            <p:ph type="ftr" sz="quarter" idx="11"/>
          </p:nvPr>
        </p:nvSpPr>
        <p:spPr/>
        <p:txBody>
          <a:bodyPr/>
          <a:lstStyle>
            <a:lvl1pPr>
              <a:defRPr/>
            </a:lvl1pPr>
          </a:lstStyle>
          <a:p>
            <a:pPr>
              <a:defRPr/>
            </a:pPr>
            <a:endParaRPr lang="en-CA"/>
          </a:p>
        </p:txBody>
      </p:sp>
      <p:sp>
        <p:nvSpPr>
          <p:cNvPr id="6" name="Rectangle 6"/>
          <p:cNvSpPr>
            <a:spLocks noGrp="1" noChangeArrowheads="1"/>
          </p:cNvSpPr>
          <p:nvPr>
            <p:ph type="sldNum" sz="quarter" idx="12"/>
          </p:nvPr>
        </p:nvSpPr>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1215805699"/>
      </p:ext>
    </p:extLst>
  </p:cSld>
  <p:clrMapOvr>
    <a:masterClrMapping/>
  </p:clrMapOvr>
  <p:transition spd="slow">
    <p:push dir="u"/>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663"/>
            <a:ext cx="8229600" cy="1138767"/>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57200" y="1594327"/>
            <a:ext cx="4038600" cy="4509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4648200" y="1594274"/>
            <a:ext cx="4038600" cy="217789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4648200" y="3924163"/>
            <a:ext cx="4038600" cy="21794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Veri Yer Tutucusu 3"/>
          <p:cNvSpPr>
            <a:spLocks noGrp="1"/>
          </p:cNvSpPr>
          <p:nvPr>
            <p:ph type="dt" sz="half" idx="10"/>
          </p:nvPr>
        </p:nvSpPr>
        <p:spPr/>
        <p:txBody>
          <a:bodyPr/>
          <a:lstStyle>
            <a:lvl1pPr>
              <a:defRPr/>
            </a:lvl1pPr>
          </a:lstStyle>
          <a:p>
            <a:pPr>
              <a:defRPr/>
            </a:pPr>
            <a:fld id="{E5631685-C015-4681-A6F1-40B2C02177A4}" type="datetime1">
              <a:rPr lang="en-US" smtClean="0"/>
              <a:t>8/5/2020</a:t>
            </a:fld>
            <a:endParaRPr lang="en-CA"/>
          </a:p>
        </p:txBody>
      </p:sp>
      <p:sp>
        <p:nvSpPr>
          <p:cNvPr id="7" name="Altbilgi Yer Tutucusu 4"/>
          <p:cNvSpPr>
            <a:spLocks noGrp="1"/>
          </p:cNvSpPr>
          <p:nvPr>
            <p:ph type="ftr" sz="quarter" idx="11"/>
          </p:nvPr>
        </p:nvSpPr>
        <p:spPr/>
        <p:txBody>
          <a:bodyPr/>
          <a:lstStyle>
            <a:lvl1pPr>
              <a:defRPr/>
            </a:lvl1pPr>
          </a:lstStyle>
          <a:p>
            <a:pPr>
              <a:defRPr/>
            </a:pPr>
            <a:endParaRPr lang="en-CA"/>
          </a:p>
        </p:txBody>
      </p:sp>
      <p:sp>
        <p:nvSpPr>
          <p:cNvPr id="8" name="Slayt Numarası Yer Tutucusu 5"/>
          <p:cNvSpPr>
            <a:spLocks noGrp="1"/>
          </p:cNvSpPr>
          <p:nvPr>
            <p:ph type="sldNum" sz="quarter" idx="12"/>
          </p:nvPr>
        </p:nvSpPr>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1510004977"/>
      </p:ext>
    </p:extLst>
  </p:cSld>
  <p:clrMapOvr>
    <a:masterClrMapping/>
  </p:clrMapOvr>
  <p:transition spd="slow">
    <p:push dir="u"/>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3793"/>
            <a:ext cx="8229600" cy="582985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
          <p:cNvSpPr>
            <a:spLocks noGrp="1" noChangeArrowheads="1"/>
          </p:cNvSpPr>
          <p:nvPr>
            <p:ph type="dt" sz="half" idx="10"/>
          </p:nvPr>
        </p:nvSpPr>
        <p:spPr/>
        <p:txBody>
          <a:bodyPr/>
          <a:lstStyle>
            <a:lvl1pPr>
              <a:defRPr>
                <a:solidFill>
                  <a:srgbClr val="000000"/>
                </a:solidFill>
              </a:defRPr>
            </a:lvl1pPr>
          </a:lstStyle>
          <a:p>
            <a:pPr>
              <a:defRPr/>
            </a:pPr>
            <a:fld id="{CC514C3A-039D-4B5B-9AE0-8E64C469F680}" type="datetime1">
              <a:rPr lang="en-US" smtClean="0"/>
              <a:t>8/5/2020</a:t>
            </a:fld>
            <a:endParaRPr lang="en-CA"/>
          </a:p>
        </p:txBody>
      </p:sp>
      <p:sp>
        <p:nvSpPr>
          <p:cNvPr id="4" name="Rectangle 5"/>
          <p:cNvSpPr>
            <a:spLocks noGrp="1" noChangeArrowheads="1"/>
          </p:cNvSpPr>
          <p:nvPr>
            <p:ph type="ftr" sz="quarter" idx="11"/>
          </p:nvPr>
        </p:nvSpPr>
        <p:spPr/>
        <p:txBody>
          <a:bodyPr/>
          <a:lstStyle>
            <a:lvl1pPr>
              <a:defRPr>
                <a:solidFill>
                  <a:srgbClr val="000000"/>
                </a:solidFill>
              </a:defRPr>
            </a:lvl1pPr>
          </a:lstStyle>
          <a:p>
            <a:pPr>
              <a:defRPr/>
            </a:pPr>
            <a:endParaRPr lang="en-CA"/>
          </a:p>
        </p:txBody>
      </p:sp>
      <p:sp>
        <p:nvSpPr>
          <p:cNvPr id="5" name="Rectangle 6"/>
          <p:cNvSpPr>
            <a:spLocks noGrp="1" noChangeArrowheads="1"/>
          </p:cNvSpPr>
          <p:nvPr>
            <p:ph type="sldNum" sz="quarter" idx="12"/>
          </p:nvPr>
        </p:nvSpPr>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1128910277"/>
      </p:ext>
    </p:extLst>
  </p:cSld>
  <p:clrMapOvr>
    <a:masterClrMapping/>
  </p:clrMapOvr>
  <p:transition spd="slow">
    <p:push dir="u"/>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22590"/>
            <a:ext cx="7772400" cy="1464579"/>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71837"/>
            <a:ext cx="6400800" cy="174610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pPr>
              <a:defRPr/>
            </a:pPr>
            <a:fld id="{AD184E10-EA91-40EF-BF07-8B55540D915F}" type="datetime1">
              <a:rPr lang="en-US" smtClean="0">
                <a:solidFill>
                  <a:prstClr val="black">
                    <a:tint val="75000"/>
                  </a:prstClr>
                </a:solidFill>
              </a:rPr>
              <a:t>8/5/2020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233470786"/>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9FFEED6F-F454-476B-8972-692CD8827C43}" type="datetime1">
              <a:rPr lang="en-US" smtClean="0">
                <a:solidFill>
                  <a:prstClr val="black">
                    <a:tint val="75000"/>
                  </a:prstClr>
                </a:solidFill>
              </a:rPr>
              <a:t>8/5/2020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584896162"/>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390640"/>
            <a:ext cx="7772400" cy="1357030"/>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896009"/>
            <a:ext cx="7772400" cy="149463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pPr>
              <a:defRPr/>
            </a:pPr>
            <a:fld id="{60F93A39-B255-45DF-B909-0917741AB2D2}" type="datetime1">
              <a:rPr lang="en-US" smtClean="0">
                <a:solidFill>
                  <a:prstClr val="black">
                    <a:tint val="75000"/>
                  </a:prstClr>
                </a:solidFill>
              </a:rPr>
              <a:t>8/5/2020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78592989"/>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594335"/>
            <a:ext cx="4038600"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594335"/>
            <a:ext cx="4038600"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pPr>
              <a:defRPr/>
            </a:pPr>
            <a:fld id="{DAE111FF-F825-42A6-BB49-3282580D2684}" type="datetime1">
              <a:rPr lang="en-US" smtClean="0">
                <a:solidFill>
                  <a:prstClr val="black">
                    <a:tint val="75000"/>
                  </a:prstClr>
                </a:solidFill>
              </a:rPr>
              <a:t>8/5/2020</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18969312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29567"/>
            <a:ext cx="4040188"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66820"/>
            <a:ext cx="4040188"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33" y="1529567"/>
            <a:ext cx="4041775"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33" y="2166820"/>
            <a:ext cx="4041775"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pPr>
              <a:defRPr/>
            </a:pPr>
            <a:fld id="{DAA550E7-01C4-4526-899A-0B0779EC385E}" type="datetime1">
              <a:rPr lang="en-US" smtClean="0">
                <a:solidFill>
                  <a:prstClr val="black">
                    <a:tint val="75000"/>
                  </a:prstClr>
                </a:solidFill>
              </a:rPr>
              <a:t>8/5/2020</a:t>
            </a:fld>
            <a:endParaRPr lang="en-CA">
              <a:solidFill>
                <a:prstClr val="black">
                  <a:tint val="75000"/>
                </a:prstClr>
              </a:solidFill>
            </a:endParaRPr>
          </a:p>
        </p:txBody>
      </p:sp>
      <p:sp>
        <p:nvSpPr>
          <p:cNvPr id="8" name="7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9" name="8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67310073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pPr>
              <a:defRPr/>
            </a:pPr>
            <a:fld id="{1F287C5F-F46A-4B74-AEFF-FEED0C79A243}" type="datetime1">
              <a:rPr lang="en-US" smtClean="0">
                <a:solidFill>
                  <a:prstClr val="black">
                    <a:tint val="75000"/>
                  </a:prstClr>
                </a:solidFill>
              </a:rPr>
              <a:t>8/5/2020</a:t>
            </a:fld>
            <a:endParaRPr lang="en-CA">
              <a:solidFill>
                <a:prstClr val="black">
                  <a:tint val="75000"/>
                </a:prstClr>
              </a:solidFill>
            </a:endParaRPr>
          </a:p>
        </p:txBody>
      </p:sp>
      <p:sp>
        <p:nvSpPr>
          <p:cNvPr id="4" name="3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5" name="4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994620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9151938"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9876" y="299875"/>
            <a:ext cx="91916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1320478" y="672859"/>
            <a:ext cx="7211962" cy="1138767"/>
          </a:xfrm>
        </p:spPr>
        <p:txBody>
          <a:bodyPr anchor="b">
            <a:normAutofit/>
          </a:bodyPr>
          <a:lstStyle>
            <a:lvl1pPr algn="l">
              <a:defRPr sz="2400"/>
            </a:lvl1pPr>
          </a:lstStyle>
          <a:p>
            <a:r>
              <a:rPr lang="tr-TR" smtClean="0"/>
              <a:t>Asıl başlık stili için tıklatın</a:t>
            </a:r>
            <a:endParaRPr lang="tr-TR" dirty="0"/>
          </a:p>
        </p:txBody>
      </p:sp>
      <p:sp>
        <p:nvSpPr>
          <p:cNvPr id="3" name="İçerik Yer Tutucusu 2"/>
          <p:cNvSpPr>
            <a:spLocks noGrp="1"/>
          </p:cNvSpPr>
          <p:nvPr>
            <p:ph idx="1"/>
          </p:nvPr>
        </p:nvSpPr>
        <p:spPr>
          <a:xfrm>
            <a:off x="1403648" y="1896124"/>
            <a:ext cx="7128792" cy="3974297"/>
          </a:xfrm>
        </p:spPr>
        <p:txBody>
          <a:bodyPr>
            <a:normAutofit/>
          </a:bodyPr>
          <a:lstStyle>
            <a:lvl1pPr>
              <a:defRPr sz="1800"/>
            </a:lvl1pPr>
            <a:lvl2pPr>
              <a:defRPr sz="1800"/>
            </a:lvl2pPr>
            <a:lvl3pPr>
              <a:defRPr sz="18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Veri Yer Tutucusu 3"/>
          <p:cNvSpPr>
            <a:spLocks noGrp="1"/>
          </p:cNvSpPr>
          <p:nvPr>
            <p:ph type="dt" sz="half" idx="10"/>
          </p:nvPr>
        </p:nvSpPr>
        <p:spPr>
          <a:xfrm>
            <a:off x="638175" y="6456811"/>
            <a:ext cx="2133600" cy="362508"/>
          </a:xfrm>
        </p:spPr>
        <p:txBody>
          <a:bodyPr/>
          <a:lstStyle>
            <a:lvl1pPr>
              <a:defRPr/>
            </a:lvl1pPr>
          </a:lstStyle>
          <a:p>
            <a:pPr>
              <a:defRPr/>
            </a:pPr>
            <a:fld id="{D1B68FC9-E8F3-43F4-BE8F-F243FDE34D0F}" type="datetime1">
              <a:rPr lang="en-US" smtClean="0"/>
              <a:t>8/5/2020</a:t>
            </a:fld>
            <a:endParaRPr lang="en-CA"/>
          </a:p>
        </p:txBody>
      </p:sp>
      <p:sp>
        <p:nvSpPr>
          <p:cNvPr id="8" name="Altbilgi Yer Tutucusu 4"/>
          <p:cNvSpPr>
            <a:spLocks noGrp="1"/>
          </p:cNvSpPr>
          <p:nvPr>
            <p:ph type="ftr" sz="quarter" idx="11"/>
          </p:nvPr>
        </p:nvSpPr>
        <p:spPr>
          <a:xfrm>
            <a:off x="3124200" y="6456811"/>
            <a:ext cx="2895600" cy="362508"/>
          </a:xfrm>
        </p:spPr>
        <p:txBody>
          <a:bodyPr/>
          <a:lstStyle>
            <a:lvl1pPr>
              <a:defRPr/>
            </a:lvl1pPr>
          </a:lstStyle>
          <a:p>
            <a:pPr>
              <a:defRPr/>
            </a:pPr>
            <a:endParaRPr lang="en-CA"/>
          </a:p>
        </p:txBody>
      </p:sp>
      <p:sp>
        <p:nvSpPr>
          <p:cNvPr id="9" name="Slayt Numarası Yer Tutucusu 5"/>
          <p:cNvSpPr>
            <a:spLocks noGrp="1"/>
          </p:cNvSpPr>
          <p:nvPr>
            <p:ph type="sldNum" sz="quarter" idx="12"/>
          </p:nvPr>
        </p:nvSpPr>
        <p:spPr>
          <a:xfrm>
            <a:off x="6372225" y="6456811"/>
            <a:ext cx="2133600" cy="362508"/>
          </a:xfrm>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4180493832"/>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4A7787F1-626E-4E4E-9035-824297AB0E8B}" type="datetime1">
              <a:rPr lang="en-US" smtClean="0">
                <a:solidFill>
                  <a:prstClr val="black">
                    <a:tint val="75000"/>
                  </a:prstClr>
                </a:solidFill>
              </a:rPr>
              <a:t>8/5/2020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004163888"/>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65C6FCB9-AE91-4B81-B7D4-2FA44D8AA367}" type="datetime1">
              <a:rPr lang="en-US" smtClean="0">
                <a:solidFill>
                  <a:prstClr val="black">
                    <a:tint val="75000"/>
                  </a:prstClr>
                </a:solidFill>
              </a:rPr>
              <a:t>8/5/2020</a:t>
            </a:fld>
            <a:endParaRPr lang="en-CA">
              <a:solidFill>
                <a:prstClr val="black">
                  <a:tint val="75000"/>
                </a:prstClr>
              </a:solidFill>
            </a:endParaRPr>
          </a:p>
        </p:txBody>
      </p:sp>
      <p:sp>
        <p:nvSpPr>
          <p:cNvPr id="3" name="2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4" name="3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122384749"/>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19" y="272042"/>
            <a:ext cx="3008313" cy="1157746"/>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2100"/>
            <a:ext cx="5111750" cy="58314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19" y="1429794"/>
            <a:ext cx="3008313" cy="46736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893E1291-DFB4-42E6-8E14-83DBF19E2045}" type="datetime1">
              <a:rPr lang="en-US" smtClean="0">
                <a:solidFill>
                  <a:prstClr val="black">
                    <a:tint val="75000"/>
                  </a:prstClr>
                </a:solidFill>
              </a:rPr>
              <a:t>8/5/2020</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183784809"/>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782884"/>
            <a:ext cx="5486400" cy="564639"/>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0504"/>
            <a:ext cx="5486400" cy="40995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a:p>
        </p:txBody>
      </p:sp>
      <p:sp>
        <p:nvSpPr>
          <p:cNvPr id="4" name="3 Metin Yer Tutucusu"/>
          <p:cNvSpPr>
            <a:spLocks noGrp="1"/>
          </p:cNvSpPr>
          <p:nvPr>
            <p:ph type="body" sz="half" idx="2"/>
          </p:nvPr>
        </p:nvSpPr>
        <p:spPr>
          <a:xfrm>
            <a:off x="1792288" y="5347523"/>
            <a:ext cx="5486400" cy="80188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BD726631-708F-468A-B6EE-F031EEF1D5ED}" type="datetime1">
              <a:rPr lang="en-US" smtClean="0">
                <a:solidFill>
                  <a:prstClr val="black">
                    <a:tint val="75000"/>
                  </a:prstClr>
                </a:solidFill>
              </a:rPr>
              <a:t>8/5/2020</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157300591"/>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C7EE6317-04CA-4E11-B510-0D4AED3B8134}" type="datetime1">
              <a:rPr lang="en-US" smtClean="0">
                <a:solidFill>
                  <a:prstClr val="black">
                    <a:tint val="75000"/>
                  </a:prstClr>
                </a:solidFill>
              </a:rPr>
              <a:t>8/5/2020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004163888"/>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3769"/>
            <a:ext cx="2057400" cy="5829853"/>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3769"/>
            <a:ext cx="6019800" cy="582985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4AD7988E-2505-467C-803A-E6CF1F5B60D1}" type="datetime1">
              <a:rPr lang="en-US" smtClean="0">
                <a:solidFill>
                  <a:prstClr val="black">
                    <a:tint val="75000"/>
                  </a:prstClr>
                </a:solidFill>
              </a:rPr>
              <a:t>8/5/2020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363711037"/>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22590"/>
            <a:ext cx="7772400" cy="1464579"/>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71837"/>
            <a:ext cx="6400800" cy="174610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pPr>
              <a:defRPr/>
            </a:pPr>
            <a:fld id="{EC94FB4A-C00F-4048-B89C-BF7DBD23028F}" type="datetime1">
              <a:rPr lang="en-US" smtClean="0">
                <a:solidFill>
                  <a:prstClr val="black">
                    <a:tint val="75000"/>
                  </a:prstClr>
                </a:solidFill>
              </a:rPr>
              <a:t>8/5/2020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799242787"/>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DCBA37C0-D479-4386-90BE-A5955D856BC6}" type="datetime1">
              <a:rPr lang="en-US" smtClean="0">
                <a:solidFill>
                  <a:prstClr val="black">
                    <a:tint val="75000"/>
                  </a:prstClr>
                </a:solidFill>
              </a:rPr>
              <a:t>8/5/2020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836190152"/>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390640"/>
            <a:ext cx="7772400" cy="1357030"/>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896009"/>
            <a:ext cx="7772400" cy="149463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pPr>
              <a:defRPr/>
            </a:pPr>
            <a:fld id="{ECE03872-808D-4F72-AFA6-DAA41E7CA7BF}" type="datetime1">
              <a:rPr lang="en-US" smtClean="0">
                <a:solidFill>
                  <a:prstClr val="black">
                    <a:tint val="75000"/>
                  </a:prstClr>
                </a:solidFill>
              </a:rPr>
              <a:t>8/5/2020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914878802"/>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594335"/>
            <a:ext cx="4038600"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594335"/>
            <a:ext cx="4038600"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pPr>
              <a:defRPr/>
            </a:pPr>
            <a:fld id="{592E74CD-78B4-4A5D-A4E8-C178E465FB2B}" type="datetime1">
              <a:rPr lang="en-US" smtClean="0">
                <a:solidFill>
                  <a:prstClr val="black">
                    <a:tint val="75000"/>
                  </a:prstClr>
                </a:solidFill>
              </a:rPr>
              <a:t>8/5/2020</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156965757"/>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29553"/>
            <a:ext cx="4040188"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66820"/>
            <a:ext cx="4040188"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33" y="1529553"/>
            <a:ext cx="4041775"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33" y="2166820"/>
            <a:ext cx="4041775"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pPr>
              <a:defRPr/>
            </a:pPr>
            <a:fld id="{D25F77EE-E4F9-449C-BF4C-D0E7F76CAF1C}" type="datetime1">
              <a:rPr lang="en-US" smtClean="0">
                <a:solidFill>
                  <a:prstClr val="black">
                    <a:tint val="75000"/>
                  </a:prstClr>
                </a:solidFill>
              </a:rPr>
              <a:t>8/5/2020</a:t>
            </a:fld>
            <a:endParaRPr lang="en-CA">
              <a:solidFill>
                <a:prstClr val="black">
                  <a:tint val="75000"/>
                </a:prstClr>
              </a:solidFill>
            </a:endParaRPr>
          </a:p>
        </p:txBody>
      </p:sp>
      <p:sp>
        <p:nvSpPr>
          <p:cNvPr id="8" name="7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9" name="8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0546968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3802"/>
            <a:ext cx="2057400" cy="5829853"/>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3802"/>
            <a:ext cx="6019800" cy="582985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51C6531F-FDE7-46E8-94CC-FEF30BC51A91}" type="datetime1">
              <a:rPr lang="en-US" smtClean="0">
                <a:solidFill>
                  <a:prstClr val="black">
                    <a:tint val="75000"/>
                  </a:prstClr>
                </a:solidFill>
              </a:rPr>
              <a:t>8/5/2020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363711037"/>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pPr>
              <a:defRPr/>
            </a:pPr>
            <a:fld id="{7AFBA0EA-A210-4EDE-8C2E-F583EAEC2B61}" type="datetime1">
              <a:rPr lang="en-US" smtClean="0">
                <a:solidFill>
                  <a:prstClr val="black">
                    <a:tint val="75000"/>
                  </a:prstClr>
                </a:solidFill>
              </a:rPr>
              <a:t>8/5/2020</a:t>
            </a:fld>
            <a:endParaRPr lang="en-CA">
              <a:solidFill>
                <a:prstClr val="black">
                  <a:tint val="75000"/>
                </a:prstClr>
              </a:solidFill>
            </a:endParaRPr>
          </a:p>
        </p:txBody>
      </p:sp>
      <p:sp>
        <p:nvSpPr>
          <p:cNvPr id="4" name="3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5" name="4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87950106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184433B4-9659-4FA3-95E3-909DCBB09476}" type="datetime1">
              <a:rPr lang="en-US" smtClean="0">
                <a:solidFill>
                  <a:prstClr val="black">
                    <a:tint val="75000"/>
                  </a:prstClr>
                </a:solidFill>
              </a:rPr>
              <a:t>8/5/2020</a:t>
            </a:fld>
            <a:endParaRPr lang="en-CA">
              <a:solidFill>
                <a:prstClr val="black">
                  <a:tint val="75000"/>
                </a:prstClr>
              </a:solidFill>
            </a:endParaRPr>
          </a:p>
        </p:txBody>
      </p:sp>
      <p:sp>
        <p:nvSpPr>
          <p:cNvPr id="3" name="2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4" name="3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891447727"/>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19" y="272042"/>
            <a:ext cx="3008313" cy="1157746"/>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2100"/>
            <a:ext cx="5111750" cy="58314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19" y="1429794"/>
            <a:ext cx="3008313" cy="46736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0F67F888-6850-4622-A2D1-BC10A1A759CC}" type="datetime1">
              <a:rPr lang="en-US" smtClean="0">
                <a:solidFill>
                  <a:prstClr val="black">
                    <a:tint val="75000"/>
                  </a:prstClr>
                </a:solidFill>
              </a:rPr>
              <a:t>8/5/2020</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390207749"/>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782884"/>
            <a:ext cx="5486400" cy="564639"/>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0504"/>
            <a:ext cx="5486400" cy="40995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a:p>
        </p:txBody>
      </p:sp>
      <p:sp>
        <p:nvSpPr>
          <p:cNvPr id="4" name="3 Metin Yer Tutucusu"/>
          <p:cNvSpPr>
            <a:spLocks noGrp="1"/>
          </p:cNvSpPr>
          <p:nvPr>
            <p:ph type="body" sz="half" idx="2"/>
          </p:nvPr>
        </p:nvSpPr>
        <p:spPr>
          <a:xfrm>
            <a:off x="1792288" y="5347523"/>
            <a:ext cx="5486400" cy="80188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041FB9F7-B5D3-4F6E-AE30-ECDE7FBA31F7}" type="datetime1">
              <a:rPr lang="en-US" smtClean="0">
                <a:solidFill>
                  <a:prstClr val="black">
                    <a:tint val="75000"/>
                  </a:prstClr>
                </a:solidFill>
              </a:rPr>
              <a:t>8/5/2020</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4217341587"/>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7BC88475-DD37-4787-A26F-2CDA4936CC01}" type="datetime1">
              <a:rPr lang="en-US" smtClean="0">
                <a:solidFill>
                  <a:prstClr val="black">
                    <a:tint val="75000"/>
                  </a:prstClr>
                </a:solidFill>
              </a:rPr>
              <a:t>8/5/2020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879246741"/>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3754"/>
            <a:ext cx="2057400" cy="5829853"/>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3754"/>
            <a:ext cx="6019800" cy="582985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27693785-1B84-4144-AF40-6FB15888713E}" type="datetime1">
              <a:rPr lang="en-US" smtClean="0">
                <a:solidFill>
                  <a:prstClr val="black">
                    <a:tint val="75000"/>
                  </a:prstClr>
                </a:solidFill>
              </a:rPr>
              <a:t>8/5/2020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818653544"/>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22590"/>
            <a:ext cx="7772400" cy="1464579"/>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71837"/>
            <a:ext cx="6400800" cy="174610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pPr>
              <a:defRPr/>
            </a:pPr>
            <a:fld id="{BC919C3D-258E-4AE9-8EE7-7274CCC8068D}" type="datetime1">
              <a:rPr lang="en-US" smtClean="0">
                <a:solidFill>
                  <a:prstClr val="black">
                    <a:tint val="75000"/>
                  </a:prstClr>
                </a:solidFill>
              </a:rPr>
              <a:t>8/5/2020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122084272"/>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F7F942EB-C2F9-4A0C-991B-91FD7B197337}" type="datetime1">
              <a:rPr lang="en-US" smtClean="0">
                <a:solidFill>
                  <a:prstClr val="black">
                    <a:tint val="75000"/>
                  </a:prstClr>
                </a:solidFill>
              </a:rPr>
              <a:t>8/5/2020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287265797"/>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390640"/>
            <a:ext cx="7772400" cy="1357030"/>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896009"/>
            <a:ext cx="7772400" cy="149463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pPr>
              <a:defRPr/>
            </a:pPr>
            <a:fld id="{BA39F186-4470-4994-82CF-E4BB1703D272}" type="datetime1">
              <a:rPr lang="en-US" smtClean="0">
                <a:solidFill>
                  <a:prstClr val="black">
                    <a:tint val="75000"/>
                  </a:prstClr>
                </a:solidFill>
              </a:rPr>
              <a:t>8/5/2020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006322296"/>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594335"/>
            <a:ext cx="4038600"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594335"/>
            <a:ext cx="4038600"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pPr>
              <a:defRPr/>
            </a:pPr>
            <a:fld id="{F0B5F6EE-0AFE-45B0-A31C-FBF2194A5643}" type="datetime1">
              <a:rPr lang="en-US" smtClean="0">
                <a:solidFill>
                  <a:prstClr val="black">
                    <a:tint val="75000"/>
                  </a:prstClr>
                </a:solidFill>
              </a:rPr>
              <a:t>8/5/2020</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8686475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22608"/>
            <a:ext cx="7772400" cy="1464579"/>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71840"/>
            <a:ext cx="6400800" cy="174610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pPr>
              <a:defRPr/>
            </a:pPr>
            <a:fld id="{E2D25A54-A637-43A6-995C-A622323FB721}" type="datetime1">
              <a:rPr lang="en-US" smtClean="0">
                <a:solidFill>
                  <a:prstClr val="black">
                    <a:tint val="75000"/>
                  </a:prstClr>
                </a:solidFill>
              </a:rPr>
              <a:t>8/5/2020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799242787"/>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29540"/>
            <a:ext cx="4040188"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66820"/>
            <a:ext cx="4040188"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33" y="1529540"/>
            <a:ext cx="4041775"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33" y="2166820"/>
            <a:ext cx="4041775"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pPr>
              <a:defRPr/>
            </a:pPr>
            <a:fld id="{706B97C0-2008-4187-B406-A6BA22179CF5}" type="datetime1">
              <a:rPr lang="en-US" smtClean="0">
                <a:solidFill>
                  <a:prstClr val="black">
                    <a:tint val="75000"/>
                  </a:prstClr>
                </a:solidFill>
              </a:rPr>
              <a:t>8/5/2020</a:t>
            </a:fld>
            <a:endParaRPr lang="en-CA">
              <a:solidFill>
                <a:prstClr val="black">
                  <a:tint val="75000"/>
                </a:prstClr>
              </a:solidFill>
            </a:endParaRPr>
          </a:p>
        </p:txBody>
      </p:sp>
      <p:sp>
        <p:nvSpPr>
          <p:cNvPr id="8" name="7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9" name="8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541928605"/>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pPr>
              <a:defRPr/>
            </a:pPr>
            <a:fld id="{AB28BFE4-E254-48B8-955B-906ADF075E49}" type="datetime1">
              <a:rPr lang="en-US" smtClean="0">
                <a:solidFill>
                  <a:prstClr val="black">
                    <a:tint val="75000"/>
                  </a:prstClr>
                </a:solidFill>
              </a:rPr>
              <a:t>8/5/2020</a:t>
            </a:fld>
            <a:endParaRPr lang="en-CA">
              <a:solidFill>
                <a:prstClr val="black">
                  <a:tint val="75000"/>
                </a:prstClr>
              </a:solidFill>
            </a:endParaRPr>
          </a:p>
        </p:txBody>
      </p:sp>
      <p:sp>
        <p:nvSpPr>
          <p:cNvPr id="4" name="3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5" name="4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536777308"/>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F75381BC-A7A6-425E-88B4-11D6ACEBF93A}" type="datetime1">
              <a:rPr lang="en-US" smtClean="0">
                <a:solidFill>
                  <a:prstClr val="black">
                    <a:tint val="75000"/>
                  </a:prstClr>
                </a:solidFill>
              </a:rPr>
              <a:t>8/5/2020</a:t>
            </a:fld>
            <a:endParaRPr lang="en-CA">
              <a:solidFill>
                <a:prstClr val="black">
                  <a:tint val="75000"/>
                </a:prstClr>
              </a:solidFill>
            </a:endParaRPr>
          </a:p>
        </p:txBody>
      </p:sp>
      <p:sp>
        <p:nvSpPr>
          <p:cNvPr id="3" name="2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4" name="3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215035649"/>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19" y="272042"/>
            <a:ext cx="3008313" cy="1157746"/>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2100"/>
            <a:ext cx="5111750" cy="58314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19" y="1429794"/>
            <a:ext cx="3008313" cy="46736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2F77F5F4-7CB0-4D56-8280-EF9BA3110D03}" type="datetime1">
              <a:rPr lang="en-US" smtClean="0">
                <a:solidFill>
                  <a:prstClr val="black">
                    <a:tint val="75000"/>
                  </a:prstClr>
                </a:solidFill>
              </a:rPr>
              <a:t>8/5/2020</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73990166"/>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782884"/>
            <a:ext cx="5486400" cy="564639"/>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0504"/>
            <a:ext cx="5486400" cy="40995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a:p>
        </p:txBody>
      </p:sp>
      <p:sp>
        <p:nvSpPr>
          <p:cNvPr id="4" name="3 Metin Yer Tutucusu"/>
          <p:cNvSpPr>
            <a:spLocks noGrp="1"/>
          </p:cNvSpPr>
          <p:nvPr>
            <p:ph type="body" sz="half" idx="2"/>
          </p:nvPr>
        </p:nvSpPr>
        <p:spPr>
          <a:xfrm>
            <a:off x="1792288" y="5347523"/>
            <a:ext cx="5486400" cy="80188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8E284925-7CFD-419E-890B-A11C2343F926}" type="datetime1">
              <a:rPr lang="en-US" smtClean="0">
                <a:solidFill>
                  <a:prstClr val="black">
                    <a:tint val="75000"/>
                  </a:prstClr>
                </a:solidFill>
              </a:rPr>
              <a:t>8/5/2020</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566981976"/>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5E6D14B5-3E43-407D-A476-56F506D0E574}" type="datetime1">
              <a:rPr lang="en-US" smtClean="0">
                <a:solidFill>
                  <a:prstClr val="black">
                    <a:tint val="75000"/>
                  </a:prstClr>
                </a:solidFill>
              </a:rPr>
              <a:t>8/5/2020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886729549"/>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3741"/>
            <a:ext cx="2057400" cy="5829853"/>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3741"/>
            <a:ext cx="6019800" cy="582985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2918B537-3143-4459-AA03-17269DBCCC2B}" type="datetime1">
              <a:rPr lang="en-US" smtClean="0">
                <a:solidFill>
                  <a:prstClr val="black">
                    <a:tint val="75000"/>
                  </a:prstClr>
                </a:solidFill>
              </a:rPr>
              <a:t>8/5/2020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2501864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B28C5A11-7B7F-4677-912C-6A40238F5594}" type="datetime1">
              <a:rPr lang="en-US" smtClean="0">
                <a:solidFill>
                  <a:prstClr val="black">
                    <a:tint val="75000"/>
                  </a:prstClr>
                </a:solidFill>
              </a:rPr>
              <a:t>8/5/2020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8361901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390656"/>
            <a:ext cx="7772400" cy="1357030"/>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896034"/>
            <a:ext cx="7772400" cy="149463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pPr>
              <a:defRPr/>
            </a:pPr>
            <a:fld id="{BE28F7E6-93F4-429E-9AEC-D3EAD38578FC}" type="datetime1">
              <a:rPr lang="en-US" smtClean="0">
                <a:solidFill>
                  <a:prstClr val="black">
                    <a:tint val="75000"/>
                  </a:prstClr>
                </a:solidFill>
              </a:rPr>
              <a:t>8/5/2020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9148788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594356"/>
            <a:ext cx="4038600"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594356"/>
            <a:ext cx="4038600"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pPr>
              <a:defRPr/>
            </a:pPr>
            <a:fld id="{E7D2252D-6564-422B-BD66-592C9C4D8CDC}" type="datetime1">
              <a:rPr lang="en-US" smtClean="0">
                <a:solidFill>
                  <a:prstClr val="black">
                    <a:tint val="75000"/>
                  </a:prstClr>
                </a:solidFill>
              </a:rPr>
              <a:t>8/5/2020</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1569657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29586"/>
            <a:ext cx="4040188"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66820"/>
            <a:ext cx="4040188"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33" y="1529586"/>
            <a:ext cx="4041775"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33" y="2166820"/>
            <a:ext cx="4041775"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pPr>
              <a:defRPr/>
            </a:pPr>
            <a:fld id="{4F57A72E-FE71-4BA3-8AB8-43529A424FC2}" type="datetime1">
              <a:rPr lang="en-US" smtClean="0">
                <a:solidFill>
                  <a:prstClr val="black">
                    <a:tint val="75000"/>
                  </a:prstClr>
                </a:solidFill>
              </a:rPr>
              <a:t>8/5/2020</a:t>
            </a:fld>
            <a:endParaRPr lang="en-CA">
              <a:solidFill>
                <a:prstClr val="black">
                  <a:tint val="75000"/>
                </a:prstClr>
              </a:solidFill>
            </a:endParaRPr>
          </a:p>
        </p:txBody>
      </p:sp>
      <p:sp>
        <p:nvSpPr>
          <p:cNvPr id="8" name="7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9" name="8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0546968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pPr>
              <a:defRPr/>
            </a:pPr>
            <a:fld id="{C46D84F7-4621-4E41-A669-2F0B1A15457B}" type="datetime1">
              <a:rPr lang="en-US" smtClean="0">
                <a:solidFill>
                  <a:prstClr val="black">
                    <a:tint val="75000"/>
                  </a:prstClr>
                </a:solidFill>
              </a:rPr>
              <a:t>8/5/2020</a:t>
            </a:fld>
            <a:endParaRPr lang="en-CA">
              <a:solidFill>
                <a:prstClr val="black">
                  <a:tint val="75000"/>
                </a:prstClr>
              </a:solidFill>
            </a:endParaRPr>
          </a:p>
        </p:txBody>
      </p:sp>
      <p:sp>
        <p:nvSpPr>
          <p:cNvPr id="4" name="3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5" name="4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879501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BE258D5C-2546-42F6-A9D7-3BD7AB0225DE}" type="datetime1">
              <a:rPr lang="en-US" smtClean="0">
                <a:solidFill>
                  <a:prstClr val="black">
                    <a:tint val="75000"/>
                  </a:prstClr>
                </a:solidFill>
              </a:rPr>
              <a:t>8/5/2020</a:t>
            </a:fld>
            <a:endParaRPr lang="en-CA">
              <a:solidFill>
                <a:prstClr val="black">
                  <a:tint val="75000"/>
                </a:prstClr>
              </a:solidFill>
            </a:endParaRPr>
          </a:p>
        </p:txBody>
      </p:sp>
      <p:sp>
        <p:nvSpPr>
          <p:cNvPr id="3" name="2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4" name="3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8914477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19" y="272042"/>
            <a:ext cx="3008313" cy="1157746"/>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2123"/>
            <a:ext cx="5111750" cy="58314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19" y="1429794"/>
            <a:ext cx="3008313" cy="46736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4300F672-2509-446A-A6A1-EA5A84B465AC}" type="datetime1">
              <a:rPr lang="en-US" smtClean="0">
                <a:solidFill>
                  <a:prstClr val="black">
                    <a:tint val="75000"/>
                  </a:prstClr>
                </a:solidFill>
              </a:rPr>
              <a:t>8/5/2020</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390207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ölüm Üstbilgisi">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00" y="0"/>
            <a:ext cx="9140825"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9151938"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9876" y="299875"/>
            <a:ext cx="91916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sim Yer Tutucusu 10"/>
          <p:cNvSpPr>
            <a:spLocks noGrp="1"/>
          </p:cNvSpPr>
          <p:nvPr>
            <p:ph type="pic" sz="quarter" idx="13"/>
          </p:nvPr>
        </p:nvSpPr>
        <p:spPr>
          <a:xfrm>
            <a:off x="5370520" y="0"/>
            <a:ext cx="3773487" cy="6832600"/>
          </a:xfrm>
          <a:noFill/>
          <a:ln>
            <a:noFill/>
          </a:ln>
        </p:spPr>
        <p:txBody>
          <a:bodyPr rtlCol="0">
            <a:normAutofit/>
          </a:bodyPr>
          <a:lstStyle/>
          <a:p>
            <a:pPr lvl="0"/>
            <a:r>
              <a:rPr lang="tr-TR" noProof="0" smtClean="0"/>
              <a:t>Resim eklemek için simgeyi tıklatın</a:t>
            </a:r>
            <a:endParaRPr lang="tr-TR" noProof="0"/>
          </a:p>
        </p:txBody>
      </p:sp>
      <p:sp>
        <p:nvSpPr>
          <p:cNvPr id="2" name="Başlık 1"/>
          <p:cNvSpPr>
            <a:spLocks noGrp="1"/>
          </p:cNvSpPr>
          <p:nvPr>
            <p:ph type="title"/>
          </p:nvPr>
        </p:nvSpPr>
        <p:spPr>
          <a:xfrm>
            <a:off x="115345" y="2211047"/>
            <a:ext cx="5119325" cy="1119164"/>
          </a:xfrm>
        </p:spPr>
        <p:txBody>
          <a:bodyPr anchor="b">
            <a:normAutofit/>
          </a:bodyPr>
          <a:lstStyle>
            <a:lvl1pPr algn="r">
              <a:defRPr sz="2400" b="1" cap="none" baseline="0">
                <a:latin typeface="Frutiger 95 Ultra Black" pitchFamily="50" charset="0"/>
              </a:defRPr>
            </a:lvl1pPr>
          </a:lstStyle>
          <a:p>
            <a:r>
              <a:rPr lang="tr-TR" smtClean="0"/>
              <a:t>Asıl başlık stili için tıklatın</a:t>
            </a:r>
            <a:endParaRPr lang="tr-TR" dirty="0"/>
          </a:p>
        </p:txBody>
      </p:sp>
      <p:sp>
        <p:nvSpPr>
          <p:cNvPr id="3" name="Metin Yer Tutucusu 2"/>
          <p:cNvSpPr>
            <a:spLocks noGrp="1"/>
          </p:cNvSpPr>
          <p:nvPr>
            <p:ph type="body" idx="1"/>
          </p:nvPr>
        </p:nvSpPr>
        <p:spPr>
          <a:xfrm>
            <a:off x="107504" y="3273343"/>
            <a:ext cx="5127156" cy="1137803"/>
          </a:xfrm>
        </p:spPr>
        <p:txBody>
          <a:bodyPr>
            <a:normAutofit/>
          </a:bodyPr>
          <a:lstStyle>
            <a:lvl1pPr marL="0" indent="0" algn="r">
              <a:spcBef>
                <a:spcPts val="0"/>
              </a:spcBef>
              <a:spcAft>
                <a:spcPts val="0"/>
              </a:spcAft>
              <a:buNone/>
              <a:defRPr sz="1800">
                <a:solidFill>
                  <a:schemeClr val="tx1">
                    <a:lumMod val="75000"/>
                    <a:lumOff val="25000"/>
                  </a:schemeClr>
                </a:solidFill>
                <a:latin typeface="Frutiger 45 Light" pitchFamily="50"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8" name="Veri Yer Tutucusu 3"/>
          <p:cNvSpPr>
            <a:spLocks noGrp="1"/>
          </p:cNvSpPr>
          <p:nvPr>
            <p:ph type="dt" sz="half" idx="14"/>
          </p:nvPr>
        </p:nvSpPr>
        <p:spPr>
          <a:xfrm>
            <a:off x="638175" y="6456811"/>
            <a:ext cx="2133600" cy="362508"/>
          </a:xfrm>
        </p:spPr>
        <p:txBody>
          <a:bodyPr/>
          <a:lstStyle>
            <a:lvl1pPr>
              <a:defRPr/>
            </a:lvl1pPr>
          </a:lstStyle>
          <a:p>
            <a:pPr>
              <a:defRPr/>
            </a:pPr>
            <a:fld id="{DDB3A588-427A-49A8-AD96-B5BAE7EAD6D5}" type="datetime1">
              <a:rPr lang="en-US" smtClean="0"/>
              <a:t>8/5/2020</a:t>
            </a:fld>
            <a:endParaRPr lang="en-CA"/>
          </a:p>
        </p:txBody>
      </p:sp>
      <p:sp>
        <p:nvSpPr>
          <p:cNvPr id="9" name="Altbilgi Yer Tutucusu 4"/>
          <p:cNvSpPr>
            <a:spLocks noGrp="1"/>
          </p:cNvSpPr>
          <p:nvPr>
            <p:ph type="ftr" sz="quarter" idx="15"/>
          </p:nvPr>
        </p:nvSpPr>
        <p:spPr>
          <a:xfrm>
            <a:off x="3124200" y="6456811"/>
            <a:ext cx="2895600" cy="362508"/>
          </a:xfrm>
        </p:spPr>
        <p:txBody>
          <a:bodyPr/>
          <a:lstStyle>
            <a:lvl1pPr>
              <a:defRPr/>
            </a:lvl1pPr>
          </a:lstStyle>
          <a:p>
            <a:pPr>
              <a:defRPr/>
            </a:pPr>
            <a:endParaRPr lang="en-CA"/>
          </a:p>
        </p:txBody>
      </p:sp>
      <p:sp>
        <p:nvSpPr>
          <p:cNvPr id="10" name="Slayt Numarası Yer Tutucusu 5"/>
          <p:cNvSpPr>
            <a:spLocks noGrp="1"/>
          </p:cNvSpPr>
          <p:nvPr>
            <p:ph type="sldNum" sz="quarter" idx="16"/>
          </p:nvPr>
        </p:nvSpPr>
        <p:spPr>
          <a:xfrm>
            <a:off x="6372225" y="6456811"/>
            <a:ext cx="2133600" cy="362508"/>
          </a:xfrm>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875629255"/>
      </p:ext>
    </p:extLst>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782909"/>
            <a:ext cx="5486400" cy="564639"/>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0504"/>
            <a:ext cx="5486400" cy="40995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a:p>
        </p:txBody>
      </p:sp>
      <p:sp>
        <p:nvSpPr>
          <p:cNvPr id="4" name="3 Metin Yer Tutucusu"/>
          <p:cNvSpPr>
            <a:spLocks noGrp="1"/>
          </p:cNvSpPr>
          <p:nvPr>
            <p:ph type="body" sz="half" idx="2"/>
          </p:nvPr>
        </p:nvSpPr>
        <p:spPr>
          <a:xfrm>
            <a:off x="1792288" y="5347548"/>
            <a:ext cx="5486400" cy="80188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49A3EEDB-C94B-484B-B736-717344BE6505}" type="datetime1">
              <a:rPr lang="en-US" smtClean="0">
                <a:solidFill>
                  <a:prstClr val="black">
                    <a:tint val="75000"/>
                  </a:prstClr>
                </a:solidFill>
              </a:rPr>
              <a:t>8/5/2020</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42173415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BEAB329F-09DD-4C34-BA54-69ED9E0F7F90}" type="datetime1">
              <a:rPr lang="en-US" smtClean="0">
                <a:solidFill>
                  <a:prstClr val="black">
                    <a:tint val="75000"/>
                  </a:prstClr>
                </a:solidFill>
              </a:rPr>
              <a:t>8/5/2020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8792467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3788"/>
            <a:ext cx="2057400" cy="5829853"/>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3788"/>
            <a:ext cx="6019800" cy="582985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7C9E966D-1505-4EF4-AB42-893E4493E597}" type="datetime1">
              <a:rPr lang="en-US" smtClean="0">
                <a:solidFill>
                  <a:prstClr val="black">
                    <a:tint val="75000"/>
                  </a:prstClr>
                </a:solidFill>
              </a:rPr>
              <a:t>8/5/2020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8186535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22608"/>
            <a:ext cx="7772400" cy="1464579"/>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71840"/>
            <a:ext cx="6400800" cy="174610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pPr>
              <a:defRPr/>
            </a:pPr>
            <a:fld id="{64F9D6CB-70F3-4C1C-966C-5F1DD98BCB44}" type="datetime1">
              <a:rPr lang="en-US" smtClean="0">
                <a:solidFill>
                  <a:prstClr val="black">
                    <a:tint val="75000"/>
                  </a:prstClr>
                </a:solidFill>
              </a:rPr>
              <a:t>8/5/2020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1220842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D44EB13C-1196-4C9E-953D-AFC59DF09E20}" type="datetime1">
              <a:rPr lang="en-US" smtClean="0">
                <a:solidFill>
                  <a:prstClr val="black">
                    <a:tint val="75000"/>
                  </a:prstClr>
                </a:solidFill>
              </a:rPr>
              <a:t>8/5/2020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2872657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390656"/>
            <a:ext cx="7772400" cy="1357030"/>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896034"/>
            <a:ext cx="7772400" cy="149463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pPr>
              <a:defRPr/>
            </a:pPr>
            <a:fld id="{C1D0C4F5-BBDE-4417-A0B7-F0FF36A05A8A}" type="datetime1">
              <a:rPr lang="en-US" smtClean="0">
                <a:solidFill>
                  <a:prstClr val="black">
                    <a:tint val="75000"/>
                  </a:prstClr>
                </a:solidFill>
              </a:rPr>
              <a:t>8/5/2020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0063222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594356"/>
            <a:ext cx="4038600"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594356"/>
            <a:ext cx="4038600"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pPr>
              <a:defRPr/>
            </a:pPr>
            <a:fld id="{709FEB8E-04C7-4BC4-922F-894B4E9C0CC2}" type="datetime1">
              <a:rPr lang="en-US" smtClean="0">
                <a:solidFill>
                  <a:prstClr val="black">
                    <a:tint val="75000"/>
                  </a:prstClr>
                </a:solidFill>
              </a:rPr>
              <a:t>8/5/2020</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8686475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29573"/>
            <a:ext cx="4040188"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66820"/>
            <a:ext cx="4040188"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33" y="1529573"/>
            <a:ext cx="4041775"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33" y="2166820"/>
            <a:ext cx="4041775"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pPr>
              <a:defRPr/>
            </a:pPr>
            <a:fld id="{1738444A-241E-4D77-A3A4-4F0E91EA662A}" type="datetime1">
              <a:rPr lang="en-US" smtClean="0">
                <a:solidFill>
                  <a:prstClr val="black">
                    <a:tint val="75000"/>
                  </a:prstClr>
                </a:solidFill>
              </a:rPr>
              <a:t>8/5/2020</a:t>
            </a:fld>
            <a:endParaRPr lang="en-CA">
              <a:solidFill>
                <a:prstClr val="black">
                  <a:tint val="75000"/>
                </a:prstClr>
              </a:solidFill>
            </a:endParaRPr>
          </a:p>
        </p:txBody>
      </p:sp>
      <p:sp>
        <p:nvSpPr>
          <p:cNvPr id="8" name="7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9" name="8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5419286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pPr>
              <a:defRPr/>
            </a:pPr>
            <a:fld id="{8225A4A6-135C-4478-980C-8EFF1EC54F13}" type="datetime1">
              <a:rPr lang="en-US" smtClean="0">
                <a:solidFill>
                  <a:prstClr val="black">
                    <a:tint val="75000"/>
                  </a:prstClr>
                </a:solidFill>
              </a:rPr>
              <a:t>8/5/2020</a:t>
            </a:fld>
            <a:endParaRPr lang="en-CA">
              <a:solidFill>
                <a:prstClr val="black">
                  <a:tint val="75000"/>
                </a:prstClr>
              </a:solidFill>
            </a:endParaRPr>
          </a:p>
        </p:txBody>
      </p:sp>
      <p:sp>
        <p:nvSpPr>
          <p:cNvPr id="4" name="3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5" name="4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5367773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D3402790-10D6-48AB-A205-1ACCE5396D0E}" type="datetime1">
              <a:rPr lang="en-US" smtClean="0">
                <a:solidFill>
                  <a:prstClr val="black">
                    <a:tint val="75000"/>
                  </a:prstClr>
                </a:solidFill>
              </a:rPr>
              <a:t>8/5/2020</a:t>
            </a:fld>
            <a:endParaRPr lang="en-CA">
              <a:solidFill>
                <a:prstClr val="black">
                  <a:tint val="75000"/>
                </a:prstClr>
              </a:solidFill>
            </a:endParaRPr>
          </a:p>
        </p:txBody>
      </p:sp>
      <p:sp>
        <p:nvSpPr>
          <p:cNvPr id="3" name="2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4" name="3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215035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İki İçerik">
    <p:spTree>
      <p:nvGrpSpPr>
        <p:cNvPr id="1" name=""/>
        <p:cNvGrpSpPr/>
        <p:nvPr/>
      </p:nvGrpSpPr>
      <p:grpSpPr>
        <a:xfrm>
          <a:off x="0" y="0"/>
          <a:ext cx="0" cy="0"/>
          <a:chOff x="0" y="0"/>
          <a:chExt cx="0" cy="0"/>
        </a:xfrm>
      </p:grpSpPr>
      <p:grpSp>
        <p:nvGrpSpPr>
          <p:cNvPr id="5" name="Grup 6"/>
          <p:cNvGrpSpPr>
            <a:grpSpLocks/>
          </p:cNvGrpSpPr>
          <p:nvPr/>
        </p:nvGrpSpPr>
        <p:grpSpPr bwMode="auto">
          <a:xfrm>
            <a:off x="0" y="0"/>
            <a:ext cx="9151938" cy="6832600"/>
            <a:chOff x="0" y="0"/>
            <a:chExt cx="9151881" cy="5715000"/>
          </a:xfrm>
        </p:grpSpPr>
        <p:pic>
          <p:nvPicPr>
            <p:cNvPr id="6" name="Resim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userDrawn="1"/>
          </p:nvPicPr>
          <p:blipFill>
            <a:blip r:embed="rId3">
              <a:extLst>
                <a:ext uri="{28A0092B-C50C-407E-A947-70E740481C1C}">
                  <a14:useLocalDpi xmlns:a14="http://schemas.microsoft.com/office/drawing/2010/main" val="0"/>
                </a:ext>
              </a:extLst>
            </a:blip>
            <a:srcRect l="4874" t="3" r="14838" b="-3"/>
            <a:stretch>
              <a:fillRect/>
            </a:stretch>
          </p:blipFill>
          <p:spPr bwMode="auto">
            <a:xfrm>
              <a:off x="0" y="5233764"/>
              <a:ext cx="9151881" cy="159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70248" y="250926"/>
              <a:ext cx="918498" cy="603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İçerik Yer Tutucusu 2"/>
          <p:cNvSpPr>
            <a:spLocks noGrp="1"/>
          </p:cNvSpPr>
          <p:nvPr>
            <p:ph sz="half" idx="1"/>
          </p:nvPr>
        </p:nvSpPr>
        <p:spPr>
          <a:xfrm>
            <a:off x="1403648" y="1866688"/>
            <a:ext cx="3528392"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5076056" y="1866688"/>
            <a:ext cx="3456384"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14" name="Başlık 1"/>
          <p:cNvSpPr>
            <a:spLocks noGrp="1"/>
          </p:cNvSpPr>
          <p:nvPr>
            <p:ph type="title"/>
          </p:nvPr>
        </p:nvSpPr>
        <p:spPr>
          <a:xfrm>
            <a:off x="1320478" y="672859"/>
            <a:ext cx="7211962" cy="1138767"/>
          </a:xfrm>
        </p:spPr>
        <p:txBody>
          <a:bodyPr anchor="b">
            <a:normAutofit/>
          </a:bodyPr>
          <a:lstStyle>
            <a:lvl1pPr algn="l">
              <a:defRPr sz="2400"/>
            </a:lvl1pPr>
          </a:lstStyle>
          <a:p>
            <a:r>
              <a:rPr lang="tr-TR" smtClean="0"/>
              <a:t>Asıl başlık stili için tıklatın</a:t>
            </a:r>
            <a:endParaRPr lang="tr-TR" dirty="0"/>
          </a:p>
        </p:txBody>
      </p:sp>
      <p:sp>
        <p:nvSpPr>
          <p:cNvPr id="9" name="Veri Yer Tutucusu 3"/>
          <p:cNvSpPr>
            <a:spLocks noGrp="1"/>
          </p:cNvSpPr>
          <p:nvPr>
            <p:ph type="dt" sz="half" idx="10"/>
          </p:nvPr>
        </p:nvSpPr>
        <p:spPr>
          <a:xfrm>
            <a:off x="638175" y="6456811"/>
            <a:ext cx="2133600" cy="362508"/>
          </a:xfrm>
        </p:spPr>
        <p:txBody>
          <a:bodyPr/>
          <a:lstStyle>
            <a:lvl1pPr>
              <a:defRPr/>
            </a:lvl1pPr>
          </a:lstStyle>
          <a:p>
            <a:pPr>
              <a:defRPr/>
            </a:pPr>
            <a:fld id="{E5D16777-3D59-48BA-AF22-621E5490CC06}" type="datetime1">
              <a:rPr lang="en-US" smtClean="0"/>
              <a:t>8/5/2020</a:t>
            </a:fld>
            <a:endParaRPr lang="en-CA"/>
          </a:p>
        </p:txBody>
      </p:sp>
      <p:sp>
        <p:nvSpPr>
          <p:cNvPr id="10" name="Altbilgi Yer Tutucusu 4"/>
          <p:cNvSpPr>
            <a:spLocks noGrp="1"/>
          </p:cNvSpPr>
          <p:nvPr>
            <p:ph type="ftr" sz="quarter" idx="11"/>
          </p:nvPr>
        </p:nvSpPr>
        <p:spPr>
          <a:xfrm>
            <a:off x="3124200" y="6456811"/>
            <a:ext cx="2895600" cy="362508"/>
          </a:xfrm>
        </p:spPr>
        <p:txBody>
          <a:bodyPr/>
          <a:lstStyle>
            <a:lvl1pPr>
              <a:defRPr/>
            </a:lvl1pPr>
          </a:lstStyle>
          <a:p>
            <a:pPr>
              <a:defRPr/>
            </a:pPr>
            <a:endParaRPr lang="en-CA"/>
          </a:p>
        </p:txBody>
      </p:sp>
      <p:sp>
        <p:nvSpPr>
          <p:cNvPr id="11" name="Slayt Numarası Yer Tutucusu 5"/>
          <p:cNvSpPr>
            <a:spLocks noGrp="1"/>
          </p:cNvSpPr>
          <p:nvPr>
            <p:ph type="sldNum" sz="quarter" idx="12"/>
          </p:nvPr>
        </p:nvSpPr>
        <p:spPr>
          <a:xfrm>
            <a:off x="6372225" y="6456811"/>
            <a:ext cx="2133600" cy="362508"/>
          </a:xfrm>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3092637398"/>
      </p:ext>
    </p:extLst>
  </p:cSld>
  <p:clrMapOvr>
    <a:masterClrMapping/>
  </p:clrMapOvr>
  <p:transition spd="slow">
    <p:push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19" y="272042"/>
            <a:ext cx="3008313" cy="1157746"/>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2123"/>
            <a:ext cx="5111750" cy="58314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19" y="1429794"/>
            <a:ext cx="3008313" cy="46736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260DEBE7-8858-436A-8C67-2DA49A3891BB}" type="datetime1">
              <a:rPr lang="en-US" smtClean="0">
                <a:solidFill>
                  <a:prstClr val="black">
                    <a:tint val="75000"/>
                  </a:prstClr>
                </a:solidFill>
              </a:rPr>
              <a:t>8/5/2020</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739901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782909"/>
            <a:ext cx="5486400" cy="564639"/>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0504"/>
            <a:ext cx="5486400" cy="40995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a:p>
        </p:txBody>
      </p:sp>
      <p:sp>
        <p:nvSpPr>
          <p:cNvPr id="4" name="3 Metin Yer Tutucusu"/>
          <p:cNvSpPr>
            <a:spLocks noGrp="1"/>
          </p:cNvSpPr>
          <p:nvPr>
            <p:ph type="body" sz="half" idx="2"/>
          </p:nvPr>
        </p:nvSpPr>
        <p:spPr>
          <a:xfrm>
            <a:off x="1792288" y="5347548"/>
            <a:ext cx="5486400" cy="80188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31A92715-31D8-428C-8B4C-1F6B59D33DCF}" type="datetime1">
              <a:rPr lang="en-US" smtClean="0">
                <a:solidFill>
                  <a:prstClr val="black">
                    <a:tint val="75000"/>
                  </a:prstClr>
                </a:solidFill>
              </a:rPr>
              <a:t>8/5/2020</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5669819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C5E481AC-8CB3-46BB-A4B5-6CEB788AF254}" type="datetime1">
              <a:rPr lang="en-US" smtClean="0">
                <a:solidFill>
                  <a:prstClr val="black">
                    <a:tint val="75000"/>
                  </a:prstClr>
                </a:solidFill>
              </a:rPr>
              <a:t>8/5/2020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8867295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3775"/>
            <a:ext cx="2057400" cy="5829853"/>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3775"/>
            <a:ext cx="6019800" cy="582985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359A7FE1-5DE3-4F13-AAD4-17A7CE5C8BC3}" type="datetime1">
              <a:rPr lang="en-US" smtClean="0">
                <a:solidFill>
                  <a:prstClr val="black">
                    <a:tint val="75000"/>
                  </a:prstClr>
                </a:solidFill>
              </a:rPr>
              <a:t>8/5/2020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2501864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pic>
        <p:nvPicPr>
          <p:cNvPr id="6"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13811"/>
            <a:ext cx="9144000" cy="3516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3065" y="260019"/>
            <a:ext cx="1457325" cy="114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88" y="1624678"/>
            <a:ext cx="9144001" cy="191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Metin kutusu 9"/>
          <p:cNvSpPr txBox="1">
            <a:spLocks noChangeArrowheads="1"/>
          </p:cNvSpPr>
          <p:nvPr/>
        </p:nvSpPr>
        <p:spPr bwMode="auto">
          <a:xfrm>
            <a:off x="198438" y="6451223"/>
            <a:ext cx="3149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utiger 45 Light" pitchFamily="50" charset="0"/>
              </a:defRPr>
            </a:lvl1pPr>
            <a:lvl2pPr marL="742950" indent="-285750">
              <a:defRPr>
                <a:solidFill>
                  <a:schemeClr val="tx1"/>
                </a:solidFill>
                <a:latin typeface="Frutiger 45 Light" pitchFamily="50" charset="0"/>
              </a:defRPr>
            </a:lvl2pPr>
            <a:lvl3pPr marL="1143000" indent="-228600">
              <a:defRPr>
                <a:solidFill>
                  <a:schemeClr val="tx1"/>
                </a:solidFill>
                <a:latin typeface="Frutiger 45 Light" pitchFamily="50" charset="0"/>
              </a:defRPr>
            </a:lvl3pPr>
            <a:lvl4pPr marL="1600200" indent="-228600">
              <a:defRPr>
                <a:solidFill>
                  <a:schemeClr val="tx1"/>
                </a:solidFill>
                <a:latin typeface="Frutiger 45 Light" pitchFamily="50" charset="0"/>
              </a:defRPr>
            </a:lvl4pPr>
            <a:lvl5pPr marL="2057400" indent="-228600">
              <a:defRPr>
                <a:solidFill>
                  <a:schemeClr val="tx1"/>
                </a:solidFill>
                <a:latin typeface="Frutiger 45 Light" pitchFamily="50" charset="0"/>
              </a:defRPr>
            </a:lvl5pPr>
            <a:lvl6pPr marL="2514600" indent="-228600" fontAlgn="base">
              <a:spcBef>
                <a:spcPct val="0"/>
              </a:spcBef>
              <a:spcAft>
                <a:spcPct val="0"/>
              </a:spcAft>
              <a:defRPr>
                <a:solidFill>
                  <a:schemeClr val="tx1"/>
                </a:solidFill>
                <a:latin typeface="Frutiger 45 Light" pitchFamily="50" charset="0"/>
              </a:defRPr>
            </a:lvl6pPr>
            <a:lvl7pPr marL="2971800" indent="-228600" fontAlgn="base">
              <a:spcBef>
                <a:spcPct val="0"/>
              </a:spcBef>
              <a:spcAft>
                <a:spcPct val="0"/>
              </a:spcAft>
              <a:defRPr>
                <a:solidFill>
                  <a:schemeClr val="tx1"/>
                </a:solidFill>
                <a:latin typeface="Frutiger 45 Light" pitchFamily="50" charset="0"/>
              </a:defRPr>
            </a:lvl7pPr>
            <a:lvl8pPr marL="3429000" indent="-228600" fontAlgn="base">
              <a:spcBef>
                <a:spcPct val="0"/>
              </a:spcBef>
              <a:spcAft>
                <a:spcPct val="0"/>
              </a:spcAft>
              <a:defRPr>
                <a:solidFill>
                  <a:schemeClr val="tx1"/>
                </a:solidFill>
                <a:latin typeface="Frutiger 45 Light" pitchFamily="50" charset="0"/>
              </a:defRPr>
            </a:lvl8pPr>
            <a:lvl9pPr marL="3886200" indent="-228600" fontAlgn="base">
              <a:spcBef>
                <a:spcPct val="0"/>
              </a:spcBef>
              <a:spcAft>
                <a:spcPct val="0"/>
              </a:spcAft>
              <a:defRPr>
                <a:solidFill>
                  <a:schemeClr val="tx1"/>
                </a:solidFill>
                <a:latin typeface="Frutiger 45 Light" pitchFamily="50" charset="0"/>
              </a:defRPr>
            </a:lvl9pPr>
          </a:lstStyle>
          <a:p>
            <a:pPr>
              <a:defRPr/>
            </a:pPr>
            <a:r>
              <a:rPr lang="tr-TR" altLang="tr-TR" sz="1600" smtClean="0">
                <a:solidFill>
                  <a:schemeClr val="bg1"/>
                </a:solidFill>
              </a:rPr>
              <a:t>KOBİLER BÜYÜR TÜRKİYE BÜYÜR!</a:t>
            </a:r>
          </a:p>
        </p:txBody>
      </p:sp>
      <p:sp>
        <p:nvSpPr>
          <p:cNvPr id="2" name="Başlık 1"/>
          <p:cNvSpPr>
            <a:spLocks noGrp="1"/>
          </p:cNvSpPr>
          <p:nvPr>
            <p:ph type="ctrTitle"/>
          </p:nvPr>
        </p:nvSpPr>
        <p:spPr>
          <a:xfrm>
            <a:off x="265807" y="1878710"/>
            <a:ext cx="8713984" cy="783570"/>
          </a:xfrm>
        </p:spPr>
        <p:txBody>
          <a:bodyPr anchor="b">
            <a:normAutofit/>
          </a:bodyPr>
          <a:lstStyle>
            <a:lvl1pPr algn="r">
              <a:defRPr sz="3200">
                <a:latin typeface="Frutiger 95 Ultra Black" pitchFamily="50" charset="0"/>
              </a:defRPr>
            </a:lvl1pPr>
          </a:lstStyle>
          <a:p>
            <a:r>
              <a:rPr lang="tr-TR" smtClean="0"/>
              <a:t>Asıl başlık stili için tıklatın</a:t>
            </a:r>
            <a:endParaRPr lang="tr-TR" dirty="0"/>
          </a:p>
        </p:txBody>
      </p:sp>
      <p:sp>
        <p:nvSpPr>
          <p:cNvPr id="3" name="Alt Başlık 2"/>
          <p:cNvSpPr>
            <a:spLocks noGrp="1"/>
          </p:cNvSpPr>
          <p:nvPr>
            <p:ph type="subTitle" idx="1"/>
          </p:nvPr>
        </p:nvSpPr>
        <p:spPr>
          <a:xfrm>
            <a:off x="266823" y="2627261"/>
            <a:ext cx="8712968" cy="430448"/>
          </a:xfrm>
        </p:spPr>
        <p:txBody>
          <a:bodyPr>
            <a:noAutofit/>
          </a:bodyPr>
          <a:lstStyle>
            <a:lvl1pPr marL="0" indent="0" algn="r">
              <a:buNone/>
              <a:defRPr sz="1600">
                <a:solidFill>
                  <a:schemeClr val="tx1">
                    <a:lumMod val="75000"/>
                    <a:lumOff val="25000"/>
                  </a:schemeClr>
                </a:solidFill>
                <a:latin typeface="Frutiger 45 Light"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dirty="0"/>
          </a:p>
        </p:txBody>
      </p:sp>
      <p:sp>
        <p:nvSpPr>
          <p:cNvPr id="9" name="Metin Yer Tutucusu 8"/>
          <p:cNvSpPr>
            <a:spLocks noGrp="1"/>
          </p:cNvSpPr>
          <p:nvPr>
            <p:ph type="body" sz="quarter" idx="13"/>
          </p:nvPr>
        </p:nvSpPr>
        <p:spPr>
          <a:xfrm>
            <a:off x="4570518" y="3404988"/>
            <a:ext cx="4401114" cy="345040"/>
          </a:xfrm>
        </p:spPr>
        <p:txBody>
          <a:bodyPr>
            <a:noAutofit/>
          </a:bodyPr>
          <a:lstStyle>
            <a:lvl1pPr marL="0" indent="0" algn="r">
              <a:buNone/>
              <a:defRPr sz="1400">
                <a:solidFill>
                  <a:schemeClr val="bg1"/>
                </a:solidFill>
                <a:latin typeface="Frutiger 45 Light" pitchFamily="50" charset="0"/>
              </a:defRPr>
            </a:lvl1pPr>
          </a:lstStyle>
          <a:p>
            <a:pPr lvl="0"/>
            <a:r>
              <a:rPr lang="tr-TR" smtClean="0"/>
              <a:t>Asıl metin stillerini düzenlemek için tıklatın</a:t>
            </a:r>
          </a:p>
        </p:txBody>
      </p:sp>
      <p:sp>
        <p:nvSpPr>
          <p:cNvPr id="11" name="Metin Yer Tutucusu 10"/>
          <p:cNvSpPr>
            <a:spLocks noGrp="1"/>
          </p:cNvSpPr>
          <p:nvPr>
            <p:ph type="body" sz="quarter" idx="14"/>
          </p:nvPr>
        </p:nvSpPr>
        <p:spPr>
          <a:xfrm>
            <a:off x="4572067" y="435071"/>
            <a:ext cx="4392546" cy="1032482"/>
          </a:xfrm>
        </p:spPr>
        <p:txBody>
          <a:bodyPr>
            <a:normAutofit/>
          </a:bodyPr>
          <a:lstStyle>
            <a:lvl1pPr marL="0" indent="0" algn="r">
              <a:lnSpc>
                <a:spcPct val="100000"/>
              </a:lnSpc>
              <a:spcBef>
                <a:spcPts val="0"/>
              </a:spcBef>
              <a:spcAft>
                <a:spcPts val="1000"/>
              </a:spcAft>
              <a:buNone/>
              <a:defRPr sz="1050">
                <a:latin typeface="Frutiger 45 Light" pitchFamily="50" charset="0"/>
              </a:defRPr>
            </a:lvl1pPr>
          </a:lstStyle>
          <a:p>
            <a:pPr lvl="0"/>
            <a:r>
              <a:rPr lang="tr-TR" smtClean="0"/>
              <a:t>Asıl metin stillerini düzenlemek için tıklatın</a:t>
            </a:r>
          </a:p>
          <a:p>
            <a:pPr lvl="1"/>
            <a:r>
              <a:rPr lang="tr-TR" smtClean="0"/>
              <a:t>İkinci düzey</a:t>
            </a:r>
          </a:p>
          <a:p>
            <a:pPr lvl="2"/>
            <a:r>
              <a:rPr lang="tr-TR" smtClean="0"/>
              <a:t>Üçüncü düzey</a:t>
            </a:r>
          </a:p>
        </p:txBody>
      </p:sp>
    </p:spTree>
    <p:extLst>
      <p:ext uri="{BB962C8B-B14F-4D97-AF65-F5344CB8AC3E}">
        <p14:creationId xmlns:p14="http://schemas.microsoft.com/office/powerpoint/2010/main" val="1937244486"/>
      </p:ext>
    </p:extLst>
  </p:cSld>
  <p:clrMapOvr>
    <a:masterClrMapping/>
  </p:clrMapOvr>
  <p:transition spd="slow">
    <p:push dir="u"/>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9151938"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9876" y="299875"/>
            <a:ext cx="91916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1320478" y="672859"/>
            <a:ext cx="7211962" cy="1138767"/>
          </a:xfrm>
        </p:spPr>
        <p:txBody>
          <a:bodyPr anchor="b">
            <a:normAutofit/>
          </a:bodyPr>
          <a:lstStyle>
            <a:lvl1pPr algn="l">
              <a:defRPr sz="2400"/>
            </a:lvl1pPr>
          </a:lstStyle>
          <a:p>
            <a:r>
              <a:rPr lang="tr-TR" smtClean="0"/>
              <a:t>Asıl başlık stili için tıklatın</a:t>
            </a:r>
            <a:endParaRPr lang="tr-TR" dirty="0"/>
          </a:p>
        </p:txBody>
      </p:sp>
      <p:sp>
        <p:nvSpPr>
          <p:cNvPr id="3" name="İçerik Yer Tutucusu 2"/>
          <p:cNvSpPr>
            <a:spLocks noGrp="1"/>
          </p:cNvSpPr>
          <p:nvPr>
            <p:ph idx="1"/>
          </p:nvPr>
        </p:nvSpPr>
        <p:spPr>
          <a:xfrm>
            <a:off x="1403648" y="1896124"/>
            <a:ext cx="7128792" cy="3974297"/>
          </a:xfrm>
        </p:spPr>
        <p:txBody>
          <a:bodyPr>
            <a:normAutofit/>
          </a:bodyPr>
          <a:lstStyle>
            <a:lvl1pPr>
              <a:defRPr sz="1800"/>
            </a:lvl1pPr>
            <a:lvl2pPr>
              <a:defRPr sz="1800"/>
            </a:lvl2pPr>
            <a:lvl3pPr>
              <a:defRPr sz="18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Veri Yer Tutucusu 3"/>
          <p:cNvSpPr>
            <a:spLocks noGrp="1"/>
          </p:cNvSpPr>
          <p:nvPr>
            <p:ph type="dt" sz="half" idx="10"/>
          </p:nvPr>
        </p:nvSpPr>
        <p:spPr>
          <a:xfrm>
            <a:off x="638175" y="6456811"/>
            <a:ext cx="2133600" cy="362508"/>
          </a:xfrm>
        </p:spPr>
        <p:txBody>
          <a:bodyPr/>
          <a:lstStyle>
            <a:lvl1pPr>
              <a:defRPr/>
            </a:lvl1pPr>
          </a:lstStyle>
          <a:p>
            <a:pPr>
              <a:defRPr/>
            </a:pPr>
            <a:fld id="{0AE07F56-B415-474D-9340-7B285EB8BAE6}" type="datetime1">
              <a:rPr lang="en-US" smtClean="0"/>
              <a:t>8/5/2020</a:t>
            </a:fld>
            <a:endParaRPr lang="en-CA"/>
          </a:p>
        </p:txBody>
      </p:sp>
      <p:sp>
        <p:nvSpPr>
          <p:cNvPr id="8" name="Altbilgi Yer Tutucusu 4"/>
          <p:cNvSpPr>
            <a:spLocks noGrp="1"/>
          </p:cNvSpPr>
          <p:nvPr>
            <p:ph type="ftr" sz="quarter" idx="11"/>
          </p:nvPr>
        </p:nvSpPr>
        <p:spPr>
          <a:xfrm>
            <a:off x="3124200" y="6456811"/>
            <a:ext cx="2895600" cy="362508"/>
          </a:xfrm>
        </p:spPr>
        <p:txBody>
          <a:bodyPr/>
          <a:lstStyle>
            <a:lvl1pPr>
              <a:defRPr/>
            </a:lvl1pPr>
          </a:lstStyle>
          <a:p>
            <a:pPr>
              <a:defRPr/>
            </a:pPr>
            <a:endParaRPr lang="en-CA"/>
          </a:p>
        </p:txBody>
      </p:sp>
      <p:sp>
        <p:nvSpPr>
          <p:cNvPr id="9" name="Slayt Numarası Yer Tutucusu 5"/>
          <p:cNvSpPr>
            <a:spLocks noGrp="1"/>
          </p:cNvSpPr>
          <p:nvPr>
            <p:ph type="sldNum" sz="quarter" idx="12"/>
          </p:nvPr>
        </p:nvSpPr>
        <p:spPr>
          <a:xfrm>
            <a:off x="6372225" y="6456811"/>
            <a:ext cx="2133600" cy="362508"/>
          </a:xfrm>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4180493832"/>
      </p:ext>
    </p:extLst>
  </p:cSld>
  <p:clrMapOvr>
    <a:masterClrMapping/>
  </p:clrMapOvr>
  <p:transition spd="slow">
    <p:push dir="u"/>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Bölüm Üstbilgisi">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00" y="0"/>
            <a:ext cx="9140825"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9151938"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9876" y="299875"/>
            <a:ext cx="91916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sim Yer Tutucusu 10"/>
          <p:cNvSpPr>
            <a:spLocks noGrp="1"/>
          </p:cNvSpPr>
          <p:nvPr>
            <p:ph type="pic" sz="quarter" idx="13"/>
          </p:nvPr>
        </p:nvSpPr>
        <p:spPr>
          <a:xfrm>
            <a:off x="5370520" y="0"/>
            <a:ext cx="3773487" cy="6832600"/>
          </a:xfrm>
          <a:noFill/>
          <a:ln>
            <a:noFill/>
          </a:ln>
        </p:spPr>
        <p:txBody>
          <a:bodyPr rtlCol="0">
            <a:normAutofit/>
          </a:bodyPr>
          <a:lstStyle/>
          <a:p>
            <a:pPr lvl="0"/>
            <a:r>
              <a:rPr lang="tr-TR" noProof="0" smtClean="0"/>
              <a:t>Resim eklemek için simgeyi tıklatın</a:t>
            </a:r>
            <a:endParaRPr lang="tr-TR" noProof="0"/>
          </a:p>
        </p:txBody>
      </p:sp>
      <p:sp>
        <p:nvSpPr>
          <p:cNvPr id="2" name="Başlık 1"/>
          <p:cNvSpPr>
            <a:spLocks noGrp="1"/>
          </p:cNvSpPr>
          <p:nvPr>
            <p:ph type="title"/>
          </p:nvPr>
        </p:nvSpPr>
        <p:spPr>
          <a:xfrm>
            <a:off x="115345" y="2211047"/>
            <a:ext cx="5119325" cy="1119164"/>
          </a:xfrm>
        </p:spPr>
        <p:txBody>
          <a:bodyPr anchor="b">
            <a:normAutofit/>
          </a:bodyPr>
          <a:lstStyle>
            <a:lvl1pPr algn="r">
              <a:defRPr sz="2400" b="1" cap="none" baseline="0">
                <a:latin typeface="Frutiger 95 Ultra Black" pitchFamily="50" charset="0"/>
              </a:defRPr>
            </a:lvl1pPr>
          </a:lstStyle>
          <a:p>
            <a:r>
              <a:rPr lang="tr-TR" smtClean="0"/>
              <a:t>Asıl başlık stili için tıklatın</a:t>
            </a:r>
            <a:endParaRPr lang="tr-TR" dirty="0"/>
          </a:p>
        </p:txBody>
      </p:sp>
      <p:sp>
        <p:nvSpPr>
          <p:cNvPr id="3" name="Metin Yer Tutucusu 2"/>
          <p:cNvSpPr>
            <a:spLocks noGrp="1"/>
          </p:cNvSpPr>
          <p:nvPr>
            <p:ph type="body" idx="1"/>
          </p:nvPr>
        </p:nvSpPr>
        <p:spPr>
          <a:xfrm>
            <a:off x="107504" y="3273343"/>
            <a:ext cx="5127156" cy="1137803"/>
          </a:xfrm>
        </p:spPr>
        <p:txBody>
          <a:bodyPr>
            <a:normAutofit/>
          </a:bodyPr>
          <a:lstStyle>
            <a:lvl1pPr marL="0" indent="0" algn="r">
              <a:spcBef>
                <a:spcPts val="0"/>
              </a:spcBef>
              <a:spcAft>
                <a:spcPts val="0"/>
              </a:spcAft>
              <a:buNone/>
              <a:defRPr sz="1800">
                <a:solidFill>
                  <a:schemeClr val="tx1">
                    <a:lumMod val="75000"/>
                    <a:lumOff val="25000"/>
                  </a:schemeClr>
                </a:solidFill>
                <a:latin typeface="Frutiger 45 Light" pitchFamily="50"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8" name="Veri Yer Tutucusu 3"/>
          <p:cNvSpPr>
            <a:spLocks noGrp="1"/>
          </p:cNvSpPr>
          <p:nvPr>
            <p:ph type="dt" sz="half" idx="14"/>
          </p:nvPr>
        </p:nvSpPr>
        <p:spPr>
          <a:xfrm>
            <a:off x="638175" y="6456811"/>
            <a:ext cx="2133600" cy="362508"/>
          </a:xfrm>
        </p:spPr>
        <p:txBody>
          <a:bodyPr/>
          <a:lstStyle>
            <a:lvl1pPr>
              <a:defRPr/>
            </a:lvl1pPr>
          </a:lstStyle>
          <a:p>
            <a:pPr>
              <a:defRPr/>
            </a:pPr>
            <a:fld id="{9E3BAB83-4A94-416E-8615-13787E191031}" type="datetime1">
              <a:rPr lang="en-US" smtClean="0"/>
              <a:t>8/5/2020</a:t>
            </a:fld>
            <a:endParaRPr lang="en-CA"/>
          </a:p>
        </p:txBody>
      </p:sp>
      <p:sp>
        <p:nvSpPr>
          <p:cNvPr id="9" name="Altbilgi Yer Tutucusu 4"/>
          <p:cNvSpPr>
            <a:spLocks noGrp="1"/>
          </p:cNvSpPr>
          <p:nvPr>
            <p:ph type="ftr" sz="quarter" idx="15"/>
          </p:nvPr>
        </p:nvSpPr>
        <p:spPr>
          <a:xfrm>
            <a:off x="3124200" y="6456811"/>
            <a:ext cx="2895600" cy="362508"/>
          </a:xfrm>
        </p:spPr>
        <p:txBody>
          <a:bodyPr/>
          <a:lstStyle>
            <a:lvl1pPr>
              <a:defRPr/>
            </a:lvl1pPr>
          </a:lstStyle>
          <a:p>
            <a:pPr>
              <a:defRPr/>
            </a:pPr>
            <a:endParaRPr lang="en-CA"/>
          </a:p>
        </p:txBody>
      </p:sp>
      <p:sp>
        <p:nvSpPr>
          <p:cNvPr id="10" name="Slayt Numarası Yer Tutucusu 5"/>
          <p:cNvSpPr>
            <a:spLocks noGrp="1"/>
          </p:cNvSpPr>
          <p:nvPr>
            <p:ph type="sldNum" sz="quarter" idx="16"/>
          </p:nvPr>
        </p:nvSpPr>
        <p:spPr>
          <a:xfrm>
            <a:off x="6372225" y="6456811"/>
            <a:ext cx="2133600" cy="362508"/>
          </a:xfrm>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875629255"/>
      </p:ext>
    </p:extLst>
  </p:cSld>
  <p:clrMapOvr>
    <a:masterClrMapping/>
  </p:clrMapOvr>
  <p:transition spd="slow">
    <p:push dir="u"/>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İki İçerik">
    <p:spTree>
      <p:nvGrpSpPr>
        <p:cNvPr id="1" name=""/>
        <p:cNvGrpSpPr/>
        <p:nvPr/>
      </p:nvGrpSpPr>
      <p:grpSpPr>
        <a:xfrm>
          <a:off x="0" y="0"/>
          <a:ext cx="0" cy="0"/>
          <a:chOff x="0" y="0"/>
          <a:chExt cx="0" cy="0"/>
        </a:xfrm>
      </p:grpSpPr>
      <p:grpSp>
        <p:nvGrpSpPr>
          <p:cNvPr id="5" name="Grup 6"/>
          <p:cNvGrpSpPr>
            <a:grpSpLocks/>
          </p:cNvGrpSpPr>
          <p:nvPr/>
        </p:nvGrpSpPr>
        <p:grpSpPr bwMode="auto">
          <a:xfrm>
            <a:off x="0" y="0"/>
            <a:ext cx="9151938" cy="6832600"/>
            <a:chOff x="0" y="0"/>
            <a:chExt cx="9151881" cy="5715000"/>
          </a:xfrm>
        </p:grpSpPr>
        <p:pic>
          <p:nvPicPr>
            <p:cNvPr id="6" name="Resim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userDrawn="1"/>
          </p:nvPicPr>
          <p:blipFill>
            <a:blip r:embed="rId3">
              <a:extLst>
                <a:ext uri="{28A0092B-C50C-407E-A947-70E740481C1C}">
                  <a14:useLocalDpi xmlns:a14="http://schemas.microsoft.com/office/drawing/2010/main" val="0"/>
                </a:ext>
              </a:extLst>
            </a:blip>
            <a:srcRect l="4874" t="3" r="14838" b="-3"/>
            <a:stretch>
              <a:fillRect/>
            </a:stretch>
          </p:blipFill>
          <p:spPr bwMode="auto">
            <a:xfrm>
              <a:off x="0" y="5233764"/>
              <a:ext cx="9151881" cy="159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70248" y="250926"/>
              <a:ext cx="918498" cy="603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İçerik Yer Tutucusu 2"/>
          <p:cNvSpPr>
            <a:spLocks noGrp="1"/>
          </p:cNvSpPr>
          <p:nvPr>
            <p:ph sz="half" idx="1"/>
          </p:nvPr>
        </p:nvSpPr>
        <p:spPr>
          <a:xfrm>
            <a:off x="1403648" y="1866688"/>
            <a:ext cx="3528392"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5076056" y="1866688"/>
            <a:ext cx="3456384"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14" name="Başlık 1"/>
          <p:cNvSpPr>
            <a:spLocks noGrp="1"/>
          </p:cNvSpPr>
          <p:nvPr>
            <p:ph type="title"/>
          </p:nvPr>
        </p:nvSpPr>
        <p:spPr>
          <a:xfrm>
            <a:off x="1320478" y="672859"/>
            <a:ext cx="7211962" cy="1138767"/>
          </a:xfrm>
        </p:spPr>
        <p:txBody>
          <a:bodyPr anchor="b">
            <a:normAutofit/>
          </a:bodyPr>
          <a:lstStyle>
            <a:lvl1pPr algn="l">
              <a:defRPr sz="2400"/>
            </a:lvl1pPr>
          </a:lstStyle>
          <a:p>
            <a:r>
              <a:rPr lang="tr-TR" smtClean="0"/>
              <a:t>Asıl başlık stili için tıklatın</a:t>
            </a:r>
            <a:endParaRPr lang="tr-TR" dirty="0"/>
          </a:p>
        </p:txBody>
      </p:sp>
      <p:sp>
        <p:nvSpPr>
          <p:cNvPr id="9" name="Veri Yer Tutucusu 3"/>
          <p:cNvSpPr>
            <a:spLocks noGrp="1"/>
          </p:cNvSpPr>
          <p:nvPr>
            <p:ph type="dt" sz="half" idx="10"/>
          </p:nvPr>
        </p:nvSpPr>
        <p:spPr>
          <a:xfrm>
            <a:off x="638175" y="6456811"/>
            <a:ext cx="2133600" cy="362508"/>
          </a:xfrm>
        </p:spPr>
        <p:txBody>
          <a:bodyPr/>
          <a:lstStyle>
            <a:lvl1pPr>
              <a:defRPr/>
            </a:lvl1pPr>
          </a:lstStyle>
          <a:p>
            <a:pPr>
              <a:defRPr/>
            </a:pPr>
            <a:fld id="{2E560E02-80FF-4263-AC7A-D5FB697B8A60}" type="datetime1">
              <a:rPr lang="en-US" smtClean="0"/>
              <a:t>8/5/2020</a:t>
            </a:fld>
            <a:endParaRPr lang="en-CA"/>
          </a:p>
        </p:txBody>
      </p:sp>
      <p:sp>
        <p:nvSpPr>
          <p:cNvPr id="10" name="Altbilgi Yer Tutucusu 4"/>
          <p:cNvSpPr>
            <a:spLocks noGrp="1"/>
          </p:cNvSpPr>
          <p:nvPr>
            <p:ph type="ftr" sz="quarter" idx="11"/>
          </p:nvPr>
        </p:nvSpPr>
        <p:spPr>
          <a:xfrm>
            <a:off x="3124200" y="6456811"/>
            <a:ext cx="2895600" cy="362508"/>
          </a:xfrm>
        </p:spPr>
        <p:txBody>
          <a:bodyPr/>
          <a:lstStyle>
            <a:lvl1pPr>
              <a:defRPr/>
            </a:lvl1pPr>
          </a:lstStyle>
          <a:p>
            <a:pPr>
              <a:defRPr/>
            </a:pPr>
            <a:endParaRPr lang="en-CA"/>
          </a:p>
        </p:txBody>
      </p:sp>
      <p:sp>
        <p:nvSpPr>
          <p:cNvPr id="11" name="Slayt Numarası Yer Tutucusu 5"/>
          <p:cNvSpPr>
            <a:spLocks noGrp="1"/>
          </p:cNvSpPr>
          <p:nvPr>
            <p:ph type="sldNum" sz="quarter" idx="12"/>
          </p:nvPr>
        </p:nvSpPr>
        <p:spPr>
          <a:xfrm>
            <a:off x="6372225" y="6456811"/>
            <a:ext cx="2133600" cy="362508"/>
          </a:xfrm>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3092637398"/>
      </p:ext>
    </p:extLst>
  </p:cSld>
  <p:clrMapOvr>
    <a:masterClrMapping/>
  </p:clrMapOvr>
  <p:transition spd="slow">
    <p:push dir="u"/>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pic>
        <p:nvPicPr>
          <p:cNvPr id="3"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9151938"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9876" y="299875"/>
            <a:ext cx="91916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Başlık 1"/>
          <p:cNvSpPr>
            <a:spLocks noGrp="1"/>
          </p:cNvSpPr>
          <p:nvPr>
            <p:ph type="title"/>
          </p:nvPr>
        </p:nvSpPr>
        <p:spPr>
          <a:xfrm>
            <a:off x="1320478" y="672859"/>
            <a:ext cx="7211962" cy="1138767"/>
          </a:xfrm>
        </p:spPr>
        <p:txBody>
          <a:bodyPr anchor="b">
            <a:normAutofit/>
          </a:bodyPr>
          <a:lstStyle>
            <a:lvl1pPr algn="l">
              <a:defRPr sz="2400"/>
            </a:lvl1pPr>
          </a:lstStyle>
          <a:p>
            <a:r>
              <a:rPr lang="tr-TR" smtClean="0"/>
              <a:t>Asıl başlık stili için tıklatın</a:t>
            </a:r>
            <a:endParaRPr lang="tr-TR" dirty="0"/>
          </a:p>
        </p:txBody>
      </p:sp>
      <p:sp>
        <p:nvSpPr>
          <p:cNvPr id="6" name="Veri Yer Tutucusu 3"/>
          <p:cNvSpPr>
            <a:spLocks noGrp="1"/>
          </p:cNvSpPr>
          <p:nvPr>
            <p:ph type="dt" sz="half" idx="10"/>
          </p:nvPr>
        </p:nvSpPr>
        <p:spPr>
          <a:xfrm>
            <a:off x="638175" y="6456811"/>
            <a:ext cx="2133600" cy="362508"/>
          </a:xfrm>
        </p:spPr>
        <p:txBody>
          <a:bodyPr/>
          <a:lstStyle>
            <a:lvl1pPr>
              <a:defRPr/>
            </a:lvl1pPr>
          </a:lstStyle>
          <a:p>
            <a:pPr>
              <a:defRPr/>
            </a:pPr>
            <a:fld id="{CC5074FD-E598-4187-8F5E-51108642E801}" type="datetime1">
              <a:rPr lang="en-US" smtClean="0"/>
              <a:t>8/5/2020</a:t>
            </a:fld>
            <a:endParaRPr lang="en-CA"/>
          </a:p>
        </p:txBody>
      </p:sp>
      <p:sp>
        <p:nvSpPr>
          <p:cNvPr id="7" name="Altbilgi Yer Tutucusu 4"/>
          <p:cNvSpPr>
            <a:spLocks noGrp="1"/>
          </p:cNvSpPr>
          <p:nvPr>
            <p:ph type="ftr" sz="quarter" idx="11"/>
          </p:nvPr>
        </p:nvSpPr>
        <p:spPr>
          <a:xfrm>
            <a:off x="3124200" y="6456811"/>
            <a:ext cx="2895600" cy="362508"/>
          </a:xfrm>
        </p:spPr>
        <p:txBody>
          <a:bodyPr/>
          <a:lstStyle>
            <a:lvl1pPr>
              <a:defRPr/>
            </a:lvl1pPr>
          </a:lstStyle>
          <a:p>
            <a:pPr>
              <a:defRPr/>
            </a:pPr>
            <a:endParaRPr lang="en-CA"/>
          </a:p>
        </p:txBody>
      </p:sp>
      <p:sp>
        <p:nvSpPr>
          <p:cNvPr id="8" name="Slayt Numarası Yer Tutucusu 5"/>
          <p:cNvSpPr>
            <a:spLocks noGrp="1"/>
          </p:cNvSpPr>
          <p:nvPr>
            <p:ph type="sldNum" sz="quarter" idx="12"/>
          </p:nvPr>
        </p:nvSpPr>
        <p:spPr>
          <a:xfrm>
            <a:off x="6372225" y="6456811"/>
            <a:ext cx="2133600" cy="362508"/>
          </a:xfrm>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149195496"/>
      </p:ext>
    </p:extLst>
  </p:cSld>
  <p:clrMapOvr>
    <a:masterClrMapping/>
  </p:clrMapOvr>
  <p:transition spd="slow">
    <p:push dir="u"/>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2"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9151938"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Veri Yer Tutucusu 3"/>
          <p:cNvSpPr>
            <a:spLocks noGrp="1"/>
          </p:cNvSpPr>
          <p:nvPr>
            <p:ph type="dt" sz="half" idx="10"/>
          </p:nvPr>
        </p:nvSpPr>
        <p:spPr>
          <a:xfrm>
            <a:off x="638175" y="6456811"/>
            <a:ext cx="2133600" cy="362508"/>
          </a:xfrm>
        </p:spPr>
        <p:txBody>
          <a:bodyPr/>
          <a:lstStyle>
            <a:lvl1pPr>
              <a:defRPr/>
            </a:lvl1pPr>
          </a:lstStyle>
          <a:p>
            <a:pPr>
              <a:defRPr/>
            </a:pPr>
            <a:fld id="{8A3ABFF2-88F2-41CE-9C2F-3501CF66A4C3}" type="datetime1">
              <a:rPr lang="en-US" smtClean="0"/>
              <a:t>8/5/2020</a:t>
            </a:fld>
            <a:endParaRPr lang="en-CA"/>
          </a:p>
        </p:txBody>
      </p:sp>
      <p:sp>
        <p:nvSpPr>
          <p:cNvPr id="5" name="Altbilgi Yer Tutucusu 4"/>
          <p:cNvSpPr>
            <a:spLocks noGrp="1"/>
          </p:cNvSpPr>
          <p:nvPr>
            <p:ph type="ftr" sz="quarter" idx="11"/>
          </p:nvPr>
        </p:nvSpPr>
        <p:spPr>
          <a:xfrm>
            <a:off x="3124200" y="6456811"/>
            <a:ext cx="2895600" cy="362508"/>
          </a:xfrm>
        </p:spPr>
        <p:txBody>
          <a:bodyPr/>
          <a:lstStyle>
            <a:lvl1pPr>
              <a:defRPr/>
            </a:lvl1pPr>
          </a:lstStyle>
          <a:p>
            <a:pPr>
              <a:defRPr/>
            </a:pPr>
            <a:endParaRPr lang="en-CA"/>
          </a:p>
        </p:txBody>
      </p:sp>
      <p:sp>
        <p:nvSpPr>
          <p:cNvPr id="6" name="Slayt Numarası Yer Tutucusu 5"/>
          <p:cNvSpPr>
            <a:spLocks noGrp="1"/>
          </p:cNvSpPr>
          <p:nvPr>
            <p:ph type="sldNum" sz="quarter" idx="12"/>
          </p:nvPr>
        </p:nvSpPr>
        <p:spPr>
          <a:xfrm>
            <a:off x="6372225" y="6456811"/>
            <a:ext cx="2133600" cy="362508"/>
          </a:xfrm>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38617958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pic>
        <p:nvPicPr>
          <p:cNvPr id="3"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9151938"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9876" y="299875"/>
            <a:ext cx="91916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Başlık 1"/>
          <p:cNvSpPr>
            <a:spLocks noGrp="1"/>
          </p:cNvSpPr>
          <p:nvPr>
            <p:ph type="title"/>
          </p:nvPr>
        </p:nvSpPr>
        <p:spPr>
          <a:xfrm>
            <a:off x="1320478" y="672859"/>
            <a:ext cx="7211962" cy="1138767"/>
          </a:xfrm>
        </p:spPr>
        <p:txBody>
          <a:bodyPr anchor="b">
            <a:normAutofit/>
          </a:bodyPr>
          <a:lstStyle>
            <a:lvl1pPr algn="l">
              <a:defRPr sz="2400"/>
            </a:lvl1pPr>
          </a:lstStyle>
          <a:p>
            <a:r>
              <a:rPr lang="tr-TR" smtClean="0"/>
              <a:t>Asıl başlık stili için tıklatın</a:t>
            </a:r>
            <a:endParaRPr lang="tr-TR" dirty="0"/>
          </a:p>
        </p:txBody>
      </p:sp>
      <p:sp>
        <p:nvSpPr>
          <p:cNvPr id="6" name="Veri Yer Tutucusu 3"/>
          <p:cNvSpPr>
            <a:spLocks noGrp="1"/>
          </p:cNvSpPr>
          <p:nvPr>
            <p:ph type="dt" sz="half" idx="10"/>
          </p:nvPr>
        </p:nvSpPr>
        <p:spPr>
          <a:xfrm>
            <a:off x="638175" y="6456811"/>
            <a:ext cx="2133600" cy="362508"/>
          </a:xfrm>
        </p:spPr>
        <p:txBody>
          <a:bodyPr/>
          <a:lstStyle>
            <a:lvl1pPr>
              <a:defRPr/>
            </a:lvl1pPr>
          </a:lstStyle>
          <a:p>
            <a:pPr>
              <a:defRPr/>
            </a:pPr>
            <a:fld id="{F3671693-BA1C-4E32-B737-4E8451284E58}" type="datetime1">
              <a:rPr lang="en-US" smtClean="0"/>
              <a:t>8/5/2020</a:t>
            </a:fld>
            <a:endParaRPr lang="en-CA"/>
          </a:p>
        </p:txBody>
      </p:sp>
      <p:sp>
        <p:nvSpPr>
          <p:cNvPr id="7" name="Altbilgi Yer Tutucusu 4"/>
          <p:cNvSpPr>
            <a:spLocks noGrp="1"/>
          </p:cNvSpPr>
          <p:nvPr>
            <p:ph type="ftr" sz="quarter" idx="11"/>
          </p:nvPr>
        </p:nvSpPr>
        <p:spPr>
          <a:xfrm>
            <a:off x="3124200" y="6456811"/>
            <a:ext cx="2895600" cy="362508"/>
          </a:xfrm>
        </p:spPr>
        <p:txBody>
          <a:bodyPr/>
          <a:lstStyle>
            <a:lvl1pPr>
              <a:defRPr/>
            </a:lvl1pPr>
          </a:lstStyle>
          <a:p>
            <a:pPr>
              <a:defRPr/>
            </a:pPr>
            <a:endParaRPr lang="en-CA"/>
          </a:p>
        </p:txBody>
      </p:sp>
      <p:sp>
        <p:nvSpPr>
          <p:cNvPr id="8" name="Slayt Numarası Yer Tutucusu 5"/>
          <p:cNvSpPr>
            <a:spLocks noGrp="1"/>
          </p:cNvSpPr>
          <p:nvPr>
            <p:ph type="sldNum" sz="quarter" idx="12"/>
          </p:nvPr>
        </p:nvSpPr>
        <p:spPr>
          <a:xfrm>
            <a:off x="6372225" y="6456811"/>
            <a:ext cx="2133600" cy="362508"/>
          </a:xfrm>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149195496"/>
      </p:ext>
    </p:extLst>
  </p:cSld>
  <p:clrMapOvr>
    <a:masterClrMapping/>
  </p:clrMapOvr>
  <p:transition spd="slow">
    <p:push dir="u"/>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9151938"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1792288" y="4782897"/>
            <a:ext cx="5486400" cy="564639"/>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0506"/>
            <a:ext cx="5486400" cy="409956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tr-TR" noProof="0"/>
          </a:p>
        </p:txBody>
      </p:sp>
      <p:sp>
        <p:nvSpPr>
          <p:cNvPr id="4" name="Metin Yer Tutucusu 3"/>
          <p:cNvSpPr>
            <a:spLocks noGrp="1"/>
          </p:cNvSpPr>
          <p:nvPr>
            <p:ph type="body" sz="half" idx="2"/>
          </p:nvPr>
        </p:nvSpPr>
        <p:spPr>
          <a:xfrm>
            <a:off x="1907704" y="5443363"/>
            <a:ext cx="5370984" cy="80188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7" name="Veri Yer Tutucusu 3"/>
          <p:cNvSpPr>
            <a:spLocks noGrp="1"/>
          </p:cNvSpPr>
          <p:nvPr>
            <p:ph type="dt" sz="half" idx="10"/>
          </p:nvPr>
        </p:nvSpPr>
        <p:spPr>
          <a:xfrm>
            <a:off x="638175" y="6443540"/>
            <a:ext cx="2133600" cy="364405"/>
          </a:xfrm>
        </p:spPr>
        <p:txBody>
          <a:bodyPr/>
          <a:lstStyle>
            <a:lvl1pPr>
              <a:defRPr/>
            </a:lvl1pPr>
          </a:lstStyle>
          <a:p>
            <a:pPr>
              <a:defRPr/>
            </a:pPr>
            <a:fld id="{1D8EA46B-FDE4-4FA5-B558-66540CD33253}" type="datetime1">
              <a:rPr lang="en-US" smtClean="0"/>
              <a:t>8/5/2020</a:t>
            </a:fld>
            <a:endParaRPr lang="en-CA"/>
          </a:p>
        </p:txBody>
      </p:sp>
      <p:sp>
        <p:nvSpPr>
          <p:cNvPr id="8" name="Altbilgi Yer Tutucusu 4"/>
          <p:cNvSpPr>
            <a:spLocks noGrp="1"/>
          </p:cNvSpPr>
          <p:nvPr>
            <p:ph type="ftr" sz="quarter" idx="11"/>
          </p:nvPr>
        </p:nvSpPr>
        <p:spPr>
          <a:xfrm>
            <a:off x="3124200" y="6443540"/>
            <a:ext cx="2895600" cy="364405"/>
          </a:xfrm>
        </p:spPr>
        <p:txBody>
          <a:bodyPr/>
          <a:lstStyle>
            <a:lvl1pPr>
              <a:defRPr/>
            </a:lvl1pPr>
          </a:lstStyle>
          <a:p>
            <a:pPr>
              <a:defRPr/>
            </a:pPr>
            <a:endParaRPr lang="en-CA"/>
          </a:p>
        </p:txBody>
      </p:sp>
      <p:sp>
        <p:nvSpPr>
          <p:cNvPr id="9" name="Slayt Numarası Yer Tutucusu 5"/>
          <p:cNvSpPr>
            <a:spLocks noGrp="1"/>
          </p:cNvSpPr>
          <p:nvPr>
            <p:ph type="sldNum" sz="quarter" idx="12"/>
          </p:nvPr>
        </p:nvSpPr>
        <p:spPr>
          <a:xfrm>
            <a:off x="6372225" y="6443540"/>
            <a:ext cx="2133600" cy="364405"/>
          </a:xfrm>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2233898874"/>
      </p:ext>
    </p:extLst>
  </p:cSld>
  <p:clrMapOvr>
    <a:masterClrMapping/>
  </p:clrMapOvr>
  <p:transition spd="slow">
    <p:push dir="u"/>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cSld name="1_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22656"/>
            <a:ext cx="7772400" cy="1464581"/>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71837"/>
            <a:ext cx="6400800" cy="1746109"/>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p:txBody>
          <a:bodyPr/>
          <a:lstStyle>
            <a:lvl1pPr>
              <a:defRPr/>
            </a:lvl1pPr>
          </a:lstStyle>
          <a:p>
            <a:pPr>
              <a:defRPr/>
            </a:pPr>
            <a:fld id="{5192B7D7-57FF-4A01-8D10-FC816A7525C2}" type="datetime1">
              <a:rPr lang="en-US" smtClean="0"/>
              <a:t>8/5/2020</a:t>
            </a:fld>
            <a:endParaRPr lang="en-CA"/>
          </a:p>
        </p:txBody>
      </p:sp>
      <p:sp>
        <p:nvSpPr>
          <p:cNvPr id="5" name="Rectangle 5"/>
          <p:cNvSpPr>
            <a:spLocks noGrp="1" noChangeArrowheads="1"/>
          </p:cNvSpPr>
          <p:nvPr>
            <p:ph type="ftr" sz="quarter" idx="11"/>
          </p:nvPr>
        </p:nvSpPr>
        <p:spPr/>
        <p:txBody>
          <a:bodyPr/>
          <a:lstStyle>
            <a:lvl1pPr>
              <a:defRPr/>
            </a:lvl1pPr>
          </a:lstStyle>
          <a:p>
            <a:pPr>
              <a:defRPr/>
            </a:pPr>
            <a:endParaRPr lang="en-CA"/>
          </a:p>
        </p:txBody>
      </p:sp>
      <p:sp>
        <p:nvSpPr>
          <p:cNvPr id="6" name="Rectangle 6"/>
          <p:cNvSpPr>
            <a:spLocks noGrp="1" noChangeArrowheads="1"/>
          </p:cNvSpPr>
          <p:nvPr>
            <p:ph type="sldNum" sz="quarter" idx="12"/>
          </p:nvPr>
        </p:nvSpPr>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1215805699"/>
      </p:ext>
    </p:extLst>
  </p:cSld>
  <p:clrMapOvr>
    <a:masterClrMapping/>
  </p:clrMapOvr>
  <p:transition spd="slow">
    <p:push dir="u"/>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663"/>
            <a:ext cx="8229600" cy="1138767"/>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57200" y="1594349"/>
            <a:ext cx="4038600" cy="4509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4648200" y="1594274"/>
            <a:ext cx="4038600" cy="217789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4648200" y="3924197"/>
            <a:ext cx="4038600" cy="21794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Veri Yer Tutucusu 3"/>
          <p:cNvSpPr>
            <a:spLocks noGrp="1"/>
          </p:cNvSpPr>
          <p:nvPr>
            <p:ph type="dt" sz="half" idx="10"/>
          </p:nvPr>
        </p:nvSpPr>
        <p:spPr/>
        <p:txBody>
          <a:bodyPr/>
          <a:lstStyle>
            <a:lvl1pPr>
              <a:defRPr/>
            </a:lvl1pPr>
          </a:lstStyle>
          <a:p>
            <a:pPr>
              <a:defRPr/>
            </a:pPr>
            <a:fld id="{75299F34-2FB5-4001-888E-B1C61BEAADC4}" type="datetime1">
              <a:rPr lang="en-US" smtClean="0"/>
              <a:t>8/5/2020</a:t>
            </a:fld>
            <a:endParaRPr lang="en-CA"/>
          </a:p>
        </p:txBody>
      </p:sp>
      <p:sp>
        <p:nvSpPr>
          <p:cNvPr id="7" name="Altbilgi Yer Tutucusu 4"/>
          <p:cNvSpPr>
            <a:spLocks noGrp="1"/>
          </p:cNvSpPr>
          <p:nvPr>
            <p:ph type="ftr" sz="quarter" idx="11"/>
          </p:nvPr>
        </p:nvSpPr>
        <p:spPr/>
        <p:txBody>
          <a:bodyPr/>
          <a:lstStyle>
            <a:lvl1pPr>
              <a:defRPr/>
            </a:lvl1pPr>
          </a:lstStyle>
          <a:p>
            <a:pPr>
              <a:defRPr/>
            </a:pPr>
            <a:endParaRPr lang="en-CA"/>
          </a:p>
        </p:txBody>
      </p:sp>
      <p:sp>
        <p:nvSpPr>
          <p:cNvPr id="8" name="Slayt Numarası Yer Tutucusu 5"/>
          <p:cNvSpPr>
            <a:spLocks noGrp="1"/>
          </p:cNvSpPr>
          <p:nvPr>
            <p:ph type="sldNum" sz="quarter" idx="12"/>
          </p:nvPr>
        </p:nvSpPr>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1510004977"/>
      </p:ext>
    </p:extLst>
  </p:cSld>
  <p:clrMapOvr>
    <a:masterClrMapping/>
  </p:clrMapOvr>
  <p:transition spd="slow">
    <p:push dir="u"/>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3825"/>
            <a:ext cx="8229600" cy="582985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
          <p:cNvSpPr>
            <a:spLocks noGrp="1" noChangeArrowheads="1"/>
          </p:cNvSpPr>
          <p:nvPr>
            <p:ph type="dt" sz="half" idx="10"/>
          </p:nvPr>
        </p:nvSpPr>
        <p:spPr/>
        <p:txBody>
          <a:bodyPr/>
          <a:lstStyle>
            <a:lvl1pPr>
              <a:defRPr>
                <a:solidFill>
                  <a:srgbClr val="000000"/>
                </a:solidFill>
              </a:defRPr>
            </a:lvl1pPr>
          </a:lstStyle>
          <a:p>
            <a:pPr>
              <a:defRPr/>
            </a:pPr>
            <a:fld id="{B37E754C-9279-461D-989D-57B244CB3321}" type="datetime1">
              <a:rPr lang="en-US" smtClean="0"/>
              <a:t>8/5/2020</a:t>
            </a:fld>
            <a:endParaRPr lang="en-CA"/>
          </a:p>
        </p:txBody>
      </p:sp>
      <p:sp>
        <p:nvSpPr>
          <p:cNvPr id="4" name="Rectangle 5"/>
          <p:cNvSpPr>
            <a:spLocks noGrp="1" noChangeArrowheads="1"/>
          </p:cNvSpPr>
          <p:nvPr>
            <p:ph type="ftr" sz="quarter" idx="11"/>
          </p:nvPr>
        </p:nvSpPr>
        <p:spPr/>
        <p:txBody>
          <a:bodyPr/>
          <a:lstStyle>
            <a:lvl1pPr>
              <a:defRPr>
                <a:solidFill>
                  <a:srgbClr val="000000"/>
                </a:solidFill>
              </a:defRPr>
            </a:lvl1pPr>
          </a:lstStyle>
          <a:p>
            <a:pPr>
              <a:defRPr/>
            </a:pPr>
            <a:endParaRPr lang="en-CA"/>
          </a:p>
        </p:txBody>
      </p:sp>
      <p:sp>
        <p:nvSpPr>
          <p:cNvPr id="5" name="Rectangle 6"/>
          <p:cNvSpPr>
            <a:spLocks noGrp="1" noChangeArrowheads="1"/>
          </p:cNvSpPr>
          <p:nvPr>
            <p:ph type="sldNum" sz="quarter" idx="12"/>
          </p:nvPr>
        </p:nvSpPr>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1128910277"/>
      </p:ext>
    </p:extLst>
  </p:cSld>
  <p:clrMapOvr>
    <a:masterClrMapping/>
  </p:clrMapOvr>
  <p:transition spd="slow">
    <p:push dir="u"/>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22608"/>
            <a:ext cx="7772400" cy="1464579"/>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71840"/>
            <a:ext cx="6400800" cy="174610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pPr>
              <a:defRPr/>
            </a:pPr>
            <a:fld id="{9FD5C35D-54A9-4159-8BBF-6AB8625E4594}" type="datetime1">
              <a:rPr lang="en-US" smtClean="0">
                <a:solidFill>
                  <a:prstClr val="black">
                    <a:tint val="75000"/>
                  </a:prstClr>
                </a:solidFill>
              </a:rPr>
              <a:t>8/5/2020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2334707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18954A2E-FCAC-4889-9E53-B5ABE1F335B1}" type="datetime1">
              <a:rPr lang="en-US" smtClean="0">
                <a:solidFill>
                  <a:prstClr val="black">
                    <a:tint val="75000"/>
                  </a:prstClr>
                </a:solidFill>
              </a:rPr>
              <a:t>8/5/2020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58489616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390656"/>
            <a:ext cx="7772400" cy="1357030"/>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896034"/>
            <a:ext cx="7772400" cy="149463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pPr>
              <a:defRPr/>
            </a:pPr>
            <a:fld id="{85FAD0BC-690E-4F50-8C30-3C18E2F21553}" type="datetime1">
              <a:rPr lang="en-US" smtClean="0">
                <a:solidFill>
                  <a:prstClr val="black">
                    <a:tint val="75000"/>
                  </a:prstClr>
                </a:solidFill>
              </a:rPr>
              <a:t>8/5/2020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7859298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594356"/>
            <a:ext cx="4038600"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594356"/>
            <a:ext cx="4038600"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pPr>
              <a:defRPr/>
            </a:pPr>
            <a:fld id="{017476BF-B76D-4E5E-84AD-8C4CCEC6C4C5}" type="datetime1">
              <a:rPr lang="en-US" smtClean="0">
                <a:solidFill>
                  <a:prstClr val="black">
                    <a:tint val="75000"/>
                  </a:prstClr>
                </a:solidFill>
              </a:rPr>
              <a:t>8/5/2020</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18969312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29599"/>
            <a:ext cx="4040188"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66820"/>
            <a:ext cx="4040188"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33" y="1529599"/>
            <a:ext cx="4041775"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33" y="2166820"/>
            <a:ext cx="4041775"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pPr>
              <a:defRPr/>
            </a:pPr>
            <a:fld id="{D12093B6-5E75-466D-A634-003CE370CA11}" type="datetime1">
              <a:rPr lang="en-US" smtClean="0">
                <a:solidFill>
                  <a:prstClr val="black">
                    <a:tint val="75000"/>
                  </a:prstClr>
                </a:solidFill>
              </a:rPr>
              <a:t>8/5/2020</a:t>
            </a:fld>
            <a:endParaRPr lang="en-CA">
              <a:solidFill>
                <a:prstClr val="black">
                  <a:tint val="75000"/>
                </a:prstClr>
              </a:solidFill>
            </a:endParaRPr>
          </a:p>
        </p:txBody>
      </p:sp>
      <p:sp>
        <p:nvSpPr>
          <p:cNvPr id="8" name="7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9" name="8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67310073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pPr>
              <a:defRPr/>
            </a:pPr>
            <a:fld id="{3E4A0642-FF65-40C2-95BD-9C4C84149C93}" type="datetime1">
              <a:rPr lang="en-US" smtClean="0">
                <a:solidFill>
                  <a:prstClr val="black">
                    <a:tint val="75000"/>
                  </a:prstClr>
                </a:solidFill>
              </a:rPr>
              <a:t>8/5/2020</a:t>
            </a:fld>
            <a:endParaRPr lang="en-CA">
              <a:solidFill>
                <a:prstClr val="black">
                  <a:tint val="75000"/>
                </a:prstClr>
              </a:solidFill>
            </a:endParaRPr>
          </a:p>
        </p:txBody>
      </p:sp>
      <p:sp>
        <p:nvSpPr>
          <p:cNvPr id="4" name="3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5" name="4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994620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2"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9151938"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Veri Yer Tutucusu 3"/>
          <p:cNvSpPr>
            <a:spLocks noGrp="1"/>
          </p:cNvSpPr>
          <p:nvPr>
            <p:ph type="dt" sz="half" idx="10"/>
          </p:nvPr>
        </p:nvSpPr>
        <p:spPr>
          <a:xfrm>
            <a:off x="638175" y="6456811"/>
            <a:ext cx="2133600" cy="362508"/>
          </a:xfrm>
        </p:spPr>
        <p:txBody>
          <a:bodyPr/>
          <a:lstStyle>
            <a:lvl1pPr>
              <a:defRPr/>
            </a:lvl1pPr>
          </a:lstStyle>
          <a:p>
            <a:pPr>
              <a:defRPr/>
            </a:pPr>
            <a:fld id="{5C823DD8-4DD0-4647-9511-AF6A76DF4882}" type="datetime1">
              <a:rPr lang="en-US" smtClean="0"/>
              <a:t>8/5/2020</a:t>
            </a:fld>
            <a:endParaRPr lang="en-CA"/>
          </a:p>
        </p:txBody>
      </p:sp>
      <p:sp>
        <p:nvSpPr>
          <p:cNvPr id="5" name="Altbilgi Yer Tutucusu 4"/>
          <p:cNvSpPr>
            <a:spLocks noGrp="1"/>
          </p:cNvSpPr>
          <p:nvPr>
            <p:ph type="ftr" sz="quarter" idx="11"/>
          </p:nvPr>
        </p:nvSpPr>
        <p:spPr>
          <a:xfrm>
            <a:off x="3124200" y="6456811"/>
            <a:ext cx="2895600" cy="362508"/>
          </a:xfrm>
        </p:spPr>
        <p:txBody>
          <a:bodyPr/>
          <a:lstStyle>
            <a:lvl1pPr>
              <a:defRPr/>
            </a:lvl1pPr>
          </a:lstStyle>
          <a:p>
            <a:pPr>
              <a:defRPr/>
            </a:pPr>
            <a:endParaRPr lang="en-CA"/>
          </a:p>
        </p:txBody>
      </p:sp>
      <p:sp>
        <p:nvSpPr>
          <p:cNvPr id="6" name="Slayt Numarası Yer Tutucusu 5"/>
          <p:cNvSpPr>
            <a:spLocks noGrp="1"/>
          </p:cNvSpPr>
          <p:nvPr>
            <p:ph type="sldNum" sz="quarter" idx="12"/>
          </p:nvPr>
        </p:nvSpPr>
        <p:spPr>
          <a:xfrm>
            <a:off x="6372225" y="6456811"/>
            <a:ext cx="2133600" cy="362508"/>
          </a:xfrm>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386179581"/>
      </p:ext>
    </p:extLst>
  </p:cSld>
  <p:clrMapOvr>
    <a:masterClrMapping/>
  </p:clrMapOvr>
  <p:transition spd="slow">
    <p:push dir="u"/>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8C8B715A-55DE-4378-9BA2-3705A938D6ED}" type="datetime1">
              <a:rPr lang="en-US" smtClean="0">
                <a:solidFill>
                  <a:prstClr val="black">
                    <a:tint val="75000"/>
                  </a:prstClr>
                </a:solidFill>
              </a:rPr>
              <a:t>8/5/2020</a:t>
            </a:fld>
            <a:endParaRPr lang="en-CA">
              <a:solidFill>
                <a:prstClr val="black">
                  <a:tint val="75000"/>
                </a:prstClr>
              </a:solidFill>
            </a:endParaRPr>
          </a:p>
        </p:txBody>
      </p:sp>
      <p:sp>
        <p:nvSpPr>
          <p:cNvPr id="3" name="2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4" name="3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12238474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19" y="272042"/>
            <a:ext cx="3008313" cy="1157746"/>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2123"/>
            <a:ext cx="5111750" cy="58314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19" y="1429794"/>
            <a:ext cx="3008313" cy="46736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14F9070A-5004-4D85-A5BC-16B0DDD0E9A0}" type="datetime1">
              <a:rPr lang="en-US" smtClean="0">
                <a:solidFill>
                  <a:prstClr val="black">
                    <a:tint val="75000"/>
                  </a:prstClr>
                </a:solidFill>
              </a:rPr>
              <a:t>8/5/2020</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18378480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782909"/>
            <a:ext cx="5486400" cy="564639"/>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0504"/>
            <a:ext cx="5486400" cy="40995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a:p>
        </p:txBody>
      </p:sp>
      <p:sp>
        <p:nvSpPr>
          <p:cNvPr id="4" name="3 Metin Yer Tutucusu"/>
          <p:cNvSpPr>
            <a:spLocks noGrp="1"/>
          </p:cNvSpPr>
          <p:nvPr>
            <p:ph type="body" sz="half" idx="2"/>
          </p:nvPr>
        </p:nvSpPr>
        <p:spPr>
          <a:xfrm>
            <a:off x="1792288" y="5347548"/>
            <a:ext cx="5486400" cy="80188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F043AAEB-E2E5-4C16-9BF9-B894039718ED}" type="datetime1">
              <a:rPr lang="en-US" smtClean="0">
                <a:solidFill>
                  <a:prstClr val="black">
                    <a:tint val="75000"/>
                  </a:prstClr>
                </a:solidFill>
              </a:rPr>
              <a:t>8/5/2020</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15730059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CAB15CF4-6A2B-4793-B172-444E8DB0B953}" type="datetime1">
              <a:rPr lang="en-US" smtClean="0">
                <a:solidFill>
                  <a:prstClr val="black">
                    <a:tint val="75000"/>
                  </a:prstClr>
                </a:solidFill>
              </a:rPr>
              <a:t>8/5/2020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0041638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3801"/>
            <a:ext cx="2057400" cy="5829853"/>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3801"/>
            <a:ext cx="6019800" cy="582985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D84D177C-2201-43D6-BEC8-9BCD5A41D24D}" type="datetime1">
              <a:rPr lang="en-US" smtClean="0">
                <a:solidFill>
                  <a:prstClr val="black">
                    <a:tint val="75000"/>
                  </a:prstClr>
                </a:solidFill>
              </a:rPr>
              <a:t>8/5/2020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36371103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22608"/>
            <a:ext cx="7772400" cy="1464579"/>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71840"/>
            <a:ext cx="6400800" cy="174610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pPr>
              <a:defRPr/>
            </a:pPr>
            <a:fld id="{B9CCCE9B-19C7-4580-B31D-C4538D47A3F2}" type="datetime1">
              <a:rPr lang="en-US" smtClean="0">
                <a:solidFill>
                  <a:prstClr val="black">
                    <a:tint val="75000"/>
                  </a:prstClr>
                </a:solidFill>
              </a:rPr>
              <a:t>8/5/2020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79924278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6DA45A65-698B-4CCC-B20A-0DF8FB3FAE26}" type="datetime1">
              <a:rPr lang="en-US" smtClean="0">
                <a:solidFill>
                  <a:prstClr val="black">
                    <a:tint val="75000"/>
                  </a:prstClr>
                </a:solidFill>
              </a:rPr>
              <a:t>8/5/2020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8361901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390656"/>
            <a:ext cx="7772400" cy="1357030"/>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896034"/>
            <a:ext cx="7772400" cy="149463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pPr>
              <a:defRPr/>
            </a:pPr>
            <a:fld id="{CEBB7685-53D7-4A18-97AA-EB05FA3E4555}" type="datetime1">
              <a:rPr lang="en-US" smtClean="0">
                <a:solidFill>
                  <a:prstClr val="black">
                    <a:tint val="75000"/>
                  </a:prstClr>
                </a:solidFill>
              </a:rPr>
              <a:t>8/5/2020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91487880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594356"/>
            <a:ext cx="4038600"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594356"/>
            <a:ext cx="4038600"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pPr>
              <a:defRPr/>
            </a:pPr>
            <a:fld id="{35214896-9F56-4914-B8B1-42943B03FC1B}" type="datetime1">
              <a:rPr lang="en-US" smtClean="0">
                <a:solidFill>
                  <a:prstClr val="black">
                    <a:tint val="75000"/>
                  </a:prstClr>
                </a:solidFill>
              </a:rPr>
              <a:t>8/5/2020</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15696575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29585"/>
            <a:ext cx="4040188"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66820"/>
            <a:ext cx="4040188"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33" y="1529585"/>
            <a:ext cx="4041775"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33" y="2166820"/>
            <a:ext cx="4041775"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pPr>
              <a:defRPr/>
            </a:pPr>
            <a:fld id="{A8CB9BD3-4786-409E-A70A-FE8E3E82F146}" type="datetime1">
              <a:rPr lang="en-US" smtClean="0">
                <a:solidFill>
                  <a:prstClr val="black">
                    <a:tint val="75000"/>
                  </a:prstClr>
                </a:solidFill>
              </a:rPr>
              <a:t>8/5/2020</a:t>
            </a:fld>
            <a:endParaRPr lang="en-CA">
              <a:solidFill>
                <a:prstClr val="black">
                  <a:tint val="75000"/>
                </a:prstClr>
              </a:solidFill>
            </a:endParaRPr>
          </a:p>
        </p:txBody>
      </p:sp>
      <p:sp>
        <p:nvSpPr>
          <p:cNvPr id="8" name="7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9" name="8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054696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9151938"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1792288" y="4782897"/>
            <a:ext cx="5486400" cy="564639"/>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0506"/>
            <a:ext cx="5486400" cy="409956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tr-TR" noProof="0"/>
          </a:p>
        </p:txBody>
      </p:sp>
      <p:sp>
        <p:nvSpPr>
          <p:cNvPr id="4" name="Metin Yer Tutucusu 3"/>
          <p:cNvSpPr>
            <a:spLocks noGrp="1"/>
          </p:cNvSpPr>
          <p:nvPr>
            <p:ph type="body" sz="half" idx="2"/>
          </p:nvPr>
        </p:nvSpPr>
        <p:spPr>
          <a:xfrm>
            <a:off x="1907704" y="5443363"/>
            <a:ext cx="5370984" cy="80188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7" name="Veri Yer Tutucusu 3"/>
          <p:cNvSpPr>
            <a:spLocks noGrp="1"/>
          </p:cNvSpPr>
          <p:nvPr>
            <p:ph type="dt" sz="half" idx="10"/>
          </p:nvPr>
        </p:nvSpPr>
        <p:spPr>
          <a:xfrm>
            <a:off x="638175" y="6443540"/>
            <a:ext cx="2133600" cy="364405"/>
          </a:xfrm>
        </p:spPr>
        <p:txBody>
          <a:bodyPr/>
          <a:lstStyle>
            <a:lvl1pPr>
              <a:defRPr/>
            </a:lvl1pPr>
          </a:lstStyle>
          <a:p>
            <a:pPr>
              <a:defRPr/>
            </a:pPr>
            <a:fld id="{E759B37B-F614-4D7B-ADDE-5686AEF6EBD5}" type="datetime1">
              <a:rPr lang="en-US" smtClean="0"/>
              <a:t>8/5/2020</a:t>
            </a:fld>
            <a:endParaRPr lang="en-CA"/>
          </a:p>
        </p:txBody>
      </p:sp>
      <p:sp>
        <p:nvSpPr>
          <p:cNvPr id="8" name="Altbilgi Yer Tutucusu 4"/>
          <p:cNvSpPr>
            <a:spLocks noGrp="1"/>
          </p:cNvSpPr>
          <p:nvPr>
            <p:ph type="ftr" sz="quarter" idx="11"/>
          </p:nvPr>
        </p:nvSpPr>
        <p:spPr>
          <a:xfrm>
            <a:off x="3124200" y="6443540"/>
            <a:ext cx="2895600" cy="364405"/>
          </a:xfrm>
        </p:spPr>
        <p:txBody>
          <a:bodyPr/>
          <a:lstStyle>
            <a:lvl1pPr>
              <a:defRPr/>
            </a:lvl1pPr>
          </a:lstStyle>
          <a:p>
            <a:pPr>
              <a:defRPr/>
            </a:pPr>
            <a:endParaRPr lang="en-CA"/>
          </a:p>
        </p:txBody>
      </p:sp>
      <p:sp>
        <p:nvSpPr>
          <p:cNvPr id="9" name="Slayt Numarası Yer Tutucusu 5"/>
          <p:cNvSpPr>
            <a:spLocks noGrp="1"/>
          </p:cNvSpPr>
          <p:nvPr>
            <p:ph type="sldNum" sz="quarter" idx="12"/>
          </p:nvPr>
        </p:nvSpPr>
        <p:spPr>
          <a:xfrm>
            <a:off x="6372225" y="6443540"/>
            <a:ext cx="2133600" cy="364405"/>
          </a:xfrm>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2233898874"/>
      </p:ext>
    </p:extLst>
  </p:cSld>
  <p:clrMapOvr>
    <a:masterClrMapping/>
  </p:clrMapOvr>
  <p:transition spd="slow">
    <p:push dir="u"/>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pPr>
              <a:defRPr/>
            </a:pPr>
            <a:fld id="{7D5712AB-EF29-4C1C-99A9-C63019B1093A}" type="datetime1">
              <a:rPr lang="en-US" smtClean="0">
                <a:solidFill>
                  <a:prstClr val="black">
                    <a:tint val="75000"/>
                  </a:prstClr>
                </a:solidFill>
              </a:rPr>
              <a:t>8/5/2020</a:t>
            </a:fld>
            <a:endParaRPr lang="en-CA">
              <a:solidFill>
                <a:prstClr val="black">
                  <a:tint val="75000"/>
                </a:prstClr>
              </a:solidFill>
            </a:endParaRPr>
          </a:p>
        </p:txBody>
      </p:sp>
      <p:sp>
        <p:nvSpPr>
          <p:cNvPr id="4" name="3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5" name="4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87950106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CA375157-25C3-43FA-92FB-185D1FB0D7BB}" type="datetime1">
              <a:rPr lang="en-US" smtClean="0">
                <a:solidFill>
                  <a:prstClr val="black">
                    <a:tint val="75000"/>
                  </a:prstClr>
                </a:solidFill>
              </a:rPr>
              <a:t>8/5/2020</a:t>
            </a:fld>
            <a:endParaRPr lang="en-CA">
              <a:solidFill>
                <a:prstClr val="black">
                  <a:tint val="75000"/>
                </a:prstClr>
              </a:solidFill>
            </a:endParaRPr>
          </a:p>
        </p:txBody>
      </p:sp>
      <p:sp>
        <p:nvSpPr>
          <p:cNvPr id="3" name="2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4" name="3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89144772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19" y="272042"/>
            <a:ext cx="3008313" cy="1157746"/>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2123"/>
            <a:ext cx="5111750" cy="58314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19" y="1429794"/>
            <a:ext cx="3008313" cy="46736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4B3FBEED-E21E-4A24-ADDC-88BC06C8DEC1}" type="datetime1">
              <a:rPr lang="en-US" smtClean="0">
                <a:solidFill>
                  <a:prstClr val="black">
                    <a:tint val="75000"/>
                  </a:prstClr>
                </a:solidFill>
              </a:rPr>
              <a:t>8/5/2020</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39020774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782909"/>
            <a:ext cx="5486400" cy="564639"/>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0504"/>
            <a:ext cx="5486400" cy="40995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a:p>
        </p:txBody>
      </p:sp>
      <p:sp>
        <p:nvSpPr>
          <p:cNvPr id="4" name="3 Metin Yer Tutucusu"/>
          <p:cNvSpPr>
            <a:spLocks noGrp="1"/>
          </p:cNvSpPr>
          <p:nvPr>
            <p:ph type="body" sz="half" idx="2"/>
          </p:nvPr>
        </p:nvSpPr>
        <p:spPr>
          <a:xfrm>
            <a:off x="1792288" y="5347548"/>
            <a:ext cx="5486400" cy="80188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B8039B25-0AED-4815-AD85-5B1BDE5A00A4}" type="datetime1">
              <a:rPr lang="en-US" smtClean="0">
                <a:solidFill>
                  <a:prstClr val="black">
                    <a:tint val="75000"/>
                  </a:prstClr>
                </a:solidFill>
              </a:rPr>
              <a:t>8/5/2020</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421734158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81F6FDE6-CE97-45F6-A3FC-727E6460B159}" type="datetime1">
              <a:rPr lang="en-US" smtClean="0">
                <a:solidFill>
                  <a:prstClr val="black">
                    <a:tint val="75000"/>
                  </a:prstClr>
                </a:solidFill>
              </a:rPr>
              <a:t>8/5/2020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8792467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3787"/>
            <a:ext cx="2057400" cy="5829853"/>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3787"/>
            <a:ext cx="6019800" cy="582985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0784359A-73DE-48AA-AB72-2881B31F3DFB}" type="datetime1">
              <a:rPr lang="en-US" smtClean="0">
                <a:solidFill>
                  <a:prstClr val="black">
                    <a:tint val="75000"/>
                  </a:prstClr>
                </a:solidFill>
              </a:rPr>
              <a:t>8/5/2020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81865354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22608"/>
            <a:ext cx="7772400" cy="1464579"/>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71840"/>
            <a:ext cx="6400800" cy="174610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pPr>
              <a:defRPr/>
            </a:pPr>
            <a:fld id="{E64D490A-BAE2-4EE3-BB85-42AE9D408DBB}" type="datetime1">
              <a:rPr lang="en-US" smtClean="0">
                <a:solidFill>
                  <a:prstClr val="black">
                    <a:tint val="75000"/>
                  </a:prstClr>
                </a:solidFill>
              </a:rPr>
              <a:t>8/5/2020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12208427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5F91E9D2-299C-4D5A-9F01-2C2470DFCF9A}" type="datetime1">
              <a:rPr lang="en-US" smtClean="0">
                <a:solidFill>
                  <a:prstClr val="black">
                    <a:tint val="75000"/>
                  </a:prstClr>
                </a:solidFill>
              </a:rPr>
              <a:t>8/5/2020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28726579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390656"/>
            <a:ext cx="7772400" cy="1357030"/>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896034"/>
            <a:ext cx="7772400" cy="149463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pPr>
              <a:defRPr/>
            </a:pPr>
            <a:fld id="{5BFD4B26-B795-4F0A-B28B-58F7E5EBD316}" type="datetime1">
              <a:rPr lang="en-US" smtClean="0">
                <a:solidFill>
                  <a:prstClr val="black">
                    <a:tint val="75000"/>
                  </a:prstClr>
                </a:solidFill>
              </a:rPr>
              <a:t>8/5/2020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00632229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594356"/>
            <a:ext cx="4038600"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594356"/>
            <a:ext cx="4038600"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pPr>
              <a:defRPr/>
            </a:pPr>
            <a:fld id="{969982D1-C1D2-4596-AC3D-AFC0B5810219}" type="datetime1">
              <a:rPr lang="en-US" smtClean="0">
                <a:solidFill>
                  <a:prstClr val="black">
                    <a:tint val="75000"/>
                  </a:prstClr>
                </a:solidFill>
              </a:rPr>
              <a:t>8/5/2020</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868647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22657"/>
            <a:ext cx="7772400" cy="1464581"/>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71837"/>
            <a:ext cx="6400800" cy="1746109"/>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p:txBody>
          <a:bodyPr/>
          <a:lstStyle>
            <a:lvl1pPr>
              <a:defRPr/>
            </a:lvl1pPr>
          </a:lstStyle>
          <a:p>
            <a:pPr>
              <a:defRPr/>
            </a:pPr>
            <a:fld id="{20DB1B50-0733-4120-8082-7D72C461DE45}" type="datetime1">
              <a:rPr lang="en-US" smtClean="0"/>
              <a:t>8/5/2020</a:t>
            </a:fld>
            <a:endParaRPr lang="en-CA"/>
          </a:p>
        </p:txBody>
      </p:sp>
      <p:sp>
        <p:nvSpPr>
          <p:cNvPr id="5" name="Rectangle 5"/>
          <p:cNvSpPr>
            <a:spLocks noGrp="1" noChangeArrowheads="1"/>
          </p:cNvSpPr>
          <p:nvPr>
            <p:ph type="ftr" sz="quarter" idx="11"/>
          </p:nvPr>
        </p:nvSpPr>
        <p:spPr/>
        <p:txBody>
          <a:bodyPr/>
          <a:lstStyle>
            <a:lvl1pPr>
              <a:defRPr/>
            </a:lvl1pPr>
          </a:lstStyle>
          <a:p>
            <a:pPr>
              <a:defRPr/>
            </a:pPr>
            <a:endParaRPr lang="en-CA"/>
          </a:p>
        </p:txBody>
      </p:sp>
      <p:sp>
        <p:nvSpPr>
          <p:cNvPr id="6" name="Rectangle 6"/>
          <p:cNvSpPr>
            <a:spLocks noGrp="1" noChangeArrowheads="1"/>
          </p:cNvSpPr>
          <p:nvPr>
            <p:ph type="sldNum" sz="quarter" idx="12"/>
          </p:nvPr>
        </p:nvSpPr>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1215805699"/>
      </p:ext>
    </p:extLst>
  </p:cSld>
  <p:clrMapOvr>
    <a:masterClrMapping/>
  </p:clrMapOvr>
  <p:transition spd="slow">
    <p:push dir="u"/>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29572"/>
            <a:ext cx="4040188"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66820"/>
            <a:ext cx="4040188"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33" y="1529572"/>
            <a:ext cx="4041775"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33" y="2166820"/>
            <a:ext cx="4041775"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pPr>
              <a:defRPr/>
            </a:pPr>
            <a:fld id="{AE19F6C0-9C6F-4049-BBBF-FDD0F9815807}" type="datetime1">
              <a:rPr lang="en-US" smtClean="0">
                <a:solidFill>
                  <a:prstClr val="black">
                    <a:tint val="75000"/>
                  </a:prstClr>
                </a:solidFill>
              </a:rPr>
              <a:t>8/5/2020</a:t>
            </a:fld>
            <a:endParaRPr lang="en-CA">
              <a:solidFill>
                <a:prstClr val="black">
                  <a:tint val="75000"/>
                </a:prstClr>
              </a:solidFill>
            </a:endParaRPr>
          </a:p>
        </p:txBody>
      </p:sp>
      <p:sp>
        <p:nvSpPr>
          <p:cNvPr id="8" name="7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9" name="8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54192860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pPr>
              <a:defRPr/>
            </a:pPr>
            <a:fld id="{F08CB9B7-89E1-4C3A-8502-ABAA7E155B01}" type="datetime1">
              <a:rPr lang="en-US" smtClean="0">
                <a:solidFill>
                  <a:prstClr val="black">
                    <a:tint val="75000"/>
                  </a:prstClr>
                </a:solidFill>
              </a:rPr>
              <a:t>8/5/2020</a:t>
            </a:fld>
            <a:endParaRPr lang="en-CA">
              <a:solidFill>
                <a:prstClr val="black">
                  <a:tint val="75000"/>
                </a:prstClr>
              </a:solidFill>
            </a:endParaRPr>
          </a:p>
        </p:txBody>
      </p:sp>
      <p:sp>
        <p:nvSpPr>
          <p:cNvPr id="4" name="3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5" name="4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53677730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84AA67ED-FFE5-476B-9C58-38568F226574}" type="datetime1">
              <a:rPr lang="en-US" smtClean="0">
                <a:solidFill>
                  <a:prstClr val="black">
                    <a:tint val="75000"/>
                  </a:prstClr>
                </a:solidFill>
              </a:rPr>
              <a:t>8/5/2020</a:t>
            </a:fld>
            <a:endParaRPr lang="en-CA">
              <a:solidFill>
                <a:prstClr val="black">
                  <a:tint val="75000"/>
                </a:prstClr>
              </a:solidFill>
            </a:endParaRPr>
          </a:p>
        </p:txBody>
      </p:sp>
      <p:sp>
        <p:nvSpPr>
          <p:cNvPr id="3" name="2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4" name="3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21503564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19" y="272042"/>
            <a:ext cx="3008313" cy="1157746"/>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2123"/>
            <a:ext cx="5111750" cy="58314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19" y="1429794"/>
            <a:ext cx="3008313" cy="46736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793DAC1E-134E-440E-BEC7-A9D7DAA72777}" type="datetime1">
              <a:rPr lang="en-US" smtClean="0">
                <a:solidFill>
                  <a:prstClr val="black">
                    <a:tint val="75000"/>
                  </a:prstClr>
                </a:solidFill>
              </a:rPr>
              <a:t>8/5/2020</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7399016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782909"/>
            <a:ext cx="5486400" cy="564639"/>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0504"/>
            <a:ext cx="5486400" cy="40995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a:p>
        </p:txBody>
      </p:sp>
      <p:sp>
        <p:nvSpPr>
          <p:cNvPr id="4" name="3 Metin Yer Tutucusu"/>
          <p:cNvSpPr>
            <a:spLocks noGrp="1"/>
          </p:cNvSpPr>
          <p:nvPr>
            <p:ph type="body" sz="half" idx="2"/>
          </p:nvPr>
        </p:nvSpPr>
        <p:spPr>
          <a:xfrm>
            <a:off x="1792288" y="5347548"/>
            <a:ext cx="5486400" cy="80188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645DC86D-0C0E-40B5-B195-B4D01A15CE15}" type="datetime1">
              <a:rPr lang="en-US" smtClean="0">
                <a:solidFill>
                  <a:prstClr val="black">
                    <a:tint val="75000"/>
                  </a:prstClr>
                </a:solidFill>
              </a:rPr>
              <a:t>8/5/2020</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56698197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1EE82FF1-D8CF-4169-8833-719F73560593}" type="datetime1">
              <a:rPr lang="en-US" smtClean="0">
                <a:solidFill>
                  <a:prstClr val="black">
                    <a:tint val="75000"/>
                  </a:prstClr>
                </a:solidFill>
              </a:rPr>
              <a:t>8/5/2020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88672954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3775"/>
            <a:ext cx="2057400" cy="5829853"/>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3775"/>
            <a:ext cx="6019800" cy="582985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BB7DDBEB-0AE0-4490-B95D-989AA9EC4F6F}" type="datetime1">
              <a:rPr lang="en-US" smtClean="0">
                <a:solidFill>
                  <a:prstClr val="black">
                    <a:tint val="75000"/>
                  </a:prstClr>
                </a:solidFill>
              </a:rPr>
              <a:t>8/5/2020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25018647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pic>
        <p:nvPicPr>
          <p:cNvPr id="6"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13811"/>
            <a:ext cx="9144000" cy="3516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3065" y="260019"/>
            <a:ext cx="1457325" cy="114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88" y="1624678"/>
            <a:ext cx="9144001" cy="191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Metin kutusu 9"/>
          <p:cNvSpPr txBox="1">
            <a:spLocks noChangeArrowheads="1"/>
          </p:cNvSpPr>
          <p:nvPr/>
        </p:nvSpPr>
        <p:spPr bwMode="auto">
          <a:xfrm>
            <a:off x="198438" y="6451223"/>
            <a:ext cx="3149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utiger 45 Light" pitchFamily="50" charset="0"/>
              </a:defRPr>
            </a:lvl1pPr>
            <a:lvl2pPr marL="742950" indent="-285750">
              <a:defRPr>
                <a:solidFill>
                  <a:schemeClr val="tx1"/>
                </a:solidFill>
                <a:latin typeface="Frutiger 45 Light" pitchFamily="50" charset="0"/>
              </a:defRPr>
            </a:lvl2pPr>
            <a:lvl3pPr marL="1143000" indent="-228600">
              <a:defRPr>
                <a:solidFill>
                  <a:schemeClr val="tx1"/>
                </a:solidFill>
                <a:latin typeface="Frutiger 45 Light" pitchFamily="50" charset="0"/>
              </a:defRPr>
            </a:lvl3pPr>
            <a:lvl4pPr marL="1600200" indent="-228600">
              <a:defRPr>
                <a:solidFill>
                  <a:schemeClr val="tx1"/>
                </a:solidFill>
                <a:latin typeface="Frutiger 45 Light" pitchFamily="50" charset="0"/>
              </a:defRPr>
            </a:lvl4pPr>
            <a:lvl5pPr marL="2057400" indent="-228600">
              <a:defRPr>
                <a:solidFill>
                  <a:schemeClr val="tx1"/>
                </a:solidFill>
                <a:latin typeface="Frutiger 45 Light" pitchFamily="50" charset="0"/>
              </a:defRPr>
            </a:lvl5pPr>
            <a:lvl6pPr marL="2514600" indent="-228600" fontAlgn="base">
              <a:spcBef>
                <a:spcPct val="0"/>
              </a:spcBef>
              <a:spcAft>
                <a:spcPct val="0"/>
              </a:spcAft>
              <a:defRPr>
                <a:solidFill>
                  <a:schemeClr val="tx1"/>
                </a:solidFill>
                <a:latin typeface="Frutiger 45 Light" pitchFamily="50" charset="0"/>
              </a:defRPr>
            </a:lvl6pPr>
            <a:lvl7pPr marL="2971800" indent="-228600" fontAlgn="base">
              <a:spcBef>
                <a:spcPct val="0"/>
              </a:spcBef>
              <a:spcAft>
                <a:spcPct val="0"/>
              </a:spcAft>
              <a:defRPr>
                <a:solidFill>
                  <a:schemeClr val="tx1"/>
                </a:solidFill>
                <a:latin typeface="Frutiger 45 Light" pitchFamily="50" charset="0"/>
              </a:defRPr>
            </a:lvl7pPr>
            <a:lvl8pPr marL="3429000" indent="-228600" fontAlgn="base">
              <a:spcBef>
                <a:spcPct val="0"/>
              </a:spcBef>
              <a:spcAft>
                <a:spcPct val="0"/>
              </a:spcAft>
              <a:defRPr>
                <a:solidFill>
                  <a:schemeClr val="tx1"/>
                </a:solidFill>
                <a:latin typeface="Frutiger 45 Light" pitchFamily="50" charset="0"/>
              </a:defRPr>
            </a:lvl8pPr>
            <a:lvl9pPr marL="3886200" indent="-228600" fontAlgn="base">
              <a:spcBef>
                <a:spcPct val="0"/>
              </a:spcBef>
              <a:spcAft>
                <a:spcPct val="0"/>
              </a:spcAft>
              <a:defRPr>
                <a:solidFill>
                  <a:schemeClr val="tx1"/>
                </a:solidFill>
                <a:latin typeface="Frutiger 45 Light" pitchFamily="50" charset="0"/>
              </a:defRPr>
            </a:lvl9pPr>
          </a:lstStyle>
          <a:p>
            <a:pPr>
              <a:defRPr/>
            </a:pPr>
            <a:r>
              <a:rPr lang="tr-TR" altLang="tr-TR" sz="1600" smtClean="0">
                <a:solidFill>
                  <a:schemeClr val="bg1"/>
                </a:solidFill>
              </a:rPr>
              <a:t>KOBİLER BÜYÜR TÜRKİYE BÜYÜR!</a:t>
            </a:r>
          </a:p>
        </p:txBody>
      </p:sp>
      <p:sp>
        <p:nvSpPr>
          <p:cNvPr id="2" name="Başlık 1"/>
          <p:cNvSpPr>
            <a:spLocks noGrp="1"/>
          </p:cNvSpPr>
          <p:nvPr>
            <p:ph type="ctrTitle"/>
          </p:nvPr>
        </p:nvSpPr>
        <p:spPr>
          <a:xfrm>
            <a:off x="265807" y="1878710"/>
            <a:ext cx="8713984" cy="783570"/>
          </a:xfrm>
        </p:spPr>
        <p:txBody>
          <a:bodyPr anchor="b">
            <a:normAutofit/>
          </a:bodyPr>
          <a:lstStyle>
            <a:lvl1pPr algn="r">
              <a:defRPr sz="3200">
                <a:latin typeface="Frutiger 95 Ultra Black" pitchFamily="50" charset="0"/>
              </a:defRPr>
            </a:lvl1pPr>
          </a:lstStyle>
          <a:p>
            <a:r>
              <a:rPr lang="tr-TR" smtClean="0"/>
              <a:t>Asıl başlık stili için tıklatın</a:t>
            </a:r>
            <a:endParaRPr lang="tr-TR" dirty="0"/>
          </a:p>
        </p:txBody>
      </p:sp>
      <p:sp>
        <p:nvSpPr>
          <p:cNvPr id="3" name="Alt Başlık 2"/>
          <p:cNvSpPr>
            <a:spLocks noGrp="1"/>
          </p:cNvSpPr>
          <p:nvPr>
            <p:ph type="subTitle" idx="1"/>
          </p:nvPr>
        </p:nvSpPr>
        <p:spPr>
          <a:xfrm>
            <a:off x="266823" y="2627261"/>
            <a:ext cx="8712968" cy="430448"/>
          </a:xfrm>
        </p:spPr>
        <p:txBody>
          <a:bodyPr>
            <a:noAutofit/>
          </a:bodyPr>
          <a:lstStyle>
            <a:lvl1pPr marL="0" indent="0" algn="r">
              <a:buNone/>
              <a:defRPr sz="1600">
                <a:solidFill>
                  <a:schemeClr val="tx1">
                    <a:lumMod val="75000"/>
                    <a:lumOff val="25000"/>
                  </a:schemeClr>
                </a:solidFill>
                <a:latin typeface="Frutiger 45 Light"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dirty="0"/>
          </a:p>
        </p:txBody>
      </p:sp>
      <p:sp>
        <p:nvSpPr>
          <p:cNvPr id="9" name="Metin Yer Tutucusu 8"/>
          <p:cNvSpPr>
            <a:spLocks noGrp="1"/>
          </p:cNvSpPr>
          <p:nvPr>
            <p:ph type="body" sz="quarter" idx="13"/>
          </p:nvPr>
        </p:nvSpPr>
        <p:spPr>
          <a:xfrm>
            <a:off x="4570518" y="3404988"/>
            <a:ext cx="4401114" cy="345040"/>
          </a:xfrm>
        </p:spPr>
        <p:txBody>
          <a:bodyPr>
            <a:noAutofit/>
          </a:bodyPr>
          <a:lstStyle>
            <a:lvl1pPr marL="0" indent="0" algn="r">
              <a:buNone/>
              <a:defRPr sz="1400">
                <a:solidFill>
                  <a:schemeClr val="bg1"/>
                </a:solidFill>
                <a:latin typeface="Frutiger 45 Light" pitchFamily="50" charset="0"/>
              </a:defRPr>
            </a:lvl1pPr>
          </a:lstStyle>
          <a:p>
            <a:pPr lvl="0"/>
            <a:r>
              <a:rPr lang="tr-TR" smtClean="0"/>
              <a:t>Asıl metin stillerini düzenlemek için tıklatın</a:t>
            </a:r>
          </a:p>
        </p:txBody>
      </p:sp>
      <p:sp>
        <p:nvSpPr>
          <p:cNvPr id="11" name="Metin Yer Tutucusu 10"/>
          <p:cNvSpPr>
            <a:spLocks noGrp="1"/>
          </p:cNvSpPr>
          <p:nvPr>
            <p:ph type="body" sz="quarter" idx="14"/>
          </p:nvPr>
        </p:nvSpPr>
        <p:spPr>
          <a:xfrm>
            <a:off x="4572067" y="435071"/>
            <a:ext cx="4392546" cy="1032482"/>
          </a:xfrm>
        </p:spPr>
        <p:txBody>
          <a:bodyPr>
            <a:normAutofit/>
          </a:bodyPr>
          <a:lstStyle>
            <a:lvl1pPr marL="0" indent="0" algn="r">
              <a:lnSpc>
                <a:spcPct val="100000"/>
              </a:lnSpc>
              <a:spcBef>
                <a:spcPts val="0"/>
              </a:spcBef>
              <a:spcAft>
                <a:spcPts val="1000"/>
              </a:spcAft>
              <a:buNone/>
              <a:defRPr sz="1050">
                <a:latin typeface="Frutiger 45 Light" pitchFamily="50" charset="0"/>
              </a:defRPr>
            </a:lvl1pPr>
          </a:lstStyle>
          <a:p>
            <a:pPr lvl="0"/>
            <a:r>
              <a:rPr lang="tr-TR" smtClean="0"/>
              <a:t>Asıl metin stillerini düzenlemek için tıklatın</a:t>
            </a:r>
          </a:p>
          <a:p>
            <a:pPr lvl="1"/>
            <a:r>
              <a:rPr lang="tr-TR" smtClean="0"/>
              <a:t>İkinci düzey</a:t>
            </a:r>
          </a:p>
          <a:p>
            <a:pPr lvl="2"/>
            <a:r>
              <a:rPr lang="tr-TR" smtClean="0"/>
              <a:t>Üçüncü düzey</a:t>
            </a:r>
          </a:p>
        </p:txBody>
      </p:sp>
    </p:spTree>
    <p:extLst>
      <p:ext uri="{BB962C8B-B14F-4D97-AF65-F5344CB8AC3E}">
        <p14:creationId xmlns:p14="http://schemas.microsoft.com/office/powerpoint/2010/main" val="1937244486"/>
      </p:ext>
    </p:extLst>
  </p:cSld>
  <p:clrMapOvr>
    <a:masterClrMapping/>
  </p:clrMapOvr>
  <p:transition spd="slow">
    <p:push dir="u"/>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9151938"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9876" y="299875"/>
            <a:ext cx="91916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1320478" y="672859"/>
            <a:ext cx="7211962" cy="1138767"/>
          </a:xfrm>
        </p:spPr>
        <p:txBody>
          <a:bodyPr anchor="b">
            <a:normAutofit/>
          </a:bodyPr>
          <a:lstStyle>
            <a:lvl1pPr algn="l">
              <a:defRPr sz="2400"/>
            </a:lvl1pPr>
          </a:lstStyle>
          <a:p>
            <a:r>
              <a:rPr lang="tr-TR" smtClean="0"/>
              <a:t>Asıl başlık stili için tıklatın</a:t>
            </a:r>
            <a:endParaRPr lang="tr-TR" dirty="0"/>
          </a:p>
        </p:txBody>
      </p:sp>
      <p:sp>
        <p:nvSpPr>
          <p:cNvPr id="3" name="İçerik Yer Tutucusu 2"/>
          <p:cNvSpPr>
            <a:spLocks noGrp="1"/>
          </p:cNvSpPr>
          <p:nvPr>
            <p:ph idx="1"/>
          </p:nvPr>
        </p:nvSpPr>
        <p:spPr>
          <a:xfrm>
            <a:off x="1403648" y="1896124"/>
            <a:ext cx="7128792" cy="3974297"/>
          </a:xfrm>
        </p:spPr>
        <p:txBody>
          <a:bodyPr>
            <a:normAutofit/>
          </a:bodyPr>
          <a:lstStyle>
            <a:lvl1pPr>
              <a:defRPr sz="1800"/>
            </a:lvl1pPr>
            <a:lvl2pPr>
              <a:defRPr sz="1800"/>
            </a:lvl2pPr>
            <a:lvl3pPr>
              <a:defRPr sz="18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Veri Yer Tutucusu 3"/>
          <p:cNvSpPr>
            <a:spLocks noGrp="1"/>
          </p:cNvSpPr>
          <p:nvPr>
            <p:ph type="dt" sz="half" idx="10"/>
          </p:nvPr>
        </p:nvSpPr>
        <p:spPr>
          <a:xfrm>
            <a:off x="638175" y="6456811"/>
            <a:ext cx="2133600" cy="362508"/>
          </a:xfrm>
        </p:spPr>
        <p:txBody>
          <a:bodyPr/>
          <a:lstStyle>
            <a:lvl1pPr>
              <a:defRPr/>
            </a:lvl1pPr>
          </a:lstStyle>
          <a:p>
            <a:pPr>
              <a:defRPr/>
            </a:pPr>
            <a:fld id="{C2B9D087-024A-469B-BEDA-F49C538114DB}" type="datetime1">
              <a:rPr lang="en-US" smtClean="0">
                <a:solidFill>
                  <a:prstClr val="black">
                    <a:tint val="75000"/>
                  </a:prstClr>
                </a:solidFill>
              </a:rPr>
              <a:t>8/5/2020</a:t>
            </a:fld>
            <a:endParaRPr lang="en-CA">
              <a:solidFill>
                <a:prstClr val="black">
                  <a:tint val="75000"/>
                </a:prstClr>
              </a:solidFill>
            </a:endParaRPr>
          </a:p>
        </p:txBody>
      </p:sp>
      <p:sp>
        <p:nvSpPr>
          <p:cNvPr id="8" name="Altbilgi Yer Tutucusu 4"/>
          <p:cNvSpPr>
            <a:spLocks noGrp="1"/>
          </p:cNvSpPr>
          <p:nvPr>
            <p:ph type="ftr" sz="quarter" idx="11"/>
          </p:nvPr>
        </p:nvSpPr>
        <p:spPr>
          <a:xfrm>
            <a:off x="3124200" y="6456811"/>
            <a:ext cx="2895600" cy="362508"/>
          </a:xfrm>
        </p:spPr>
        <p:txBody>
          <a:bodyPr/>
          <a:lstStyle>
            <a:lvl1pPr>
              <a:defRPr/>
            </a:lvl1pPr>
          </a:lstStyle>
          <a:p>
            <a:pPr>
              <a:defRPr/>
            </a:pPr>
            <a:endParaRPr lang="en-CA">
              <a:solidFill>
                <a:prstClr val="black">
                  <a:tint val="75000"/>
                </a:prstClr>
              </a:solidFill>
            </a:endParaRPr>
          </a:p>
        </p:txBody>
      </p:sp>
      <p:sp>
        <p:nvSpPr>
          <p:cNvPr id="9" name="Slayt Numarası Yer Tutucusu 5"/>
          <p:cNvSpPr>
            <a:spLocks noGrp="1"/>
          </p:cNvSpPr>
          <p:nvPr>
            <p:ph type="sldNum" sz="quarter" idx="12"/>
          </p:nvPr>
        </p:nvSpPr>
        <p:spPr>
          <a:xfrm>
            <a:off x="6372225" y="6456811"/>
            <a:ext cx="2133600" cy="362508"/>
          </a:xfrm>
        </p:spPr>
        <p:txBody>
          <a:bodyPr/>
          <a:lstStyle>
            <a:lvl1pPr>
              <a:defRPr/>
            </a:lvl1p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4180493832"/>
      </p:ext>
    </p:extLst>
  </p:cSld>
  <p:clrMapOvr>
    <a:masterClrMapping/>
  </p:clrMapOvr>
  <p:transition spd="slow">
    <p:push dir="u"/>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Bölüm Üstbilgisi">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00" y="0"/>
            <a:ext cx="9140825"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9151938"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9876" y="299875"/>
            <a:ext cx="91916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sim Yer Tutucusu 10"/>
          <p:cNvSpPr>
            <a:spLocks noGrp="1"/>
          </p:cNvSpPr>
          <p:nvPr>
            <p:ph type="pic" sz="quarter" idx="13"/>
          </p:nvPr>
        </p:nvSpPr>
        <p:spPr>
          <a:xfrm>
            <a:off x="5370520" y="0"/>
            <a:ext cx="3773487" cy="6832600"/>
          </a:xfrm>
          <a:noFill/>
          <a:ln>
            <a:noFill/>
          </a:ln>
        </p:spPr>
        <p:txBody>
          <a:bodyPr rtlCol="0">
            <a:normAutofit/>
          </a:bodyPr>
          <a:lstStyle/>
          <a:p>
            <a:pPr lvl="0"/>
            <a:r>
              <a:rPr lang="tr-TR" noProof="0" smtClean="0"/>
              <a:t>Resim eklemek için simgeyi tıklatın</a:t>
            </a:r>
            <a:endParaRPr lang="tr-TR" noProof="0"/>
          </a:p>
        </p:txBody>
      </p:sp>
      <p:sp>
        <p:nvSpPr>
          <p:cNvPr id="2" name="Başlık 1"/>
          <p:cNvSpPr>
            <a:spLocks noGrp="1"/>
          </p:cNvSpPr>
          <p:nvPr>
            <p:ph type="title"/>
          </p:nvPr>
        </p:nvSpPr>
        <p:spPr>
          <a:xfrm>
            <a:off x="115345" y="2211047"/>
            <a:ext cx="5119325" cy="1119164"/>
          </a:xfrm>
        </p:spPr>
        <p:txBody>
          <a:bodyPr anchor="b">
            <a:normAutofit/>
          </a:bodyPr>
          <a:lstStyle>
            <a:lvl1pPr algn="r">
              <a:defRPr sz="2400" b="1" cap="none" baseline="0">
                <a:latin typeface="Frutiger 95 Ultra Black" pitchFamily="50" charset="0"/>
              </a:defRPr>
            </a:lvl1pPr>
          </a:lstStyle>
          <a:p>
            <a:r>
              <a:rPr lang="tr-TR" smtClean="0"/>
              <a:t>Asıl başlık stili için tıklatın</a:t>
            </a:r>
            <a:endParaRPr lang="tr-TR" dirty="0"/>
          </a:p>
        </p:txBody>
      </p:sp>
      <p:sp>
        <p:nvSpPr>
          <p:cNvPr id="3" name="Metin Yer Tutucusu 2"/>
          <p:cNvSpPr>
            <a:spLocks noGrp="1"/>
          </p:cNvSpPr>
          <p:nvPr>
            <p:ph type="body" idx="1"/>
          </p:nvPr>
        </p:nvSpPr>
        <p:spPr>
          <a:xfrm>
            <a:off x="107504" y="3273343"/>
            <a:ext cx="5127156" cy="1137803"/>
          </a:xfrm>
        </p:spPr>
        <p:txBody>
          <a:bodyPr>
            <a:normAutofit/>
          </a:bodyPr>
          <a:lstStyle>
            <a:lvl1pPr marL="0" indent="0" algn="r">
              <a:spcBef>
                <a:spcPts val="0"/>
              </a:spcBef>
              <a:spcAft>
                <a:spcPts val="0"/>
              </a:spcAft>
              <a:buNone/>
              <a:defRPr sz="1800">
                <a:solidFill>
                  <a:schemeClr val="tx1">
                    <a:lumMod val="75000"/>
                    <a:lumOff val="25000"/>
                  </a:schemeClr>
                </a:solidFill>
                <a:latin typeface="Frutiger 45 Light" pitchFamily="50"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8" name="Veri Yer Tutucusu 3"/>
          <p:cNvSpPr>
            <a:spLocks noGrp="1"/>
          </p:cNvSpPr>
          <p:nvPr>
            <p:ph type="dt" sz="half" idx="14"/>
          </p:nvPr>
        </p:nvSpPr>
        <p:spPr>
          <a:xfrm>
            <a:off x="638175" y="6456811"/>
            <a:ext cx="2133600" cy="362508"/>
          </a:xfrm>
        </p:spPr>
        <p:txBody>
          <a:bodyPr/>
          <a:lstStyle>
            <a:lvl1pPr>
              <a:defRPr/>
            </a:lvl1pPr>
          </a:lstStyle>
          <a:p>
            <a:pPr>
              <a:defRPr/>
            </a:pPr>
            <a:fld id="{674C4F9E-28E9-4592-A5EC-32AD1D16149D}" type="datetime1">
              <a:rPr lang="en-US" smtClean="0">
                <a:solidFill>
                  <a:prstClr val="black">
                    <a:tint val="75000"/>
                  </a:prstClr>
                </a:solidFill>
              </a:rPr>
              <a:t>8/5/2020</a:t>
            </a:fld>
            <a:endParaRPr lang="en-CA">
              <a:solidFill>
                <a:prstClr val="black">
                  <a:tint val="75000"/>
                </a:prstClr>
              </a:solidFill>
            </a:endParaRPr>
          </a:p>
        </p:txBody>
      </p:sp>
      <p:sp>
        <p:nvSpPr>
          <p:cNvPr id="9" name="Altbilgi Yer Tutucusu 4"/>
          <p:cNvSpPr>
            <a:spLocks noGrp="1"/>
          </p:cNvSpPr>
          <p:nvPr>
            <p:ph type="ftr" sz="quarter" idx="15"/>
          </p:nvPr>
        </p:nvSpPr>
        <p:spPr>
          <a:xfrm>
            <a:off x="3124200" y="6456811"/>
            <a:ext cx="2895600" cy="362508"/>
          </a:xfrm>
        </p:spPr>
        <p:txBody>
          <a:bodyPr/>
          <a:lstStyle>
            <a:lvl1pPr>
              <a:defRPr/>
            </a:lvl1pPr>
          </a:lstStyle>
          <a:p>
            <a:pPr>
              <a:defRPr/>
            </a:pPr>
            <a:endParaRPr lang="en-CA">
              <a:solidFill>
                <a:prstClr val="black">
                  <a:tint val="75000"/>
                </a:prstClr>
              </a:solidFill>
            </a:endParaRPr>
          </a:p>
        </p:txBody>
      </p:sp>
      <p:sp>
        <p:nvSpPr>
          <p:cNvPr id="10" name="Slayt Numarası Yer Tutucusu 5"/>
          <p:cNvSpPr>
            <a:spLocks noGrp="1"/>
          </p:cNvSpPr>
          <p:nvPr>
            <p:ph type="sldNum" sz="quarter" idx="16"/>
          </p:nvPr>
        </p:nvSpPr>
        <p:spPr>
          <a:xfrm>
            <a:off x="6372225" y="6456811"/>
            <a:ext cx="2133600" cy="362508"/>
          </a:xfrm>
        </p:spPr>
        <p:txBody>
          <a:bodyPr/>
          <a:lstStyle>
            <a:lvl1pPr>
              <a:defRPr/>
            </a:lvl1p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875629255"/>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663"/>
            <a:ext cx="8229600" cy="1138767"/>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57200" y="1594349"/>
            <a:ext cx="4038600" cy="4509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4648200" y="1594274"/>
            <a:ext cx="4038600" cy="217789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4648200" y="3924197"/>
            <a:ext cx="4038600" cy="21794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Veri Yer Tutucusu 3"/>
          <p:cNvSpPr>
            <a:spLocks noGrp="1"/>
          </p:cNvSpPr>
          <p:nvPr>
            <p:ph type="dt" sz="half" idx="10"/>
          </p:nvPr>
        </p:nvSpPr>
        <p:spPr/>
        <p:txBody>
          <a:bodyPr/>
          <a:lstStyle>
            <a:lvl1pPr>
              <a:defRPr/>
            </a:lvl1pPr>
          </a:lstStyle>
          <a:p>
            <a:pPr>
              <a:defRPr/>
            </a:pPr>
            <a:fld id="{96EC22BC-6355-49C4-A47F-41B5FDA89C2C}" type="datetime1">
              <a:rPr lang="en-US" smtClean="0"/>
              <a:t>8/5/2020</a:t>
            </a:fld>
            <a:endParaRPr lang="en-CA"/>
          </a:p>
        </p:txBody>
      </p:sp>
      <p:sp>
        <p:nvSpPr>
          <p:cNvPr id="7" name="Altbilgi Yer Tutucusu 4"/>
          <p:cNvSpPr>
            <a:spLocks noGrp="1"/>
          </p:cNvSpPr>
          <p:nvPr>
            <p:ph type="ftr" sz="quarter" idx="11"/>
          </p:nvPr>
        </p:nvSpPr>
        <p:spPr/>
        <p:txBody>
          <a:bodyPr/>
          <a:lstStyle>
            <a:lvl1pPr>
              <a:defRPr/>
            </a:lvl1pPr>
          </a:lstStyle>
          <a:p>
            <a:pPr>
              <a:defRPr/>
            </a:pPr>
            <a:endParaRPr lang="en-CA"/>
          </a:p>
        </p:txBody>
      </p:sp>
      <p:sp>
        <p:nvSpPr>
          <p:cNvPr id="8" name="Slayt Numarası Yer Tutucusu 5"/>
          <p:cNvSpPr>
            <a:spLocks noGrp="1"/>
          </p:cNvSpPr>
          <p:nvPr>
            <p:ph type="sldNum" sz="quarter" idx="12"/>
          </p:nvPr>
        </p:nvSpPr>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1510004977"/>
      </p:ext>
    </p:extLst>
  </p:cSld>
  <p:clrMapOvr>
    <a:masterClrMapping/>
  </p:clrMapOvr>
  <p:transition spd="slow">
    <p:push dir="u"/>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İki İçerik">
    <p:spTree>
      <p:nvGrpSpPr>
        <p:cNvPr id="1" name=""/>
        <p:cNvGrpSpPr/>
        <p:nvPr/>
      </p:nvGrpSpPr>
      <p:grpSpPr>
        <a:xfrm>
          <a:off x="0" y="0"/>
          <a:ext cx="0" cy="0"/>
          <a:chOff x="0" y="0"/>
          <a:chExt cx="0" cy="0"/>
        </a:xfrm>
      </p:grpSpPr>
      <p:grpSp>
        <p:nvGrpSpPr>
          <p:cNvPr id="5" name="Grup 6"/>
          <p:cNvGrpSpPr>
            <a:grpSpLocks/>
          </p:cNvGrpSpPr>
          <p:nvPr/>
        </p:nvGrpSpPr>
        <p:grpSpPr bwMode="auto">
          <a:xfrm>
            <a:off x="0" y="0"/>
            <a:ext cx="9151938" cy="6832600"/>
            <a:chOff x="0" y="0"/>
            <a:chExt cx="9151881" cy="5715000"/>
          </a:xfrm>
        </p:grpSpPr>
        <p:pic>
          <p:nvPicPr>
            <p:cNvPr id="6" name="Resim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userDrawn="1"/>
          </p:nvPicPr>
          <p:blipFill>
            <a:blip r:embed="rId3">
              <a:extLst>
                <a:ext uri="{28A0092B-C50C-407E-A947-70E740481C1C}">
                  <a14:useLocalDpi xmlns:a14="http://schemas.microsoft.com/office/drawing/2010/main" val="0"/>
                </a:ext>
              </a:extLst>
            </a:blip>
            <a:srcRect l="4874" t="3" r="14838" b="-3"/>
            <a:stretch>
              <a:fillRect/>
            </a:stretch>
          </p:blipFill>
          <p:spPr bwMode="auto">
            <a:xfrm>
              <a:off x="0" y="5233764"/>
              <a:ext cx="9151881" cy="159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70248" y="250926"/>
              <a:ext cx="918498" cy="603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İçerik Yer Tutucusu 2"/>
          <p:cNvSpPr>
            <a:spLocks noGrp="1"/>
          </p:cNvSpPr>
          <p:nvPr>
            <p:ph sz="half" idx="1"/>
          </p:nvPr>
        </p:nvSpPr>
        <p:spPr>
          <a:xfrm>
            <a:off x="1403648" y="1866688"/>
            <a:ext cx="3528392"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5076056" y="1866688"/>
            <a:ext cx="3456384"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14" name="Başlık 1"/>
          <p:cNvSpPr>
            <a:spLocks noGrp="1"/>
          </p:cNvSpPr>
          <p:nvPr>
            <p:ph type="title"/>
          </p:nvPr>
        </p:nvSpPr>
        <p:spPr>
          <a:xfrm>
            <a:off x="1320478" y="672859"/>
            <a:ext cx="7211962" cy="1138767"/>
          </a:xfrm>
        </p:spPr>
        <p:txBody>
          <a:bodyPr anchor="b">
            <a:normAutofit/>
          </a:bodyPr>
          <a:lstStyle>
            <a:lvl1pPr algn="l">
              <a:defRPr sz="2400"/>
            </a:lvl1pPr>
          </a:lstStyle>
          <a:p>
            <a:r>
              <a:rPr lang="tr-TR" smtClean="0"/>
              <a:t>Asıl başlık stili için tıklatın</a:t>
            </a:r>
            <a:endParaRPr lang="tr-TR" dirty="0"/>
          </a:p>
        </p:txBody>
      </p:sp>
      <p:sp>
        <p:nvSpPr>
          <p:cNvPr id="9" name="Veri Yer Tutucusu 3"/>
          <p:cNvSpPr>
            <a:spLocks noGrp="1"/>
          </p:cNvSpPr>
          <p:nvPr>
            <p:ph type="dt" sz="half" idx="10"/>
          </p:nvPr>
        </p:nvSpPr>
        <p:spPr>
          <a:xfrm>
            <a:off x="638175" y="6456811"/>
            <a:ext cx="2133600" cy="362508"/>
          </a:xfrm>
        </p:spPr>
        <p:txBody>
          <a:bodyPr/>
          <a:lstStyle>
            <a:lvl1pPr>
              <a:defRPr/>
            </a:lvl1pPr>
          </a:lstStyle>
          <a:p>
            <a:pPr>
              <a:defRPr/>
            </a:pPr>
            <a:fld id="{C21CD353-F181-4D98-8BF5-A24A3209C8D6}" type="datetime1">
              <a:rPr lang="en-US" smtClean="0">
                <a:solidFill>
                  <a:prstClr val="black">
                    <a:tint val="75000"/>
                  </a:prstClr>
                </a:solidFill>
              </a:rPr>
              <a:t>8/5/2020</a:t>
            </a:fld>
            <a:endParaRPr lang="en-CA">
              <a:solidFill>
                <a:prstClr val="black">
                  <a:tint val="75000"/>
                </a:prstClr>
              </a:solidFill>
            </a:endParaRPr>
          </a:p>
        </p:txBody>
      </p:sp>
      <p:sp>
        <p:nvSpPr>
          <p:cNvPr id="10" name="Altbilgi Yer Tutucusu 4"/>
          <p:cNvSpPr>
            <a:spLocks noGrp="1"/>
          </p:cNvSpPr>
          <p:nvPr>
            <p:ph type="ftr" sz="quarter" idx="11"/>
          </p:nvPr>
        </p:nvSpPr>
        <p:spPr>
          <a:xfrm>
            <a:off x="3124200" y="6456811"/>
            <a:ext cx="2895600" cy="362508"/>
          </a:xfrm>
        </p:spPr>
        <p:txBody>
          <a:bodyPr/>
          <a:lstStyle>
            <a:lvl1pPr>
              <a:defRPr/>
            </a:lvl1pPr>
          </a:lstStyle>
          <a:p>
            <a:pPr>
              <a:defRPr/>
            </a:pPr>
            <a:endParaRPr lang="en-CA">
              <a:solidFill>
                <a:prstClr val="black">
                  <a:tint val="75000"/>
                </a:prstClr>
              </a:solidFill>
            </a:endParaRPr>
          </a:p>
        </p:txBody>
      </p:sp>
      <p:sp>
        <p:nvSpPr>
          <p:cNvPr id="11" name="Slayt Numarası Yer Tutucusu 5"/>
          <p:cNvSpPr>
            <a:spLocks noGrp="1"/>
          </p:cNvSpPr>
          <p:nvPr>
            <p:ph type="sldNum" sz="quarter" idx="12"/>
          </p:nvPr>
        </p:nvSpPr>
        <p:spPr>
          <a:xfrm>
            <a:off x="6372225" y="6456811"/>
            <a:ext cx="2133600" cy="362508"/>
          </a:xfrm>
        </p:spPr>
        <p:txBody>
          <a:bodyPr/>
          <a:lstStyle>
            <a:lvl1pPr>
              <a:defRPr/>
            </a:lvl1p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092637398"/>
      </p:ext>
    </p:extLst>
  </p:cSld>
  <p:clrMapOvr>
    <a:masterClrMapping/>
  </p:clrMapOvr>
  <p:transition spd="slow">
    <p:push dir="u"/>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pic>
        <p:nvPicPr>
          <p:cNvPr id="3"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9151938"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9876" y="299875"/>
            <a:ext cx="91916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Başlık 1"/>
          <p:cNvSpPr>
            <a:spLocks noGrp="1"/>
          </p:cNvSpPr>
          <p:nvPr>
            <p:ph type="title"/>
          </p:nvPr>
        </p:nvSpPr>
        <p:spPr>
          <a:xfrm>
            <a:off x="1320478" y="672859"/>
            <a:ext cx="7211962" cy="1138767"/>
          </a:xfrm>
        </p:spPr>
        <p:txBody>
          <a:bodyPr anchor="b">
            <a:normAutofit/>
          </a:bodyPr>
          <a:lstStyle>
            <a:lvl1pPr algn="l">
              <a:defRPr sz="2400"/>
            </a:lvl1pPr>
          </a:lstStyle>
          <a:p>
            <a:r>
              <a:rPr lang="tr-TR" smtClean="0"/>
              <a:t>Asıl başlık stili için tıklatın</a:t>
            </a:r>
            <a:endParaRPr lang="tr-TR" dirty="0"/>
          </a:p>
        </p:txBody>
      </p:sp>
      <p:sp>
        <p:nvSpPr>
          <p:cNvPr id="6" name="Veri Yer Tutucusu 3"/>
          <p:cNvSpPr>
            <a:spLocks noGrp="1"/>
          </p:cNvSpPr>
          <p:nvPr>
            <p:ph type="dt" sz="half" idx="10"/>
          </p:nvPr>
        </p:nvSpPr>
        <p:spPr>
          <a:xfrm>
            <a:off x="638175" y="6456811"/>
            <a:ext cx="2133600" cy="362508"/>
          </a:xfrm>
        </p:spPr>
        <p:txBody>
          <a:bodyPr/>
          <a:lstStyle>
            <a:lvl1pPr>
              <a:defRPr/>
            </a:lvl1pPr>
          </a:lstStyle>
          <a:p>
            <a:pPr>
              <a:defRPr/>
            </a:pPr>
            <a:fld id="{E2F42E42-ACCB-4292-A860-130F5436E38B}" type="datetime1">
              <a:rPr lang="en-US" smtClean="0">
                <a:solidFill>
                  <a:prstClr val="black">
                    <a:tint val="75000"/>
                  </a:prstClr>
                </a:solidFill>
              </a:rPr>
              <a:t>8/5/2020</a:t>
            </a:fld>
            <a:endParaRPr lang="en-CA">
              <a:solidFill>
                <a:prstClr val="black">
                  <a:tint val="75000"/>
                </a:prstClr>
              </a:solidFill>
            </a:endParaRPr>
          </a:p>
        </p:txBody>
      </p:sp>
      <p:sp>
        <p:nvSpPr>
          <p:cNvPr id="7" name="Altbilgi Yer Tutucusu 4"/>
          <p:cNvSpPr>
            <a:spLocks noGrp="1"/>
          </p:cNvSpPr>
          <p:nvPr>
            <p:ph type="ftr" sz="quarter" idx="11"/>
          </p:nvPr>
        </p:nvSpPr>
        <p:spPr>
          <a:xfrm>
            <a:off x="3124200" y="6456811"/>
            <a:ext cx="2895600" cy="362508"/>
          </a:xfrm>
        </p:spPr>
        <p:txBody>
          <a:bodyPr/>
          <a:lstStyle>
            <a:lvl1pPr>
              <a:defRPr/>
            </a:lvl1pPr>
          </a:lstStyle>
          <a:p>
            <a:pPr>
              <a:defRPr/>
            </a:pPr>
            <a:endParaRPr lang="en-CA">
              <a:solidFill>
                <a:prstClr val="black">
                  <a:tint val="75000"/>
                </a:prstClr>
              </a:solidFill>
            </a:endParaRPr>
          </a:p>
        </p:txBody>
      </p:sp>
      <p:sp>
        <p:nvSpPr>
          <p:cNvPr id="8" name="Slayt Numarası Yer Tutucusu 5"/>
          <p:cNvSpPr>
            <a:spLocks noGrp="1"/>
          </p:cNvSpPr>
          <p:nvPr>
            <p:ph type="sldNum" sz="quarter" idx="12"/>
          </p:nvPr>
        </p:nvSpPr>
        <p:spPr>
          <a:xfrm>
            <a:off x="6372225" y="6456811"/>
            <a:ext cx="2133600" cy="362508"/>
          </a:xfrm>
        </p:spPr>
        <p:txBody>
          <a:bodyPr/>
          <a:lstStyle>
            <a:lvl1pPr>
              <a:defRPr/>
            </a:lvl1p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49195496"/>
      </p:ext>
    </p:extLst>
  </p:cSld>
  <p:clrMapOvr>
    <a:masterClrMapping/>
  </p:clrMapOvr>
  <p:transition spd="slow">
    <p:push dir="u"/>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2"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9151938"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Veri Yer Tutucusu 3"/>
          <p:cNvSpPr>
            <a:spLocks noGrp="1"/>
          </p:cNvSpPr>
          <p:nvPr>
            <p:ph type="dt" sz="half" idx="10"/>
          </p:nvPr>
        </p:nvSpPr>
        <p:spPr>
          <a:xfrm>
            <a:off x="638175" y="6456811"/>
            <a:ext cx="2133600" cy="362508"/>
          </a:xfrm>
        </p:spPr>
        <p:txBody>
          <a:bodyPr/>
          <a:lstStyle>
            <a:lvl1pPr>
              <a:defRPr/>
            </a:lvl1pPr>
          </a:lstStyle>
          <a:p>
            <a:pPr>
              <a:defRPr/>
            </a:pPr>
            <a:fld id="{BCEC9C8F-0470-4C97-930E-91BD0A71F6E8}" type="datetime1">
              <a:rPr lang="en-US" smtClean="0">
                <a:solidFill>
                  <a:prstClr val="black">
                    <a:tint val="75000"/>
                  </a:prstClr>
                </a:solidFill>
              </a:rPr>
              <a:t>8/5/2020</a:t>
            </a:fld>
            <a:endParaRPr lang="en-CA">
              <a:solidFill>
                <a:prstClr val="black">
                  <a:tint val="75000"/>
                </a:prstClr>
              </a:solidFill>
            </a:endParaRPr>
          </a:p>
        </p:txBody>
      </p:sp>
      <p:sp>
        <p:nvSpPr>
          <p:cNvPr id="5" name="Altbilgi Yer Tutucusu 4"/>
          <p:cNvSpPr>
            <a:spLocks noGrp="1"/>
          </p:cNvSpPr>
          <p:nvPr>
            <p:ph type="ftr" sz="quarter" idx="11"/>
          </p:nvPr>
        </p:nvSpPr>
        <p:spPr>
          <a:xfrm>
            <a:off x="3124200" y="6456811"/>
            <a:ext cx="2895600" cy="362508"/>
          </a:xfrm>
        </p:spPr>
        <p:txBody>
          <a:bodyPr/>
          <a:lstStyle>
            <a:lvl1pPr>
              <a:defRPr/>
            </a:lvl1pPr>
          </a:lstStyle>
          <a:p>
            <a:pPr>
              <a:defRPr/>
            </a:pPr>
            <a:endParaRPr lang="en-CA">
              <a:solidFill>
                <a:prstClr val="black">
                  <a:tint val="75000"/>
                </a:prstClr>
              </a:solidFill>
            </a:endParaRPr>
          </a:p>
        </p:txBody>
      </p:sp>
      <p:sp>
        <p:nvSpPr>
          <p:cNvPr id="6" name="Slayt Numarası Yer Tutucusu 5"/>
          <p:cNvSpPr>
            <a:spLocks noGrp="1"/>
          </p:cNvSpPr>
          <p:nvPr>
            <p:ph type="sldNum" sz="quarter" idx="12"/>
          </p:nvPr>
        </p:nvSpPr>
        <p:spPr>
          <a:xfrm>
            <a:off x="6372225" y="6456811"/>
            <a:ext cx="2133600" cy="362508"/>
          </a:xfrm>
        </p:spPr>
        <p:txBody>
          <a:bodyPr/>
          <a:lstStyle>
            <a:lvl1pPr>
              <a:defRPr/>
            </a:lvl1p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86179581"/>
      </p:ext>
    </p:extLst>
  </p:cSld>
  <p:clrMapOvr>
    <a:masterClrMapping/>
  </p:clrMapOvr>
  <p:transition spd="slow">
    <p:push dir="u"/>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9151938"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1792288" y="4782897"/>
            <a:ext cx="5486400" cy="564639"/>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0506"/>
            <a:ext cx="5486400" cy="409956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tr-TR" noProof="0"/>
          </a:p>
        </p:txBody>
      </p:sp>
      <p:sp>
        <p:nvSpPr>
          <p:cNvPr id="4" name="Metin Yer Tutucusu 3"/>
          <p:cNvSpPr>
            <a:spLocks noGrp="1"/>
          </p:cNvSpPr>
          <p:nvPr>
            <p:ph type="body" sz="half" idx="2"/>
          </p:nvPr>
        </p:nvSpPr>
        <p:spPr>
          <a:xfrm>
            <a:off x="1907704" y="5443363"/>
            <a:ext cx="5370984" cy="80188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7" name="Veri Yer Tutucusu 3"/>
          <p:cNvSpPr>
            <a:spLocks noGrp="1"/>
          </p:cNvSpPr>
          <p:nvPr>
            <p:ph type="dt" sz="half" idx="10"/>
          </p:nvPr>
        </p:nvSpPr>
        <p:spPr>
          <a:xfrm>
            <a:off x="638175" y="6443540"/>
            <a:ext cx="2133600" cy="364405"/>
          </a:xfrm>
        </p:spPr>
        <p:txBody>
          <a:bodyPr/>
          <a:lstStyle>
            <a:lvl1pPr>
              <a:defRPr/>
            </a:lvl1pPr>
          </a:lstStyle>
          <a:p>
            <a:pPr>
              <a:defRPr/>
            </a:pPr>
            <a:fld id="{305A4C78-8A77-4A73-8F90-E0A91179B9CB}" type="datetime1">
              <a:rPr lang="en-US" smtClean="0">
                <a:solidFill>
                  <a:prstClr val="black">
                    <a:tint val="75000"/>
                  </a:prstClr>
                </a:solidFill>
              </a:rPr>
              <a:t>8/5/2020</a:t>
            </a:fld>
            <a:endParaRPr lang="en-CA">
              <a:solidFill>
                <a:prstClr val="black">
                  <a:tint val="75000"/>
                </a:prstClr>
              </a:solidFill>
            </a:endParaRPr>
          </a:p>
        </p:txBody>
      </p:sp>
      <p:sp>
        <p:nvSpPr>
          <p:cNvPr id="8" name="Altbilgi Yer Tutucusu 4"/>
          <p:cNvSpPr>
            <a:spLocks noGrp="1"/>
          </p:cNvSpPr>
          <p:nvPr>
            <p:ph type="ftr" sz="quarter" idx="11"/>
          </p:nvPr>
        </p:nvSpPr>
        <p:spPr>
          <a:xfrm>
            <a:off x="3124200" y="6443540"/>
            <a:ext cx="2895600" cy="364405"/>
          </a:xfrm>
        </p:spPr>
        <p:txBody>
          <a:bodyPr/>
          <a:lstStyle>
            <a:lvl1pPr>
              <a:defRPr/>
            </a:lvl1pPr>
          </a:lstStyle>
          <a:p>
            <a:pPr>
              <a:defRPr/>
            </a:pPr>
            <a:endParaRPr lang="en-CA">
              <a:solidFill>
                <a:prstClr val="black">
                  <a:tint val="75000"/>
                </a:prstClr>
              </a:solidFill>
            </a:endParaRPr>
          </a:p>
        </p:txBody>
      </p:sp>
      <p:sp>
        <p:nvSpPr>
          <p:cNvPr id="9" name="Slayt Numarası Yer Tutucusu 5"/>
          <p:cNvSpPr>
            <a:spLocks noGrp="1"/>
          </p:cNvSpPr>
          <p:nvPr>
            <p:ph type="sldNum" sz="quarter" idx="12"/>
          </p:nvPr>
        </p:nvSpPr>
        <p:spPr>
          <a:xfrm>
            <a:off x="6372225" y="6443540"/>
            <a:ext cx="2133600" cy="364405"/>
          </a:xfrm>
        </p:spPr>
        <p:txBody>
          <a:bodyPr/>
          <a:lstStyle>
            <a:lvl1pPr>
              <a:defRPr/>
            </a:lvl1p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233898874"/>
      </p:ext>
    </p:extLst>
  </p:cSld>
  <p:clrMapOvr>
    <a:masterClrMapping/>
  </p:clrMapOvr>
  <p:transition spd="slow">
    <p:push dir="u"/>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cSld name="1_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22653"/>
            <a:ext cx="7772400" cy="1464581"/>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71837"/>
            <a:ext cx="6400800" cy="1746109"/>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p:txBody>
          <a:bodyPr/>
          <a:lstStyle>
            <a:lvl1pPr>
              <a:defRPr/>
            </a:lvl1pPr>
          </a:lstStyle>
          <a:p>
            <a:pPr>
              <a:defRPr/>
            </a:pPr>
            <a:fld id="{AD360E8E-E6F8-40AC-9848-DD7EB6263E09}" type="datetime1">
              <a:rPr lang="en-US" smtClean="0">
                <a:solidFill>
                  <a:prstClr val="black">
                    <a:tint val="75000"/>
                  </a:prstClr>
                </a:solidFill>
              </a:rPr>
              <a:t>8/5/2020</a:t>
            </a:fld>
            <a:endParaRPr lang="en-CA">
              <a:solidFill>
                <a:prstClr val="black">
                  <a:tint val="75000"/>
                </a:prstClr>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6" name="Rectangle 6"/>
          <p:cNvSpPr>
            <a:spLocks noGrp="1" noChangeArrowheads="1"/>
          </p:cNvSpPr>
          <p:nvPr>
            <p:ph type="sldNum" sz="quarter" idx="12"/>
          </p:nvPr>
        </p:nvSpPr>
        <p:spPr/>
        <p:txBody>
          <a:bodyPr/>
          <a:lstStyle>
            <a:lvl1pPr>
              <a:defRPr/>
            </a:lvl1p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215805699"/>
      </p:ext>
    </p:extLst>
  </p:cSld>
  <p:clrMapOvr>
    <a:masterClrMapping/>
  </p:clrMapOvr>
  <p:transition spd="slow">
    <p:push dir="u"/>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663"/>
            <a:ext cx="8229600" cy="1138767"/>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57200" y="1594349"/>
            <a:ext cx="4038600" cy="4509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4648200" y="1594274"/>
            <a:ext cx="4038600" cy="217789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4648200" y="3924193"/>
            <a:ext cx="4038600" cy="21794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Veri Yer Tutucusu 3"/>
          <p:cNvSpPr>
            <a:spLocks noGrp="1"/>
          </p:cNvSpPr>
          <p:nvPr>
            <p:ph type="dt" sz="half" idx="10"/>
          </p:nvPr>
        </p:nvSpPr>
        <p:spPr/>
        <p:txBody>
          <a:bodyPr/>
          <a:lstStyle>
            <a:lvl1pPr>
              <a:defRPr/>
            </a:lvl1pPr>
          </a:lstStyle>
          <a:p>
            <a:pPr>
              <a:defRPr/>
            </a:pPr>
            <a:fld id="{35293503-D355-499B-894F-803455EF77D6}" type="datetime1">
              <a:rPr lang="en-US" smtClean="0">
                <a:solidFill>
                  <a:prstClr val="black">
                    <a:tint val="75000"/>
                  </a:prstClr>
                </a:solidFill>
              </a:rPr>
              <a:t>8/5/2020</a:t>
            </a:fld>
            <a:endParaRPr lang="en-CA">
              <a:solidFill>
                <a:prstClr val="black">
                  <a:tint val="75000"/>
                </a:prstClr>
              </a:solidFill>
            </a:endParaRPr>
          </a:p>
        </p:txBody>
      </p:sp>
      <p:sp>
        <p:nvSpPr>
          <p:cNvPr id="7" name="Altbilgi Yer Tutucusu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8" name="Slayt Numarası Yer Tutucusu 5"/>
          <p:cNvSpPr>
            <a:spLocks noGrp="1"/>
          </p:cNvSpPr>
          <p:nvPr>
            <p:ph type="sldNum" sz="quarter" idx="12"/>
          </p:nvPr>
        </p:nvSpPr>
        <p:spPr/>
        <p:txBody>
          <a:bodyPr/>
          <a:lstStyle>
            <a:lvl1pPr>
              <a:defRPr/>
            </a:lvl1p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510004977"/>
      </p:ext>
    </p:extLst>
  </p:cSld>
  <p:clrMapOvr>
    <a:masterClrMapping/>
  </p:clrMapOvr>
  <p:transition spd="slow">
    <p:push dir="u"/>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3824"/>
            <a:ext cx="8229600" cy="582985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
          <p:cNvSpPr>
            <a:spLocks noGrp="1" noChangeArrowheads="1"/>
          </p:cNvSpPr>
          <p:nvPr>
            <p:ph type="dt" sz="half" idx="10"/>
          </p:nvPr>
        </p:nvSpPr>
        <p:spPr/>
        <p:txBody>
          <a:bodyPr/>
          <a:lstStyle>
            <a:lvl1pPr>
              <a:defRPr>
                <a:solidFill>
                  <a:srgbClr val="000000"/>
                </a:solidFill>
              </a:defRPr>
            </a:lvl1pPr>
          </a:lstStyle>
          <a:p>
            <a:pPr>
              <a:defRPr/>
            </a:pPr>
            <a:fld id="{9CBB91FF-BEA9-4724-87EA-DA5999DB4BF0}" type="datetime1">
              <a:rPr lang="en-US" smtClean="0">
                <a:solidFill>
                  <a:prstClr val="black">
                    <a:tint val="75000"/>
                  </a:prstClr>
                </a:solidFill>
              </a:rPr>
              <a:t>8/5/2020</a:t>
            </a:fld>
            <a:endParaRPr lang="en-CA">
              <a:solidFill>
                <a:prstClr val="black">
                  <a:tint val="75000"/>
                </a:prstClr>
              </a:solidFill>
            </a:endParaRPr>
          </a:p>
        </p:txBody>
      </p:sp>
      <p:sp>
        <p:nvSpPr>
          <p:cNvPr id="4" name="Rectangle 5"/>
          <p:cNvSpPr>
            <a:spLocks noGrp="1" noChangeArrowheads="1"/>
          </p:cNvSpPr>
          <p:nvPr>
            <p:ph type="ftr" sz="quarter" idx="11"/>
          </p:nvPr>
        </p:nvSpPr>
        <p:spPr/>
        <p:txBody>
          <a:bodyPr/>
          <a:lstStyle>
            <a:lvl1pPr>
              <a:defRPr>
                <a:solidFill>
                  <a:srgbClr val="000000"/>
                </a:solidFill>
              </a:defRPr>
            </a:lvl1pPr>
          </a:lstStyle>
          <a:p>
            <a:pPr>
              <a:defRPr/>
            </a:pPr>
            <a:endParaRPr lang="en-CA">
              <a:solidFill>
                <a:prstClr val="black">
                  <a:tint val="75000"/>
                </a:prstClr>
              </a:solidFill>
            </a:endParaRPr>
          </a:p>
        </p:txBody>
      </p:sp>
      <p:sp>
        <p:nvSpPr>
          <p:cNvPr id="5" name="Rectangle 6"/>
          <p:cNvSpPr>
            <a:spLocks noGrp="1" noChangeArrowheads="1"/>
          </p:cNvSpPr>
          <p:nvPr>
            <p:ph type="sldNum" sz="quarter" idx="12"/>
          </p:nvPr>
        </p:nvSpPr>
        <p:spPr/>
        <p:txBody>
          <a:bodyPr/>
          <a:lstStyle>
            <a:lvl1pPr>
              <a:defRPr/>
            </a:lvl1p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128910277"/>
      </p:ext>
    </p:extLst>
  </p:cSld>
  <p:clrMapOvr>
    <a:masterClrMapping/>
  </p:clrMapOvr>
  <p:transition spd="slow">
    <p:push dir="u"/>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22608"/>
            <a:ext cx="7772400" cy="1464579"/>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71840"/>
            <a:ext cx="6400800" cy="174610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pPr>
              <a:defRPr/>
            </a:pPr>
            <a:fld id="{F2CA6A73-3668-4F4C-BDCE-9DEFC5715722}" type="datetime1">
              <a:rPr lang="en-US" smtClean="0">
                <a:solidFill>
                  <a:prstClr val="black">
                    <a:tint val="75000"/>
                  </a:prstClr>
                </a:solidFill>
              </a:rPr>
              <a:t>8/5/2020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23347078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99DA95A2-E621-415A-AE13-D269C53AA1AD}" type="datetime1">
              <a:rPr lang="en-US" smtClean="0">
                <a:solidFill>
                  <a:prstClr val="black">
                    <a:tint val="75000"/>
                  </a:prstClr>
                </a:solidFill>
              </a:rPr>
              <a:t>8/5/2020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58489616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390656"/>
            <a:ext cx="7772400" cy="1357030"/>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896034"/>
            <a:ext cx="7772400" cy="149463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pPr>
              <a:defRPr/>
            </a:pPr>
            <a:fld id="{907C9269-E6EF-452F-A69A-32094893ECE6}" type="datetime1">
              <a:rPr lang="en-US" smtClean="0">
                <a:solidFill>
                  <a:prstClr val="black">
                    <a:tint val="75000"/>
                  </a:prstClr>
                </a:solidFill>
              </a:rPr>
              <a:t>8/5/2020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78592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4.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theme" Target="../theme/theme10.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5.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theme" Target="../theme/theme11.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6.xml"/><Relationship Id="rId3" Type="http://schemas.openxmlformats.org/officeDocument/2006/relationships/slideLayout" Target="../slideLayouts/slideLayout121.xml"/><Relationship Id="rId7" Type="http://schemas.openxmlformats.org/officeDocument/2006/relationships/slideLayout" Target="../slideLayouts/slideLayout125.xml"/><Relationship Id="rId12" Type="http://schemas.openxmlformats.org/officeDocument/2006/relationships/theme" Target="../theme/theme12.xml"/><Relationship Id="rId2" Type="http://schemas.openxmlformats.org/officeDocument/2006/relationships/slideLayout" Target="../slideLayouts/slideLayout120.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5" Type="http://schemas.openxmlformats.org/officeDocument/2006/relationships/slideLayout" Target="../slideLayouts/slideLayout123.xml"/><Relationship Id="rId10" Type="http://schemas.openxmlformats.org/officeDocument/2006/relationships/slideLayout" Target="../slideLayouts/slideLayout128.xml"/><Relationship Id="rId4" Type="http://schemas.openxmlformats.org/officeDocument/2006/relationships/slideLayout" Target="../slideLayouts/slideLayout122.xml"/><Relationship Id="rId9" Type="http://schemas.openxmlformats.org/officeDocument/2006/relationships/slideLayout" Target="../slideLayouts/slideLayout127.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7.xml"/><Relationship Id="rId3" Type="http://schemas.openxmlformats.org/officeDocument/2006/relationships/slideLayout" Target="../slideLayouts/slideLayout132.xml"/><Relationship Id="rId7" Type="http://schemas.openxmlformats.org/officeDocument/2006/relationships/slideLayout" Target="../slideLayouts/slideLayout136.xml"/><Relationship Id="rId12" Type="http://schemas.openxmlformats.org/officeDocument/2006/relationships/theme" Target="../theme/theme13.xml"/><Relationship Id="rId2" Type="http://schemas.openxmlformats.org/officeDocument/2006/relationships/slideLayout" Target="../slideLayouts/slideLayout131.xml"/><Relationship Id="rId1" Type="http://schemas.openxmlformats.org/officeDocument/2006/relationships/slideLayout" Target="../slideLayouts/slideLayout130.xml"/><Relationship Id="rId6" Type="http://schemas.openxmlformats.org/officeDocument/2006/relationships/slideLayout" Target="../slideLayouts/slideLayout135.xml"/><Relationship Id="rId11" Type="http://schemas.openxmlformats.org/officeDocument/2006/relationships/slideLayout" Target="../slideLayouts/slideLayout140.xml"/><Relationship Id="rId5" Type="http://schemas.openxmlformats.org/officeDocument/2006/relationships/slideLayout" Target="../slideLayouts/slideLayout134.xml"/><Relationship Id="rId10" Type="http://schemas.openxmlformats.org/officeDocument/2006/relationships/slideLayout" Target="../slideLayouts/slideLayout139.xml"/><Relationship Id="rId4" Type="http://schemas.openxmlformats.org/officeDocument/2006/relationships/slideLayout" Target="../slideLayouts/slideLayout133.xml"/><Relationship Id="rId9" Type="http://schemas.openxmlformats.org/officeDocument/2006/relationships/slideLayout" Target="../slideLayouts/slideLayout138.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8.xml"/><Relationship Id="rId3" Type="http://schemas.openxmlformats.org/officeDocument/2006/relationships/slideLayout" Target="../slideLayouts/slideLayout143.xml"/><Relationship Id="rId7" Type="http://schemas.openxmlformats.org/officeDocument/2006/relationships/slideLayout" Target="../slideLayouts/slideLayout147.xml"/><Relationship Id="rId2" Type="http://schemas.openxmlformats.org/officeDocument/2006/relationships/slideLayout" Target="../slideLayouts/slideLayout142.xml"/><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theme" Target="../theme/theme14.xml"/><Relationship Id="rId5" Type="http://schemas.openxmlformats.org/officeDocument/2006/relationships/slideLayout" Target="../slideLayouts/slideLayout145.xml"/><Relationship Id="rId10" Type="http://schemas.openxmlformats.org/officeDocument/2006/relationships/slideLayout" Target="../slideLayouts/slideLayout150.xml"/><Relationship Id="rId4" Type="http://schemas.openxmlformats.org/officeDocument/2006/relationships/slideLayout" Target="../slideLayouts/slideLayout144.xml"/><Relationship Id="rId9" Type="http://schemas.openxmlformats.org/officeDocument/2006/relationships/slideLayout" Target="../slideLayouts/slideLayout149.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8.xml"/><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theme" Target="../theme/theme15.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9.xml"/><Relationship Id="rId3" Type="http://schemas.openxmlformats.org/officeDocument/2006/relationships/slideLayout" Target="../slideLayouts/slideLayout164.xml"/><Relationship Id="rId7" Type="http://schemas.openxmlformats.org/officeDocument/2006/relationships/slideLayout" Target="../slideLayouts/slideLayout168.xml"/><Relationship Id="rId12" Type="http://schemas.openxmlformats.org/officeDocument/2006/relationships/theme" Target="../theme/theme16.xml"/><Relationship Id="rId2" Type="http://schemas.openxmlformats.org/officeDocument/2006/relationships/slideLayout" Target="../slideLayouts/slideLayout163.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5" Type="http://schemas.openxmlformats.org/officeDocument/2006/relationships/slideLayout" Target="../slideLayouts/slideLayout166.xml"/><Relationship Id="rId10" Type="http://schemas.openxmlformats.org/officeDocument/2006/relationships/slideLayout" Target="../slideLayouts/slideLayout171.xml"/><Relationship Id="rId4" Type="http://schemas.openxmlformats.org/officeDocument/2006/relationships/slideLayout" Target="../slideLayouts/slideLayout165.xml"/><Relationship Id="rId9" Type="http://schemas.openxmlformats.org/officeDocument/2006/relationships/slideLayout" Target="../slideLayouts/slideLayout170.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0.xml"/><Relationship Id="rId3" Type="http://schemas.openxmlformats.org/officeDocument/2006/relationships/slideLayout" Target="../slideLayouts/slideLayout175.xml"/><Relationship Id="rId7" Type="http://schemas.openxmlformats.org/officeDocument/2006/relationships/slideLayout" Target="../slideLayouts/slideLayout179.xml"/><Relationship Id="rId12" Type="http://schemas.openxmlformats.org/officeDocument/2006/relationships/theme" Target="../theme/theme17.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11" Type="http://schemas.openxmlformats.org/officeDocument/2006/relationships/slideLayout" Target="../slideLayouts/slideLayout183.xml"/><Relationship Id="rId5" Type="http://schemas.openxmlformats.org/officeDocument/2006/relationships/slideLayout" Target="../slideLayouts/slideLayout177.xml"/><Relationship Id="rId10" Type="http://schemas.openxmlformats.org/officeDocument/2006/relationships/slideLayout" Target="../slideLayouts/slideLayout182.xml"/><Relationship Id="rId4" Type="http://schemas.openxmlformats.org/officeDocument/2006/relationships/slideLayout" Target="../slideLayouts/slideLayout176.xml"/><Relationship Id="rId9" Type="http://schemas.openxmlformats.org/officeDocument/2006/relationships/slideLayout" Target="../slideLayouts/slideLayout181.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1.xml"/><Relationship Id="rId3" Type="http://schemas.openxmlformats.org/officeDocument/2006/relationships/slideLayout" Target="../slideLayouts/slideLayout186.xml"/><Relationship Id="rId7" Type="http://schemas.openxmlformats.org/officeDocument/2006/relationships/slideLayout" Target="../slideLayouts/slideLayout190.xml"/><Relationship Id="rId2" Type="http://schemas.openxmlformats.org/officeDocument/2006/relationships/slideLayout" Target="../slideLayouts/slideLayout185.xml"/><Relationship Id="rId1" Type="http://schemas.openxmlformats.org/officeDocument/2006/relationships/slideLayout" Target="../slideLayouts/slideLayout184.xml"/><Relationship Id="rId6" Type="http://schemas.openxmlformats.org/officeDocument/2006/relationships/slideLayout" Target="../slideLayouts/slideLayout189.xml"/><Relationship Id="rId11" Type="http://schemas.openxmlformats.org/officeDocument/2006/relationships/theme" Target="../theme/theme18.xml"/><Relationship Id="rId5" Type="http://schemas.openxmlformats.org/officeDocument/2006/relationships/slideLayout" Target="../slideLayouts/slideLayout188.xml"/><Relationship Id="rId10" Type="http://schemas.openxmlformats.org/officeDocument/2006/relationships/slideLayout" Target="../slideLayouts/slideLayout193.xml"/><Relationship Id="rId4" Type="http://schemas.openxmlformats.org/officeDocument/2006/relationships/slideLayout" Target="../slideLayouts/slideLayout187.xml"/><Relationship Id="rId9" Type="http://schemas.openxmlformats.org/officeDocument/2006/relationships/slideLayout" Target="../slideLayouts/slideLayout192.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1.xml"/><Relationship Id="rId3" Type="http://schemas.openxmlformats.org/officeDocument/2006/relationships/slideLayout" Target="../slideLayouts/slideLayout196.xml"/><Relationship Id="rId7" Type="http://schemas.openxmlformats.org/officeDocument/2006/relationships/slideLayout" Target="../slideLayouts/slideLayout200.xml"/><Relationship Id="rId12" Type="http://schemas.openxmlformats.org/officeDocument/2006/relationships/theme" Target="../theme/theme19.xml"/><Relationship Id="rId2" Type="http://schemas.openxmlformats.org/officeDocument/2006/relationships/slideLayout" Target="../slideLayouts/slideLayout195.xml"/><Relationship Id="rId1" Type="http://schemas.openxmlformats.org/officeDocument/2006/relationships/slideLayout" Target="../slideLayouts/slideLayout194.xml"/><Relationship Id="rId6" Type="http://schemas.openxmlformats.org/officeDocument/2006/relationships/slideLayout" Target="../slideLayouts/slideLayout199.xml"/><Relationship Id="rId11" Type="http://schemas.openxmlformats.org/officeDocument/2006/relationships/slideLayout" Target="../slideLayouts/slideLayout204.xml"/><Relationship Id="rId5" Type="http://schemas.openxmlformats.org/officeDocument/2006/relationships/slideLayout" Target="../slideLayouts/slideLayout198.xml"/><Relationship Id="rId10" Type="http://schemas.openxmlformats.org/officeDocument/2006/relationships/slideLayout" Target="../slideLayouts/slideLayout203.xml"/><Relationship Id="rId4" Type="http://schemas.openxmlformats.org/officeDocument/2006/relationships/slideLayout" Target="../slideLayouts/slideLayout197.xml"/><Relationship Id="rId9" Type="http://schemas.openxmlformats.org/officeDocument/2006/relationships/slideLayout" Target="../slideLayouts/slideLayout20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2.xml"/><Relationship Id="rId3" Type="http://schemas.openxmlformats.org/officeDocument/2006/relationships/slideLayout" Target="../slideLayouts/slideLayout207.xml"/><Relationship Id="rId7" Type="http://schemas.openxmlformats.org/officeDocument/2006/relationships/slideLayout" Target="../slideLayouts/slideLayout211.xml"/><Relationship Id="rId12" Type="http://schemas.openxmlformats.org/officeDocument/2006/relationships/theme" Target="../theme/theme20.xml"/><Relationship Id="rId2" Type="http://schemas.openxmlformats.org/officeDocument/2006/relationships/slideLayout" Target="../slideLayouts/slideLayout206.xml"/><Relationship Id="rId1" Type="http://schemas.openxmlformats.org/officeDocument/2006/relationships/slideLayout" Target="../slideLayouts/slideLayout205.xml"/><Relationship Id="rId6" Type="http://schemas.openxmlformats.org/officeDocument/2006/relationships/slideLayout" Target="../slideLayouts/slideLayout210.xml"/><Relationship Id="rId11" Type="http://schemas.openxmlformats.org/officeDocument/2006/relationships/slideLayout" Target="../slideLayouts/slideLayout215.xml"/><Relationship Id="rId5" Type="http://schemas.openxmlformats.org/officeDocument/2006/relationships/slideLayout" Target="../slideLayouts/slideLayout209.xml"/><Relationship Id="rId10" Type="http://schemas.openxmlformats.org/officeDocument/2006/relationships/slideLayout" Target="../slideLayouts/slideLayout214.xml"/><Relationship Id="rId4" Type="http://schemas.openxmlformats.org/officeDocument/2006/relationships/slideLayout" Target="../slideLayouts/slideLayout208.xml"/><Relationship Id="rId9" Type="http://schemas.openxmlformats.org/officeDocument/2006/relationships/slideLayout" Target="../slideLayouts/slideLayout213.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3.xml"/><Relationship Id="rId3" Type="http://schemas.openxmlformats.org/officeDocument/2006/relationships/slideLayout" Target="../slideLayouts/slideLayout218.xml"/><Relationship Id="rId7" Type="http://schemas.openxmlformats.org/officeDocument/2006/relationships/slideLayout" Target="../slideLayouts/slideLayout222.xml"/><Relationship Id="rId12" Type="http://schemas.openxmlformats.org/officeDocument/2006/relationships/theme" Target="../theme/theme21.xml"/><Relationship Id="rId2" Type="http://schemas.openxmlformats.org/officeDocument/2006/relationships/slideLayout" Target="../slideLayouts/slideLayout217.xml"/><Relationship Id="rId1" Type="http://schemas.openxmlformats.org/officeDocument/2006/relationships/slideLayout" Target="../slideLayouts/slideLayout216.xml"/><Relationship Id="rId6" Type="http://schemas.openxmlformats.org/officeDocument/2006/relationships/slideLayout" Target="../slideLayouts/slideLayout221.xml"/><Relationship Id="rId11" Type="http://schemas.openxmlformats.org/officeDocument/2006/relationships/slideLayout" Target="../slideLayouts/slideLayout226.xml"/><Relationship Id="rId5" Type="http://schemas.openxmlformats.org/officeDocument/2006/relationships/slideLayout" Target="../slideLayouts/slideLayout220.xml"/><Relationship Id="rId10" Type="http://schemas.openxmlformats.org/officeDocument/2006/relationships/slideLayout" Target="../slideLayouts/slideLayout225.xml"/><Relationship Id="rId4" Type="http://schemas.openxmlformats.org/officeDocument/2006/relationships/slideLayout" Target="../slideLayouts/slideLayout219.xml"/><Relationship Id="rId9" Type="http://schemas.openxmlformats.org/officeDocument/2006/relationships/slideLayout" Target="../slideLayouts/slideLayout2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theme" Target="../theme/theme5.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6.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2.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theme" Target="../theme/theme7.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3.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theme" Target="../theme/theme8.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4.xml"/><Relationship Id="rId3" Type="http://schemas.openxmlformats.org/officeDocument/2006/relationships/slideLayout" Target="../slideLayouts/slideLayout89.xml"/><Relationship Id="rId7" Type="http://schemas.openxmlformats.org/officeDocument/2006/relationships/slideLayout" Target="../slideLayouts/slideLayout93.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theme" Target="../theme/theme9.xml"/><Relationship Id="rId5" Type="http://schemas.openxmlformats.org/officeDocument/2006/relationships/slideLayout" Target="../slideLayouts/slideLayout9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457200" y="273382"/>
            <a:ext cx="8229600" cy="113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p>
        </p:txBody>
      </p:sp>
      <p:sp>
        <p:nvSpPr>
          <p:cNvPr id="1027" name="Metin Yer Tutucusu 2"/>
          <p:cNvSpPr>
            <a:spLocks noGrp="1"/>
          </p:cNvSpPr>
          <p:nvPr>
            <p:ph type="body" idx="1"/>
          </p:nvPr>
        </p:nvSpPr>
        <p:spPr bwMode="auto">
          <a:xfrm>
            <a:off x="457200" y="1594273"/>
            <a:ext cx="8229600" cy="450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Veri Yer Tutucusu 3"/>
          <p:cNvSpPr>
            <a:spLocks noGrp="1"/>
          </p:cNvSpPr>
          <p:nvPr>
            <p:ph type="dt" sz="half" idx="2"/>
          </p:nvPr>
        </p:nvSpPr>
        <p:spPr>
          <a:xfrm>
            <a:off x="457200" y="6333518"/>
            <a:ext cx="2133600" cy="362507"/>
          </a:xfrm>
          <a:prstGeom prst="rect">
            <a:avLst/>
          </a:prstGeom>
        </p:spPr>
        <p:txBody>
          <a:bodyPr vert="horz" lIns="91440" tIns="45720" rIns="91440" bIns="45720" rtlCol="0" anchor="ctr"/>
          <a:lstStyle>
            <a:lvl1pPr algn="l" fontAlgn="auto">
              <a:spcBef>
                <a:spcPts val="0"/>
              </a:spcBef>
              <a:spcAft>
                <a:spcPts val="0"/>
              </a:spcAft>
              <a:defRPr sz="1200">
                <a:solidFill>
                  <a:schemeClr val="tx1"/>
                </a:solidFill>
                <a:latin typeface="+mn-lt"/>
                <a:cs typeface="+mn-cs"/>
              </a:defRPr>
            </a:lvl1pPr>
          </a:lstStyle>
          <a:p>
            <a:pPr>
              <a:defRPr/>
            </a:pPr>
            <a:fld id="{1F42100B-0F7F-44D8-BAFA-0DF45CC7FE0F}" type="datetime1">
              <a:rPr lang="en-US" smtClean="0"/>
              <a:t>8/5/2020</a:t>
            </a:fld>
            <a:endParaRPr lang="en-CA"/>
          </a:p>
        </p:txBody>
      </p:sp>
      <p:sp>
        <p:nvSpPr>
          <p:cNvPr id="5" name="Altbilgi Yer Tutucusu 4"/>
          <p:cNvSpPr>
            <a:spLocks noGrp="1"/>
          </p:cNvSpPr>
          <p:nvPr>
            <p:ph type="ftr" sz="quarter" idx="3"/>
          </p:nvPr>
        </p:nvSpPr>
        <p:spPr>
          <a:xfrm>
            <a:off x="3124200" y="6333518"/>
            <a:ext cx="2895600" cy="362507"/>
          </a:xfrm>
          <a:prstGeom prst="rect">
            <a:avLst/>
          </a:prstGeom>
        </p:spPr>
        <p:txBody>
          <a:bodyPr vert="horz" lIns="91440" tIns="45720" rIns="91440" bIns="45720" rtlCol="0" anchor="ctr"/>
          <a:lstStyle>
            <a:lvl1pPr algn="ctr" fontAlgn="auto">
              <a:spcBef>
                <a:spcPts val="0"/>
              </a:spcBef>
              <a:spcAft>
                <a:spcPts val="0"/>
              </a:spcAft>
              <a:defRPr sz="1200">
                <a:solidFill>
                  <a:schemeClr val="tx1"/>
                </a:solidFill>
                <a:latin typeface="+mn-lt"/>
                <a:cs typeface="+mn-cs"/>
              </a:defRPr>
            </a:lvl1pPr>
          </a:lstStyle>
          <a:p>
            <a:pPr>
              <a:defRPr/>
            </a:pPr>
            <a:endParaRPr lang="en-CA"/>
          </a:p>
        </p:txBody>
      </p:sp>
      <p:sp>
        <p:nvSpPr>
          <p:cNvPr id="6" name="Slayt Numarası Yer Tutucusu 5"/>
          <p:cNvSpPr>
            <a:spLocks noGrp="1"/>
          </p:cNvSpPr>
          <p:nvPr>
            <p:ph type="sldNum" sz="quarter" idx="4"/>
          </p:nvPr>
        </p:nvSpPr>
        <p:spPr>
          <a:xfrm>
            <a:off x="6553200" y="6333518"/>
            <a:ext cx="2133600" cy="362507"/>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cs typeface="+mn-cs"/>
              </a:defRPr>
            </a:lvl1pPr>
          </a:lstStyle>
          <a:p>
            <a:pPr>
              <a:defRPr/>
            </a:pPr>
            <a:fld id="{FF16F97C-866D-4F85-A1F6-DDF39F62CB6A}" type="slidenum">
              <a:rPr lang="en-CA" smtClean="0"/>
              <a:pPr>
                <a:defRPr/>
              </a:pPr>
              <a:t>‹#›</a:t>
            </a:fld>
            <a:endParaRPr lang="en-CA"/>
          </a:p>
        </p:txBody>
      </p:sp>
    </p:spTree>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Lst>
  <p:transition spd="slow">
    <p:push dir="u"/>
  </p:transition>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utiger 95 Ultra Black" pitchFamily="50" charset="0"/>
        </a:defRPr>
      </a:lvl2pPr>
      <a:lvl3pPr algn="ctr" rtl="0" eaLnBrk="1" fontAlgn="base" hangingPunct="1">
        <a:spcBef>
          <a:spcPct val="0"/>
        </a:spcBef>
        <a:spcAft>
          <a:spcPct val="0"/>
        </a:spcAft>
        <a:defRPr sz="4400">
          <a:solidFill>
            <a:schemeClr val="tx1"/>
          </a:solidFill>
          <a:latin typeface="Frutiger 95 Ultra Black" pitchFamily="50" charset="0"/>
        </a:defRPr>
      </a:lvl3pPr>
      <a:lvl4pPr algn="ctr" rtl="0" eaLnBrk="1" fontAlgn="base" hangingPunct="1">
        <a:spcBef>
          <a:spcPct val="0"/>
        </a:spcBef>
        <a:spcAft>
          <a:spcPct val="0"/>
        </a:spcAft>
        <a:defRPr sz="4400">
          <a:solidFill>
            <a:schemeClr val="tx1"/>
          </a:solidFill>
          <a:latin typeface="Frutiger 95 Ultra Black" pitchFamily="50" charset="0"/>
        </a:defRPr>
      </a:lvl4pPr>
      <a:lvl5pPr algn="ctr" rtl="0" eaLnBrk="1" fontAlgn="base" hangingPunct="1">
        <a:spcBef>
          <a:spcPct val="0"/>
        </a:spcBef>
        <a:spcAft>
          <a:spcPct val="0"/>
        </a:spcAft>
        <a:defRPr sz="4400">
          <a:solidFill>
            <a:schemeClr val="tx1"/>
          </a:solidFill>
          <a:latin typeface="Frutiger 95 Ultra Black" pitchFamily="50" charset="0"/>
        </a:defRPr>
      </a:lvl5pPr>
      <a:lvl6pPr marL="457200" algn="ctr" rtl="0" eaLnBrk="1" fontAlgn="base" hangingPunct="1">
        <a:spcBef>
          <a:spcPct val="0"/>
        </a:spcBef>
        <a:spcAft>
          <a:spcPct val="0"/>
        </a:spcAft>
        <a:defRPr sz="4400">
          <a:solidFill>
            <a:schemeClr val="tx1"/>
          </a:solidFill>
          <a:latin typeface="Frutiger 95 Ultra Black" pitchFamily="50" charset="0"/>
        </a:defRPr>
      </a:lvl6pPr>
      <a:lvl7pPr marL="914400" algn="ctr" rtl="0" eaLnBrk="1" fontAlgn="base" hangingPunct="1">
        <a:spcBef>
          <a:spcPct val="0"/>
        </a:spcBef>
        <a:spcAft>
          <a:spcPct val="0"/>
        </a:spcAft>
        <a:defRPr sz="4400">
          <a:solidFill>
            <a:schemeClr val="tx1"/>
          </a:solidFill>
          <a:latin typeface="Frutiger 95 Ultra Black" pitchFamily="50" charset="0"/>
        </a:defRPr>
      </a:lvl7pPr>
      <a:lvl8pPr marL="1371600" algn="ctr" rtl="0" eaLnBrk="1" fontAlgn="base" hangingPunct="1">
        <a:spcBef>
          <a:spcPct val="0"/>
        </a:spcBef>
        <a:spcAft>
          <a:spcPct val="0"/>
        </a:spcAft>
        <a:defRPr sz="4400">
          <a:solidFill>
            <a:schemeClr val="tx1"/>
          </a:solidFill>
          <a:latin typeface="Frutiger 95 Ultra Black" pitchFamily="50" charset="0"/>
        </a:defRPr>
      </a:lvl8pPr>
      <a:lvl9pPr marL="1828800" algn="ctr" rtl="0" eaLnBrk="1" fontAlgn="base" hangingPunct="1">
        <a:spcBef>
          <a:spcPct val="0"/>
        </a:spcBef>
        <a:spcAft>
          <a:spcPct val="0"/>
        </a:spcAft>
        <a:defRPr sz="4400">
          <a:solidFill>
            <a:schemeClr val="tx1"/>
          </a:solidFill>
          <a:latin typeface="Frutiger 95 Ultra Black" pitchFamily="50"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3663"/>
            <a:ext cx="8229600" cy="1138767"/>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594356"/>
            <a:ext cx="8229600" cy="4509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32987"/>
            <a:ext cx="2133600" cy="363773"/>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B063E20-CFCD-40D2-891F-30F817379537}" type="datetime1">
              <a:rPr lang="en-US" smtClean="0">
                <a:solidFill>
                  <a:prstClr val="black">
                    <a:tint val="75000"/>
                  </a:prstClr>
                </a:solidFill>
                <a:latin typeface="Calibri" pitchFamily="34" charset="0"/>
                <a:ea typeface="ヒラギノ角ゴ Pro W3" pitchFamily="1" charset="-128"/>
                <a:cs typeface="+mn-cs"/>
              </a:rPr>
              <a:t>8/5/2020</a:t>
            </a:fld>
            <a:endParaRPr lang="en-CA">
              <a:solidFill>
                <a:prstClr val="black">
                  <a:tint val="75000"/>
                </a:prstClr>
              </a:solidFill>
              <a:latin typeface="Calibri" pitchFamily="34" charset="0"/>
              <a:ea typeface="ヒラギノ角ゴ Pro W3" pitchFamily="1" charset="-128"/>
              <a:cs typeface="+mn-cs"/>
            </a:endParaRPr>
          </a:p>
        </p:txBody>
      </p:sp>
      <p:sp>
        <p:nvSpPr>
          <p:cNvPr id="5" name="4 Altbilgi Yer Tutucusu"/>
          <p:cNvSpPr>
            <a:spLocks noGrp="1"/>
          </p:cNvSpPr>
          <p:nvPr>
            <p:ph type="ftr" sz="quarter" idx="3"/>
          </p:nvPr>
        </p:nvSpPr>
        <p:spPr>
          <a:xfrm>
            <a:off x="3124200" y="6332987"/>
            <a:ext cx="2895600" cy="363773"/>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CA">
              <a:solidFill>
                <a:prstClr val="black">
                  <a:tint val="75000"/>
                </a:prstClr>
              </a:solidFill>
              <a:latin typeface="Calibri" pitchFamily="34" charset="0"/>
              <a:ea typeface="ヒラギノ角ゴ Pro W3" pitchFamily="1" charset="-128"/>
              <a:cs typeface="+mn-cs"/>
            </a:endParaRPr>
          </a:p>
        </p:txBody>
      </p:sp>
      <p:sp>
        <p:nvSpPr>
          <p:cNvPr id="6" name="5 Slayt Numarası Yer Tutucusu"/>
          <p:cNvSpPr>
            <a:spLocks noGrp="1"/>
          </p:cNvSpPr>
          <p:nvPr>
            <p:ph type="sldNum" sz="quarter" idx="4"/>
          </p:nvPr>
        </p:nvSpPr>
        <p:spPr>
          <a:xfrm>
            <a:off x="6553200" y="6332987"/>
            <a:ext cx="2133600" cy="363773"/>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F16F97C-866D-4F85-A1F6-DDF39F62CB6A}" type="slidenum">
              <a:rPr lang="en-CA" smtClean="0">
                <a:solidFill>
                  <a:prstClr val="black">
                    <a:tint val="75000"/>
                  </a:prstClr>
                </a:solidFill>
                <a:latin typeface="Calibri" pitchFamily="34" charset="0"/>
                <a:ea typeface="ヒラギノ角ゴ Pro W3" pitchFamily="1" charset="-128"/>
                <a:cs typeface="+mn-cs"/>
              </a:rPr>
              <a:pPr>
                <a:defRPr/>
              </a:pPr>
              <a:t>‹#›</a:t>
            </a:fld>
            <a:endParaRPr lang="en-CA">
              <a:solidFill>
                <a:prstClr val="black">
                  <a:tint val="75000"/>
                </a:prstClr>
              </a:solidFill>
              <a:latin typeface="Calibri" pitchFamily="34" charset="0"/>
              <a:ea typeface="ヒラギノ角ゴ Pro W3" pitchFamily="1" charset="-128"/>
              <a:cs typeface="+mn-cs"/>
            </a:endParaRPr>
          </a:p>
        </p:txBody>
      </p:sp>
    </p:spTree>
    <p:extLst>
      <p:ext uri="{BB962C8B-B14F-4D97-AF65-F5344CB8AC3E}">
        <p14:creationId xmlns:p14="http://schemas.microsoft.com/office/powerpoint/2010/main" val="1914739175"/>
      </p:ext>
    </p:extLst>
  </p:cSld>
  <p:clrMap bg1="lt1" tx1="dk1" bg2="lt2" tx2="dk2" accent1="accent1" accent2="accent2" accent3="accent3" accent4="accent4" accent5="accent5" accent6="accent6" hlink="hlink" folHlink="folHlink"/>
  <p:sldLayoutIdLst>
    <p:sldLayoutId id="2147484090" r:id="rId1"/>
    <p:sldLayoutId id="2147484091" r:id="rId2"/>
    <p:sldLayoutId id="2147484092" r:id="rId3"/>
    <p:sldLayoutId id="2147484093" r:id="rId4"/>
    <p:sldLayoutId id="2147484094" r:id="rId5"/>
    <p:sldLayoutId id="2147484095" r:id="rId6"/>
    <p:sldLayoutId id="2147484096" r:id="rId7"/>
    <p:sldLayoutId id="2147484097" r:id="rId8"/>
    <p:sldLayoutId id="2147484098" r:id="rId9"/>
    <p:sldLayoutId id="2147484099" r:id="rId10"/>
    <p:sldLayoutId id="2147484100"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3663"/>
            <a:ext cx="8229600" cy="1138767"/>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594356"/>
            <a:ext cx="8229600" cy="4509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32971"/>
            <a:ext cx="2133600" cy="363773"/>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13633B7E-328B-4C9D-A825-7E103CE4F319}" type="datetime1">
              <a:rPr lang="en-US" smtClean="0">
                <a:solidFill>
                  <a:prstClr val="black">
                    <a:tint val="75000"/>
                  </a:prstClr>
                </a:solidFill>
                <a:latin typeface="Calibri" pitchFamily="34" charset="0"/>
                <a:ea typeface="ヒラギノ角ゴ Pro W3" pitchFamily="1" charset="-128"/>
                <a:cs typeface="+mn-cs"/>
              </a:rPr>
              <a:t>8/5/2020</a:t>
            </a:fld>
            <a:endParaRPr lang="en-CA">
              <a:solidFill>
                <a:prstClr val="black">
                  <a:tint val="75000"/>
                </a:prstClr>
              </a:solidFill>
              <a:latin typeface="Calibri" pitchFamily="34" charset="0"/>
              <a:ea typeface="ヒラギノ角ゴ Pro W3" pitchFamily="1" charset="-128"/>
              <a:cs typeface="+mn-cs"/>
            </a:endParaRPr>
          </a:p>
        </p:txBody>
      </p:sp>
      <p:sp>
        <p:nvSpPr>
          <p:cNvPr id="5" name="4 Altbilgi Yer Tutucusu"/>
          <p:cNvSpPr>
            <a:spLocks noGrp="1"/>
          </p:cNvSpPr>
          <p:nvPr>
            <p:ph type="ftr" sz="quarter" idx="3"/>
          </p:nvPr>
        </p:nvSpPr>
        <p:spPr>
          <a:xfrm>
            <a:off x="3124200" y="6332971"/>
            <a:ext cx="2895600" cy="363773"/>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CA">
              <a:solidFill>
                <a:prstClr val="black">
                  <a:tint val="75000"/>
                </a:prstClr>
              </a:solidFill>
              <a:latin typeface="Calibri" pitchFamily="34" charset="0"/>
              <a:ea typeface="ヒラギノ角ゴ Pro W3" pitchFamily="1" charset="-128"/>
              <a:cs typeface="+mn-cs"/>
            </a:endParaRPr>
          </a:p>
        </p:txBody>
      </p:sp>
      <p:sp>
        <p:nvSpPr>
          <p:cNvPr id="6" name="5 Slayt Numarası Yer Tutucusu"/>
          <p:cNvSpPr>
            <a:spLocks noGrp="1"/>
          </p:cNvSpPr>
          <p:nvPr>
            <p:ph type="sldNum" sz="quarter" idx="4"/>
          </p:nvPr>
        </p:nvSpPr>
        <p:spPr>
          <a:xfrm>
            <a:off x="6553200" y="6332971"/>
            <a:ext cx="2133600" cy="363773"/>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F16F97C-866D-4F85-A1F6-DDF39F62CB6A}" type="slidenum">
              <a:rPr lang="en-CA" smtClean="0">
                <a:solidFill>
                  <a:prstClr val="black">
                    <a:tint val="75000"/>
                  </a:prstClr>
                </a:solidFill>
                <a:latin typeface="Calibri" pitchFamily="34" charset="0"/>
                <a:ea typeface="ヒラギノ角ゴ Pro W3" pitchFamily="1" charset="-128"/>
                <a:cs typeface="+mn-cs"/>
              </a:rPr>
              <a:pPr>
                <a:defRPr/>
              </a:pPr>
              <a:t>‹#›</a:t>
            </a:fld>
            <a:endParaRPr lang="en-CA">
              <a:solidFill>
                <a:prstClr val="black">
                  <a:tint val="75000"/>
                </a:prstClr>
              </a:solidFill>
              <a:latin typeface="Calibri" pitchFamily="34" charset="0"/>
              <a:ea typeface="ヒラギノ角ゴ Pro W3" pitchFamily="1" charset="-128"/>
              <a:cs typeface="+mn-cs"/>
            </a:endParaRPr>
          </a:p>
        </p:txBody>
      </p:sp>
    </p:spTree>
    <p:extLst>
      <p:ext uri="{BB962C8B-B14F-4D97-AF65-F5344CB8AC3E}">
        <p14:creationId xmlns:p14="http://schemas.microsoft.com/office/powerpoint/2010/main" val="2853284287"/>
      </p:ext>
    </p:extLst>
  </p:cSld>
  <p:clrMap bg1="lt1" tx1="dk1" bg2="lt2" tx2="dk2" accent1="accent1" accent2="accent2" accent3="accent3" accent4="accent4" accent5="accent5" accent6="accent6" hlink="hlink" folHlink="folHlink"/>
  <p:sldLayoutIdLst>
    <p:sldLayoutId id="2147484102" r:id="rId1"/>
    <p:sldLayoutId id="2147484103" r:id="rId2"/>
    <p:sldLayoutId id="2147484104" r:id="rId3"/>
    <p:sldLayoutId id="2147484105" r:id="rId4"/>
    <p:sldLayoutId id="2147484106" r:id="rId5"/>
    <p:sldLayoutId id="2147484107" r:id="rId6"/>
    <p:sldLayoutId id="2147484108" r:id="rId7"/>
    <p:sldLayoutId id="2147484109" r:id="rId8"/>
    <p:sldLayoutId id="2147484110" r:id="rId9"/>
    <p:sldLayoutId id="2147484111" r:id="rId10"/>
    <p:sldLayoutId id="214748411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3663"/>
            <a:ext cx="8229600" cy="1138767"/>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594356"/>
            <a:ext cx="8229600" cy="4509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32958"/>
            <a:ext cx="2133600" cy="363773"/>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875A8AA-8422-4A68-8538-ADDFCF9A0B1C}" type="datetime1">
              <a:rPr lang="en-US" smtClean="0">
                <a:solidFill>
                  <a:prstClr val="black">
                    <a:tint val="75000"/>
                  </a:prstClr>
                </a:solidFill>
                <a:latin typeface="Calibri" pitchFamily="34" charset="0"/>
                <a:ea typeface="ヒラギノ角ゴ Pro W3" pitchFamily="1" charset="-128"/>
                <a:cs typeface="+mn-cs"/>
              </a:rPr>
              <a:t>8/5/2020</a:t>
            </a:fld>
            <a:endParaRPr lang="en-CA">
              <a:solidFill>
                <a:prstClr val="black">
                  <a:tint val="75000"/>
                </a:prstClr>
              </a:solidFill>
              <a:latin typeface="Calibri" pitchFamily="34" charset="0"/>
              <a:ea typeface="ヒラギノ角ゴ Pro W3" pitchFamily="1" charset="-128"/>
              <a:cs typeface="+mn-cs"/>
            </a:endParaRPr>
          </a:p>
        </p:txBody>
      </p:sp>
      <p:sp>
        <p:nvSpPr>
          <p:cNvPr id="5" name="4 Altbilgi Yer Tutucusu"/>
          <p:cNvSpPr>
            <a:spLocks noGrp="1"/>
          </p:cNvSpPr>
          <p:nvPr>
            <p:ph type="ftr" sz="quarter" idx="3"/>
          </p:nvPr>
        </p:nvSpPr>
        <p:spPr>
          <a:xfrm>
            <a:off x="3124200" y="6332958"/>
            <a:ext cx="2895600" cy="363773"/>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CA">
              <a:solidFill>
                <a:prstClr val="black">
                  <a:tint val="75000"/>
                </a:prstClr>
              </a:solidFill>
              <a:latin typeface="Calibri" pitchFamily="34" charset="0"/>
              <a:ea typeface="ヒラギノ角ゴ Pro W3" pitchFamily="1" charset="-128"/>
              <a:cs typeface="+mn-cs"/>
            </a:endParaRPr>
          </a:p>
        </p:txBody>
      </p:sp>
      <p:sp>
        <p:nvSpPr>
          <p:cNvPr id="6" name="5 Slayt Numarası Yer Tutucusu"/>
          <p:cNvSpPr>
            <a:spLocks noGrp="1"/>
          </p:cNvSpPr>
          <p:nvPr>
            <p:ph type="sldNum" sz="quarter" idx="4"/>
          </p:nvPr>
        </p:nvSpPr>
        <p:spPr>
          <a:xfrm>
            <a:off x="6553200" y="6332958"/>
            <a:ext cx="2133600" cy="363773"/>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F16F97C-866D-4F85-A1F6-DDF39F62CB6A}" type="slidenum">
              <a:rPr lang="en-CA" smtClean="0">
                <a:solidFill>
                  <a:prstClr val="black">
                    <a:tint val="75000"/>
                  </a:prstClr>
                </a:solidFill>
                <a:latin typeface="Calibri" pitchFamily="34" charset="0"/>
                <a:ea typeface="ヒラギノ角ゴ Pro W3" pitchFamily="1" charset="-128"/>
                <a:cs typeface="+mn-cs"/>
              </a:rPr>
              <a:pPr>
                <a:defRPr/>
              </a:pPr>
              <a:t>‹#›</a:t>
            </a:fld>
            <a:endParaRPr lang="en-CA">
              <a:solidFill>
                <a:prstClr val="black">
                  <a:tint val="75000"/>
                </a:prstClr>
              </a:solidFill>
              <a:latin typeface="Calibri" pitchFamily="34" charset="0"/>
              <a:ea typeface="ヒラギノ角ゴ Pro W3" pitchFamily="1" charset="-128"/>
              <a:cs typeface="+mn-cs"/>
            </a:endParaRPr>
          </a:p>
        </p:txBody>
      </p:sp>
    </p:spTree>
    <p:extLst>
      <p:ext uri="{BB962C8B-B14F-4D97-AF65-F5344CB8AC3E}">
        <p14:creationId xmlns:p14="http://schemas.microsoft.com/office/powerpoint/2010/main" val="381268891"/>
      </p:ext>
    </p:extLst>
  </p:cSld>
  <p:clrMap bg1="lt1" tx1="dk1" bg2="lt2" tx2="dk2" accent1="accent1" accent2="accent2" accent3="accent3" accent4="accent4" accent5="accent5" accent6="accent6" hlink="hlink" folHlink="folHlink"/>
  <p:sldLayoutIdLst>
    <p:sldLayoutId id="2147484114" r:id="rId1"/>
    <p:sldLayoutId id="2147484115" r:id="rId2"/>
    <p:sldLayoutId id="2147484116" r:id="rId3"/>
    <p:sldLayoutId id="2147484117" r:id="rId4"/>
    <p:sldLayoutId id="2147484118" r:id="rId5"/>
    <p:sldLayoutId id="2147484119" r:id="rId6"/>
    <p:sldLayoutId id="2147484120" r:id="rId7"/>
    <p:sldLayoutId id="2147484121" r:id="rId8"/>
    <p:sldLayoutId id="2147484122" r:id="rId9"/>
    <p:sldLayoutId id="2147484123" r:id="rId10"/>
    <p:sldLayoutId id="2147484124"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3663"/>
            <a:ext cx="8229600" cy="1138767"/>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594328"/>
            <a:ext cx="8229600" cy="4509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32871"/>
            <a:ext cx="2133600" cy="363773"/>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FA477F8-6FD8-410E-98AC-3BAA4B3EEC39}" type="datetime1">
              <a:rPr lang="en-US" smtClean="0">
                <a:solidFill>
                  <a:prstClr val="black">
                    <a:tint val="75000"/>
                  </a:prstClr>
                </a:solidFill>
              </a:rPr>
              <a:t>8/5/2020</a:t>
            </a:fld>
            <a:endParaRPr lang="en-CA">
              <a:solidFill>
                <a:prstClr val="black">
                  <a:tint val="75000"/>
                </a:prstClr>
              </a:solidFill>
            </a:endParaRPr>
          </a:p>
        </p:txBody>
      </p:sp>
      <p:sp>
        <p:nvSpPr>
          <p:cNvPr id="5" name="Altbilgi Yer Tutucusu 4"/>
          <p:cNvSpPr>
            <a:spLocks noGrp="1"/>
          </p:cNvSpPr>
          <p:nvPr>
            <p:ph type="ftr" sz="quarter" idx="3"/>
          </p:nvPr>
        </p:nvSpPr>
        <p:spPr>
          <a:xfrm>
            <a:off x="3124200" y="6332871"/>
            <a:ext cx="2895600" cy="363773"/>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CA">
              <a:solidFill>
                <a:prstClr val="black">
                  <a:tint val="75000"/>
                </a:prstClr>
              </a:solidFill>
            </a:endParaRPr>
          </a:p>
        </p:txBody>
      </p:sp>
      <p:sp>
        <p:nvSpPr>
          <p:cNvPr id="6" name="Slayt Numarası Yer Tutucusu 5"/>
          <p:cNvSpPr>
            <a:spLocks noGrp="1"/>
          </p:cNvSpPr>
          <p:nvPr>
            <p:ph type="sldNum" sz="quarter" idx="4"/>
          </p:nvPr>
        </p:nvSpPr>
        <p:spPr>
          <a:xfrm>
            <a:off x="6553200" y="6332871"/>
            <a:ext cx="2133600" cy="363773"/>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4003297542"/>
      </p:ext>
    </p:extLst>
  </p:cSld>
  <p:clrMap bg1="lt1" tx1="dk1" bg2="lt2" tx2="dk2" accent1="accent1" accent2="accent2" accent3="accent3" accent4="accent4" accent5="accent5" accent6="accent6" hlink="hlink" folHlink="folHlink"/>
  <p:sldLayoutIdLst>
    <p:sldLayoutId id="2147484126" r:id="rId1"/>
    <p:sldLayoutId id="2147484127" r:id="rId2"/>
    <p:sldLayoutId id="2147484128" r:id="rId3"/>
    <p:sldLayoutId id="2147484129" r:id="rId4"/>
    <p:sldLayoutId id="2147484130" r:id="rId5"/>
    <p:sldLayoutId id="2147484131" r:id="rId6"/>
    <p:sldLayoutId id="2147484132" r:id="rId7"/>
    <p:sldLayoutId id="2147484133" r:id="rId8"/>
    <p:sldLayoutId id="2147484134" r:id="rId9"/>
    <p:sldLayoutId id="2147484135" r:id="rId10"/>
    <p:sldLayoutId id="2147484136" r:id="rId11"/>
  </p:sldLayoutIdLst>
  <p:transition spd="slow">
    <p:push dir="u"/>
  </p:transition>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457200" y="273358"/>
            <a:ext cx="8229600" cy="113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p>
        </p:txBody>
      </p:sp>
      <p:sp>
        <p:nvSpPr>
          <p:cNvPr id="1027" name="Metin Yer Tutucusu 2"/>
          <p:cNvSpPr>
            <a:spLocks noGrp="1"/>
          </p:cNvSpPr>
          <p:nvPr>
            <p:ph type="body" idx="1"/>
          </p:nvPr>
        </p:nvSpPr>
        <p:spPr bwMode="auto">
          <a:xfrm>
            <a:off x="457200" y="1594273"/>
            <a:ext cx="8229600" cy="450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Veri Yer Tutucusu 3"/>
          <p:cNvSpPr>
            <a:spLocks noGrp="1"/>
          </p:cNvSpPr>
          <p:nvPr>
            <p:ph type="dt" sz="half" idx="2"/>
          </p:nvPr>
        </p:nvSpPr>
        <p:spPr>
          <a:xfrm>
            <a:off x="457200" y="6333494"/>
            <a:ext cx="2133600" cy="362507"/>
          </a:xfrm>
          <a:prstGeom prst="rect">
            <a:avLst/>
          </a:prstGeom>
        </p:spPr>
        <p:txBody>
          <a:bodyPr vert="horz" lIns="91440" tIns="45720" rIns="91440" bIns="45720" rtlCol="0" anchor="ctr"/>
          <a:lstStyle>
            <a:lvl1pPr algn="l" fontAlgn="auto">
              <a:spcBef>
                <a:spcPts val="0"/>
              </a:spcBef>
              <a:spcAft>
                <a:spcPts val="0"/>
              </a:spcAft>
              <a:defRPr sz="1200">
                <a:solidFill>
                  <a:schemeClr val="tx1"/>
                </a:solidFill>
                <a:latin typeface="+mn-lt"/>
                <a:cs typeface="+mn-cs"/>
              </a:defRPr>
            </a:lvl1pPr>
          </a:lstStyle>
          <a:p>
            <a:pPr>
              <a:defRPr/>
            </a:pPr>
            <a:fld id="{9CD21F11-9943-4C1A-BF3A-C2E619347BF1}" type="datetime1">
              <a:rPr lang="en-US" smtClean="0">
                <a:solidFill>
                  <a:prstClr val="black">
                    <a:tint val="75000"/>
                  </a:prstClr>
                </a:solidFill>
              </a:rPr>
              <a:t>8/5/2020</a:t>
            </a:fld>
            <a:endParaRPr lang="en-CA">
              <a:solidFill>
                <a:prstClr val="black">
                  <a:tint val="75000"/>
                </a:prstClr>
              </a:solidFill>
            </a:endParaRPr>
          </a:p>
        </p:txBody>
      </p:sp>
      <p:sp>
        <p:nvSpPr>
          <p:cNvPr id="5" name="Altbilgi Yer Tutucusu 4"/>
          <p:cNvSpPr>
            <a:spLocks noGrp="1"/>
          </p:cNvSpPr>
          <p:nvPr>
            <p:ph type="ftr" sz="quarter" idx="3"/>
          </p:nvPr>
        </p:nvSpPr>
        <p:spPr>
          <a:xfrm>
            <a:off x="3124200" y="6333494"/>
            <a:ext cx="2895600" cy="362507"/>
          </a:xfrm>
          <a:prstGeom prst="rect">
            <a:avLst/>
          </a:prstGeom>
        </p:spPr>
        <p:txBody>
          <a:bodyPr vert="horz" lIns="91440" tIns="45720" rIns="91440" bIns="45720" rtlCol="0" anchor="ctr"/>
          <a:lstStyle>
            <a:lvl1pPr algn="ctr" fontAlgn="auto">
              <a:spcBef>
                <a:spcPts val="0"/>
              </a:spcBef>
              <a:spcAft>
                <a:spcPts val="0"/>
              </a:spcAft>
              <a:defRPr sz="1200">
                <a:solidFill>
                  <a:schemeClr val="tx1"/>
                </a:solidFill>
                <a:latin typeface="+mn-lt"/>
                <a:cs typeface="+mn-cs"/>
              </a:defRPr>
            </a:lvl1pPr>
          </a:lstStyle>
          <a:p>
            <a:pPr>
              <a:defRPr/>
            </a:pPr>
            <a:endParaRPr lang="en-CA">
              <a:solidFill>
                <a:prstClr val="black">
                  <a:tint val="75000"/>
                </a:prstClr>
              </a:solidFill>
            </a:endParaRPr>
          </a:p>
        </p:txBody>
      </p:sp>
      <p:sp>
        <p:nvSpPr>
          <p:cNvPr id="6" name="Slayt Numarası Yer Tutucusu 5"/>
          <p:cNvSpPr>
            <a:spLocks noGrp="1"/>
          </p:cNvSpPr>
          <p:nvPr>
            <p:ph type="sldNum" sz="quarter" idx="4"/>
          </p:nvPr>
        </p:nvSpPr>
        <p:spPr>
          <a:xfrm>
            <a:off x="6553200" y="6333494"/>
            <a:ext cx="2133600" cy="362507"/>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cs typeface="+mn-cs"/>
              </a:defRPr>
            </a:lvl1p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4138" r:id="rId1"/>
    <p:sldLayoutId id="2147484139" r:id="rId2"/>
    <p:sldLayoutId id="2147484140" r:id="rId3"/>
    <p:sldLayoutId id="2147484141" r:id="rId4"/>
    <p:sldLayoutId id="2147484142" r:id="rId5"/>
    <p:sldLayoutId id="2147484143" r:id="rId6"/>
    <p:sldLayoutId id="2147484144" r:id="rId7"/>
    <p:sldLayoutId id="2147484145" r:id="rId8"/>
    <p:sldLayoutId id="2147484146" r:id="rId9"/>
    <p:sldLayoutId id="2147484147" r:id="rId10"/>
  </p:sldLayoutIdLst>
  <p:transition spd="slow">
    <p:push dir="u"/>
  </p:transition>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utiger 95 Ultra Black" pitchFamily="50" charset="0"/>
        </a:defRPr>
      </a:lvl2pPr>
      <a:lvl3pPr algn="ctr" rtl="0" eaLnBrk="1" fontAlgn="base" hangingPunct="1">
        <a:spcBef>
          <a:spcPct val="0"/>
        </a:spcBef>
        <a:spcAft>
          <a:spcPct val="0"/>
        </a:spcAft>
        <a:defRPr sz="4400">
          <a:solidFill>
            <a:schemeClr val="tx1"/>
          </a:solidFill>
          <a:latin typeface="Frutiger 95 Ultra Black" pitchFamily="50" charset="0"/>
        </a:defRPr>
      </a:lvl3pPr>
      <a:lvl4pPr algn="ctr" rtl="0" eaLnBrk="1" fontAlgn="base" hangingPunct="1">
        <a:spcBef>
          <a:spcPct val="0"/>
        </a:spcBef>
        <a:spcAft>
          <a:spcPct val="0"/>
        </a:spcAft>
        <a:defRPr sz="4400">
          <a:solidFill>
            <a:schemeClr val="tx1"/>
          </a:solidFill>
          <a:latin typeface="Frutiger 95 Ultra Black" pitchFamily="50" charset="0"/>
        </a:defRPr>
      </a:lvl4pPr>
      <a:lvl5pPr algn="ctr" rtl="0" eaLnBrk="1" fontAlgn="base" hangingPunct="1">
        <a:spcBef>
          <a:spcPct val="0"/>
        </a:spcBef>
        <a:spcAft>
          <a:spcPct val="0"/>
        </a:spcAft>
        <a:defRPr sz="4400">
          <a:solidFill>
            <a:schemeClr val="tx1"/>
          </a:solidFill>
          <a:latin typeface="Frutiger 95 Ultra Black" pitchFamily="50" charset="0"/>
        </a:defRPr>
      </a:lvl5pPr>
      <a:lvl6pPr marL="457200" algn="ctr" rtl="0" eaLnBrk="1" fontAlgn="base" hangingPunct="1">
        <a:spcBef>
          <a:spcPct val="0"/>
        </a:spcBef>
        <a:spcAft>
          <a:spcPct val="0"/>
        </a:spcAft>
        <a:defRPr sz="4400">
          <a:solidFill>
            <a:schemeClr val="tx1"/>
          </a:solidFill>
          <a:latin typeface="Frutiger 95 Ultra Black" pitchFamily="50" charset="0"/>
        </a:defRPr>
      </a:lvl6pPr>
      <a:lvl7pPr marL="914400" algn="ctr" rtl="0" eaLnBrk="1" fontAlgn="base" hangingPunct="1">
        <a:spcBef>
          <a:spcPct val="0"/>
        </a:spcBef>
        <a:spcAft>
          <a:spcPct val="0"/>
        </a:spcAft>
        <a:defRPr sz="4400">
          <a:solidFill>
            <a:schemeClr val="tx1"/>
          </a:solidFill>
          <a:latin typeface="Frutiger 95 Ultra Black" pitchFamily="50" charset="0"/>
        </a:defRPr>
      </a:lvl7pPr>
      <a:lvl8pPr marL="1371600" algn="ctr" rtl="0" eaLnBrk="1" fontAlgn="base" hangingPunct="1">
        <a:spcBef>
          <a:spcPct val="0"/>
        </a:spcBef>
        <a:spcAft>
          <a:spcPct val="0"/>
        </a:spcAft>
        <a:defRPr sz="4400">
          <a:solidFill>
            <a:schemeClr val="tx1"/>
          </a:solidFill>
          <a:latin typeface="Frutiger 95 Ultra Black" pitchFamily="50" charset="0"/>
        </a:defRPr>
      </a:lvl8pPr>
      <a:lvl9pPr marL="1828800" algn="ctr" rtl="0" eaLnBrk="1" fontAlgn="base" hangingPunct="1">
        <a:spcBef>
          <a:spcPct val="0"/>
        </a:spcBef>
        <a:spcAft>
          <a:spcPct val="0"/>
        </a:spcAft>
        <a:defRPr sz="4400">
          <a:solidFill>
            <a:schemeClr val="tx1"/>
          </a:solidFill>
          <a:latin typeface="Frutiger 95 Ultra Black" pitchFamily="50"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3663"/>
            <a:ext cx="8229600" cy="1138767"/>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594335"/>
            <a:ext cx="8229600" cy="4509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32960"/>
            <a:ext cx="2133600" cy="363773"/>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ADEA6694-E084-4DE2-B1DF-6CB357C39777}" type="datetime1">
              <a:rPr lang="en-US" smtClean="0">
                <a:solidFill>
                  <a:prstClr val="black">
                    <a:tint val="75000"/>
                  </a:prstClr>
                </a:solidFill>
                <a:latin typeface="Calibri" pitchFamily="34" charset="0"/>
                <a:ea typeface="ヒラギノ角ゴ Pro W3" pitchFamily="1" charset="-128"/>
                <a:cs typeface="+mn-cs"/>
              </a:rPr>
              <a:t>8/5/2020</a:t>
            </a:fld>
            <a:endParaRPr lang="en-CA">
              <a:solidFill>
                <a:prstClr val="black">
                  <a:tint val="75000"/>
                </a:prstClr>
              </a:solidFill>
              <a:latin typeface="Calibri" pitchFamily="34" charset="0"/>
              <a:ea typeface="ヒラギノ角ゴ Pro W3" pitchFamily="1" charset="-128"/>
              <a:cs typeface="+mn-cs"/>
            </a:endParaRPr>
          </a:p>
        </p:txBody>
      </p:sp>
      <p:sp>
        <p:nvSpPr>
          <p:cNvPr id="5" name="4 Altbilgi Yer Tutucusu"/>
          <p:cNvSpPr>
            <a:spLocks noGrp="1"/>
          </p:cNvSpPr>
          <p:nvPr>
            <p:ph type="ftr" sz="quarter" idx="3"/>
          </p:nvPr>
        </p:nvSpPr>
        <p:spPr>
          <a:xfrm>
            <a:off x="3124200" y="6332960"/>
            <a:ext cx="2895600" cy="363773"/>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CA">
              <a:solidFill>
                <a:prstClr val="black">
                  <a:tint val="75000"/>
                </a:prstClr>
              </a:solidFill>
              <a:latin typeface="Calibri" pitchFamily="34" charset="0"/>
              <a:ea typeface="ヒラギノ角ゴ Pro W3" pitchFamily="1" charset="-128"/>
              <a:cs typeface="+mn-cs"/>
            </a:endParaRPr>
          </a:p>
        </p:txBody>
      </p:sp>
      <p:sp>
        <p:nvSpPr>
          <p:cNvPr id="6" name="5 Slayt Numarası Yer Tutucusu"/>
          <p:cNvSpPr>
            <a:spLocks noGrp="1"/>
          </p:cNvSpPr>
          <p:nvPr>
            <p:ph type="sldNum" sz="quarter" idx="4"/>
          </p:nvPr>
        </p:nvSpPr>
        <p:spPr>
          <a:xfrm>
            <a:off x="6553200" y="6332960"/>
            <a:ext cx="2133600" cy="363773"/>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F16F97C-866D-4F85-A1F6-DDF39F62CB6A}" type="slidenum">
              <a:rPr lang="en-CA" smtClean="0">
                <a:solidFill>
                  <a:prstClr val="black">
                    <a:tint val="75000"/>
                  </a:prstClr>
                </a:solidFill>
                <a:latin typeface="Calibri" pitchFamily="34" charset="0"/>
                <a:ea typeface="ヒラギノ角ゴ Pro W3" pitchFamily="1" charset="-128"/>
                <a:cs typeface="+mn-cs"/>
              </a:rPr>
              <a:pPr>
                <a:defRPr/>
              </a:pPr>
              <a:t>‹#›</a:t>
            </a:fld>
            <a:endParaRPr lang="en-CA">
              <a:solidFill>
                <a:prstClr val="black">
                  <a:tint val="75000"/>
                </a:prstClr>
              </a:solidFill>
              <a:latin typeface="Calibri" pitchFamily="34" charset="0"/>
              <a:ea typeface="ヒラギノ角ゴ Pro W3" pitchFamily="1" charset="-128"/>
              <a:cs typeface="+mn-cs"/>
            </a:endParaRPr>
          </a:p>
        </p:txBody>
      </p:sp>
    </p:spTree>
    <p:extLst>
      <p:ext uri="{BB962C8B-B14F-4D97-AF65-F5344CB8AC3E}">
        <p14:creationId xmlns:p14="http://schemas.microsoft.com/office/powerpoint/2010/main" val="1914739175"/>
      </p:ext>
    </p:extLst>
  </p:cSld>
  <p:clrMap bg1="lt1" tx1="dk1" bg2="lt2" tx2="dk2" accent1="accent1" accent2="accent2" accent3="accent3" accent4="accent4" accent5="accent5" accent6="accent6" hlink="hlink" folHlink="folHlink"/>
  <p:sldLayoutIdLst>
    <p:sldLayoutId id="2147484149" r:id="rId1"/>
    <p:sldLayoutId id="2147484150" r:id="rId2"/>
    <p:sldLayoutId id="2147484151" r:id="rId3"/>
    <p:sldLayoutId id="2147484152" r:id="rId4"/>
    <p:sldLayoutId id="2147484153" r:id="rId5"/>
    <p:sldLayoutId id="2147484154" r:id="rId6"/>
    <p:sldLayoutId id="2147484155" r:id="rId7"/>
    <p:sldLayoutId id="2147484156" r:id="rId8"/>
    <p:sldLayoutId id="2147484157" r:id="rId9"/>
    <p:sldLayoutId id="2147484158" r:id="rId10"/>
    <p:sldLayoutId id="21474841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3663"/>
            <a:ext cx="8229600" cy="1138767"/>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594335"/>
            <a:ext cx="8229600" cy="4509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32946"/>
            <a:ext cx="2133600" cy="363773"/>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3DE14AAE-7F81-4F9A-8FF8-5E7182B291AD}" type="datetime1">
              <a:rPr lang="en-US" smtClean="0">
                <a:solidFill>
                  <a:prstClr val="black">
                    <a:tint val="75000"/>
                  </a:prstClr>
                </a:solidFill>
                <a:latin typeface="Calibri" pitchFamily="34" charset="0"/>
                <a:ea typeface="ヒラギノ角ゴ Pro W3" pitchFamily="1" charset="-128"/>
                <a:cs typeface="+mn-cs"/>
              </a:rPr>
              <a:t>8/5/2020</a:t>
            </a:fld>
            <a:endParaRPr lang="en-CA">
              <a:solidFill>
                <a:prstClr val="black">
                  <a:tint val="75000"/>
                </a:prstClr>
              </a:solidFill>
              <a:latin typeface="Calibri" pitchFamily="34" charset="0"/>
              <a:ea typeface="ヒラギノ角ゴ Pro W3" pitchFamily="1" charset="-128"/>
              <a:cs typeface="+mn-cs"/>
            </a:endParaRPr>
          </a:p>
        </p:txBody>
      </p:sp>
      <p:sp>
        <p:nvSpPr>
          <p:cNvPr id="5" name="4 Altbilgi Yer Tutucusu"/>
          <p:cNvSpPr>
            <a:spLocks noGrp="1"/>
          </p:cNvSpPr>
          <p:nvPr>
            <p:ph type="ftr" sz="quarter" idx="3"/>
          </p:nvPr>
        </p:nvSpPr>
        <p:spPr>
          <a:xfrm>
            <a:off x="3124200" y="6332946"/>
            <a:ext cx="2895600" cy="363773"/>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CA">
              <a:solidFill>
                <a:prstClr val="black">
                  <a:tint val="75000"/>
                </a:prstClr>
              </a:solidFill>
              <a:latin typeface="Calibri" pitchFamily="34" charset="0"/>
              <a:ea typeface="ヒラギノ角ゴ Pro W3" pitchFamily="1" charset="-128"/>
              <a:cs typeface="+mn-cs"/>
            </a:endParaRPr>
          </a:p>
        </p:txBody>
      </p:sp>
      <p:sp>
        <p:nvSpPr>
          <p:cNvPr id="6" name="5 Slayt Numarası Yer Tutucusu"/>
          <p:cNvSpPr>
            <a:spLocks noGrp="1"/>
          </p:cNvSpPr>
          <p:nvPr>
            <p:ph type="sldNum" sz="quarter" idx="4"/>
          </p:nvPr>
        </p:nvSpPr>
        <p:spPr>
          <a:xfrm>
            <a:off x="6553200" y="6332946"/>
            <a:ext cx="2133600" cy="363773"/>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F16F97C-866D-4F85-A1F6-DDF39F62CB6A}" type="slidenum">
              <a:rPr lang="en-CA" smtClean="0">
                <a:solidFill>
                  <a:prstClr val="black">
                    <a:tint val="75000"/>
                  </a:prstClr>
                </a:solidFill>
                <a:latin typeface="Calibri" pitchFamily="34" charset="0"/>
                <a:ea typeface="ヒラギノ角ゴ Pro W3" pitchFamily="1" charset="-128"/>
                <a:cs typeface="+mn-cs"/>
              </a:rPr>
              <a:pPr>
                <a:defRPr/>
              </a:pPr>
              <a:t>‹#›</a:t>
            </a:fld>
            <a:endParaRPr lang="en-CA">
              <a:solidFill>
                <a:prstClr val="black">
                  <a:tint val="75000"/>
                </a:prstClr>
              </a:solidFill>
              <a:latin typeface="Calibri" pitchFamily="34" charset="0"/>
              <a:ea typeface="ヒラギノ角ゴ Pro W3" pitchFamily="1" charset="-128"/>
              <a:cs typeface="+mn-cs"/>
            </a:endParaRPr>
          </a:p>
        </p:txBody>
      </p:sp>
    </p:spTree>
    <p:extLst>
      <p:ext uri="{BB962C8B-B14F-4D97-AF65-F5344CB8AC3E}">
        <p14:creationId xmlns:p14="http://schemas.microsoft.com/office/powerpoint/2010/main" val="2853284287"/>
      </p:ext>
    </p:extLst>
  </p:cSld>
  <p:clrMap bg1="lt1" tx1="dk1" bg2="lt2" tx2="dk2" accent1="accent1" accent2="accent2" accent3="accent3" accent4="accent4" accent5="accent5" accent6="accent6" hlink="hlink" folHlink="folHlink"/>
  <p:sldLayoutIdLst>
    <p:sldLayoutId id="2147484161" r:id="rId1"/>
    <p:sldLayoutId id="2147484162" r:id="rId2"/>
    <p:sldLayoutId id="2147484163" r:id="rId3"/>
    <p:sldLayoutId id="2147484164" r:id="rId4"/>
    <p:sldLayoutId id="2147484165" r:id="rId5"/>
    <p:sldLayoutId id="2147484166" r:id="rId6"/>
    <p:sldLayoutId id="2147484167" r:id="rId7"/>
    <p:sldLayoutId id="2147484168" r:id="rId8"/>
    <p:sldLayoutId id="2147484169" r:id="rId9"/>
    <p:sldLayoutId id="2147484170" r:id="rId10"/>
    <p:sldLayoutId id="21474841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3663"/>
            <a:ext cx="8229600" cy="1138767"/>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594335"/>
            <a:ext cx="8229600" cy="4509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32933"/>
            <a:ext cx="2133600" cy="363773"/>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9CD33F96-4E90-4CBC-9A43-807616C82631}" type="datetime1">
              <a:rPr lang="en-US" smtClean="0">
                <a:solidFill>
                  <a:prstClr val="black">
                    <a:tint val="75000"/>
                  </a:prstClr>
                </a:solidFill>
                <a:latin typeface="Calibri" pitchFamily="34" charset="0"/>
                <a:ea typeface="ヒラギノ角ゴ Pro W3" pitchFamily="1" charset="-128"/>
                <a:cs typeface="+mn-cs"/>
              </a:rPr>
              <a:t>8/5/2020</a:t>
            </a:fld>
            <a:endParaRPr lang="en-CA">
              <a:solidFill>
                <a:prstClr val="black">
                  <a:tint val="75000"/>
                </a:prstClr>
              </a:solidFill>
              <a:latin typeface="Calibri" pitchFamily="34" charset="0"/>
              <a:ea typeface="ヒラギノ角ゴ Pro W3" pitchFamily="1" charset="-128"/>
              <a:cs typeface="+mn-cs"/>
            </a:endParaRPr>
          </a:p>
        </p:txBody>
      </p:sp>
      <p:sp>
        <p:nvSpPr>
          <p:cNvPr id="5" name="4 Altbilgi Yer Tutucusu"/>
          <p:cNvSpPr>
            <a:spLocks noGrp="1"/>
          </p:cNvSpPr>
          <p:nvPr>
            <p:ph type="ftr" sz="quarter" idx="3"/>
          </p:nvPr>
        </p:nvSpPr>
        <p:spPr>
          <a:xfrm>
            <a:off x="3124200" y="6332933"/>
            <a:ext cx="2895600" cy="363773"/>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CA">
              <a:solidFill>
                <a:prstClr val="black">
                  <a:tint val="75000"/>
                </a:prstClr>
              </a:solidFill>
              <a:latin typeface="Calibri" pitchFamily="34" charset="0"/>
              <a:ea typeface="ヒラギノ角ゴ Pro W3" pitchFamily="1" charset="-128"/>
              <a:cs typeface="+mn-cs"/>
            </a:endParaRPr>
          </a:p>
        </p:txBody>
      </p:sp>
      <p:sp>
        <p:nvSpPr>
          <p:cNvPr id="6" name="5 Slayt Numarası Yer Tutucusu"/>
          <p:cNvSpPr>
            <a:spLocks noGrp="1"/>
          </p:cNvSpPr>
          <p:nvPr>
            <p:ph type="sldNum" sz="quarter" idx="4"/>
          </p:nvPr>
        </p:nvSpPr>
        <p:spPr>
          <a:xfrm>
            <a:off x="6553200" y="6332933"/>
            <a:ext cx="2133600" cy="363773"/>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F16F97C-866D-4F85-A1F6-DDF39F62CB6A}" type="slidenum">
              <a:rPr lang="en-CA" smtClean="0">
                <a:solidFill>
                  <a:prstClr val="black">
                    <a:tint val="75000"/>
                  </a:prstClr>
                </a:solidFill>
                <a:latin typeface="Calibri" pitchFamily="34" charset="0"/>
                <a:ea typeface="ヒラギノ角ゴ Pro W3" pitchFamily="1" charset="-128"/>
                <a:cs typeface="+mn-cs"/>
              </a:rPr>
              <a:pPr>
                <a:defRPr/>
              </a:pPr>
              <a:t>‹#›</a:t>
            </a:fld>
            <a:endParaRPr lang="en-CA">
              <a:solidFill>
                <a:prstClr val="black">
                  <a:tint val="75000"/>
                </a:prstClr>
              </a:solidFill>
              <a:latin typeface="Calibri" pitchFamily="34" charset="0"/>
              <a:ea typeface="ヒラギノ角ゴ Pro W3" pitchFamily="1" charset="-128"/>
              <a:cs typeface="+mn-cs"/>
            </a:endParaRPr>
          </a:p>
        </p:txBody>
      </p:sp>
    </p:spTree>
    <p:extLst>
      <p:ext uri="{BB962C8B-B14F-4D97-AF65-F5344CB8AC3E}">
        <p14:creationId xmlns:p14="http://schemas.microsoft.com/office/powerpoint/2010/main" val="381268891"/>
      </p:ext>
    </p:extLst>
  </p:cSld>
  <p:clrMap bg1="lt1" tx1="dk1" bg2="lt2" tx2="dk2" accent1="accent1" accent2="accent2" accent3="accent3" accent4="accent4" accent5="accent5" accent6="accent6" hlink="hlink" folHlink="folHlink"/>
  <p:sldLayoutIdLst>
    <p:sldLayoutId id="2147484173" r:id="rId1"/>
    <p:sldLayoutId id="2147484174" r:id="rId2"/>
    <p:sldLayoutId id="2147484175" r:id="rId3"/>
    <p:sldLayoutId id="2147484176" r:id="rId4"/>
    <p:sldLayoutId id="2147484177" r:id="rId5"/>
    <p:sldLayoutId id="2147484178" r:id="rId6"/>
    <p:sldLayoutId id="2147484179" r:id="rId7"/>
    <p:sldLayoutId id="2147484180" r:id="rId8"/>
    <p:sldLayoutId id="2147484181" r:id="rId9"/>
    <p:sldLayoutId id="2147484182" r:id="rId10"/>
    <p:sldLayoutId id="21474841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457200" y="273358"/>
            <a:ext cx="8229600" cy="113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p>
        </p:txBody>
      </p:sp>
      <p:sp>
        <p:nvSpPr>
          <p:cNvPr id="1027" name="Metin Yer Tutucusu 2"/>
          <p:cNvSpPr>
            <a:spLocks noGrp="1"/>
          </p:cNvSpPr>
          <p:nvPr>
            <p:ph type="body" idx="1"/>
          </p:nvPr>
        </p:nvSpPr>
        <p:spPr bwMode="auto">
          <a:xfrm>
            <a:off x="457200" y="1594273"/>
            <a:ext cx="8229600" cy="450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Veri Yer Tutucusu 3"/>
          <p:cNvSpPr>
            <a:spLocks noGrp="1"/>
          </p:cNvSpPr>
          <p:nvPr>
            <p:ph type="dt" sz="half" idx="2"/>
          </p:nvPr>
        </p:nvSpPr>
        <p:spPr>
          <a:xfrm>
            <a:off x="457200" y="6333494"/>
            <a:ext cx="2133600" cy="362507"/>
          </a:xfrm>
          <a:prstGeom prst="rect">
            <a:avLst/>
          </a:prstGeom>
        </p:spPr>
        <p:txBody>
          <a:bodyPr vert="horz" lIns="91440" tIns="45720" rIns="91440" bIns="45720" rtlCol="0" anchor="ctr"/>
          <a:lstStyle>
            <a:lvl1pPr algn="l" fontAlgn="auto">
              <a:spcBef>
                <a:spcPts val="0"/>
              </a:spcBef>
              <a:spcAft>
                <a:spcPts val="0"/>
              </a:spcAft>
              <a:defRPr sz="1200">
                <a:solidFill>
                  <a:schemeClr val="tx1"/>
                </a:solidFill>
                <a:latin typeface="+mn-lt"/>
                <a:cs typeface="+mn-cs"/>
              </a:defRPr>
            </a:lvl1pPr>
          </a:lstStyle>
          <a:p>
            <a:pPr>
              <a:defRPr/>
            </a:pPr>
            <a:fld id="{075DDAD1-5215-4AB9-8143-67E64474884A}" type="datetime1">
              <a:rPr lang="en-US" smtClean="0">
                <a:solidFill>
                  <a:prstClr val="black">
                    <a:tint val="75000"/>
                  </a:prstClr>
                </a:solidFill>
              </a:rPr>
              <a:t>8/5/2020</a:t>
            </a:fld>
            <a:endParaRPr lang="en-CA">
              <a:solidFill>
                <a:prstClr val="black">
                  <a:tint val="75000"/>
                </a:prstClr>
              </a:solidFill>
            </a:endParaRPr>
          </a:p>
        </p:txBody>
      </p:sp>
      <p:sp>
        <p:nvSpPr>
          <p:cNvPr id="5" name="Altbilgi Yer Tutucusu 4"/>
          <p:cNvSpPr>
            <a:spLocks noGrp="1"/>
          </p:cNvSpPr>
          <p:nvPr>
            <p:ph type="ftr" sz="quarter" idx="3"/>
          </p:nvPr>
        </p:nvSpPr>
        <p:spPr>
          <a:xfrm>
            <a:off x="3124200" y="6333494"/>
            <a:ext cx="2895600" cy="362507"/>
          </a:xfrm>
          <a:prstGeom prst="rect">
            <a:avLst/>
          </a:prstGeom>
        </p:spPr>
        <p:txBody>
          <a:bodyPr vert="horz" lIns="91440" tIns="45720" rIns="91440" bIns="45720" rtlCol="0" anchor="ctr"/>
          <a:lstStyle>
            <a:lvl1pPr algn="ctr" fontAlgn="auto">
              <a:spcBef>
                <a:spcPts val="0"/>
              </a:spcBef>
              <a:spcAft>
                <a:spcPts val="0"/>
              </a:spcAft>
              <a:defRPr sz="1200">
                <a:solidFill>
                  <a:schemeClr val="tx1"/>
                </a:solidFill>
                <a:latin typeface="+mn-lt"/>
                <a:cs typeface="+mn-cs"/>
              </a:defRPr>
            </a:lvl1pPr>
          </a:lstStyle>
          <a:p>
            <a:pPr>
              <a:defRPr/>
            </a:pPr>
            <a:endParaRPr lang="en-CA">
              <a:solidFill>
                <a:prstClr val="black">
                  <a:tint val="75000"/>
                </a:prstClr>
              </a:solidFill>
            </a:endParaRPr>
          </a:p>
        </p:txBody>
      </p:sp>
      <p:sp>
        <p:nvSpPr>
          <p:cNvPr id="6" name="Slayt Numarası Yer Tutucusu 5"/>
          <p:cNvSpPr>
            <a:spLocks noGrp="1"/>
          </p:cNvSpPr>
          <p:nvPr>
            <p:ph type="sldNum" sz="quarter" idx="4"/>
          </p:nvPr>
        </p:nvSpPr>
        <p:spPr>
          <a:xfrm>
            <a:off x="6553200" y="6333494"/>
            <a:ext cx="2133600" cy="362507"/>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cs typeface="+mn-cs"/>
              </a:defRPr>
            </a:lvl1p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4185" r:id="rId1"/>
    <p:sldLayoutId id="2147484186" r:id="rId2"/>
    <p:sldLayoutId id="2147484187" r:id="rId3"/>
    <p:sldLayoutId id="2147484188" r:id="rId4"/>
    <p:sldLayoutId id="2147484189" r:id="rId5"/>
    <p:sldLayoutId id="2147484190" r:id="rId6"/>
    <p:sldLayoutId id="2147484191" r:id="rId7"/>
    <p:sldLayoutId id="2147484192" r:id="rId8"/>
    <p:sldLayoutId id="2147484193" r:id="rId9"/>
    <p:sldLayoutId id="2147484194" r:id="rId10"/>
  </p:sldLayoutIdLst>
  <p:transition spd="slow">
    <p:push dir="u"/>
  </p:transition>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utiger 95 Ultra Black" pitchFamily="50" charset="0"/>
        </a:defRPr>
      </a:lvl2pPr>
      <a:lvl3pPr algn="ctr" rtl="0" eaLnBrk="1" fontAlgn="base" hangingPunct="1">
        <a:spcBef>
          <a:spcPct val="0"/>
        </a:spcBef>
        <a:spcAft>
          <a:spcPct val="0"/>
        </a:spcAft>
        <a:defRPr sz="4400">
          <a:solidFill>
            <a:schemeClr val="tx1"/>
          </a:solidFill>
          <a:latin typeface="Frutiger 95 Ultra Black" pitchFamily="50" charset="0"/>
        </a:defRPr>
      </a:lvl3pPr>
      <a:lvl4pPr algn="ctr" rtl="0" eaLnBrk="1" fontAlgn="base" hangingPunct="1">
        <a:spcBef>
          <a:spcPct val="0"/>
        </a:spcBef>
        <a:spcAft>
          <a:spcPct val="0"/>
        </a:spcAft>
        <a:defRPr sz="4400">
          <a:solidFill>
            <a:schemeClr val="tx1"/>
          </a:solidFill>
          <a:latin typeface="Frutiger 95 Ultra Black" pitchFamily="50" charset="0"/>
        </a:defRPr>
      </a:lvl4pPr>
      <a:lvl5pPr algn="ctr" rtl="0" eaLnBrk="1" fontAlgn="base" hangingPunct="1">
        <a:spcBef>
          <a:spcPct val="0"/>
        </a:spcBef>
        <a:spcAft>
          <a:spcPct val="0"/>
        </a:spcAft>
        <a:defRPr sz="4400">
          <a:solidFill>
            <a:schemeClr val="tx1"/>
          </a:solidFill>
          <a:latin typeface="Frutiger 95 Ultra Black" pitchFamily="50" charset="0"/>
        </a:defRPr>
      </a:lvl5pPr>
      <a:lvl6pPr marL="457200" algn="ctr" rtl="0" eaLnBrk="1" fontAlgn="base" hangingPunct="1">
        <a:spcBef>
          <a:spcPct val="0"/>
        </a:spcBef>
        <a:spcAft>
          <a:spcPct val="0"/>
        </a:spcAft>
        <a:defRPr sz="4400">
          <a:solidFill>
            <a:schemeClr val="tx1"/>
          </a:solidFill>
          <a:latin typeface="Frutiger 95 Ultra Black" pitchFamily="50" charset="0"/>
        </a:defRPr>
      </a:lvl6pPr>
      <a:lvl7pPr marL="914400" algn="ctr" rtl="0" eaLnBrk="1" fontAlgn="base" hangingPunct="1">
        <a:spcBef>
          <a:spcPct val="0"/>
        </a:spcBef>
        <a:spcAft>
          <a:spcPct val="0"/>
        </a:spcAft>
        <a:defRPr sz="4400">
          <a:solidFill>
            <a:schemeClr val="tx1"/>
          </a:solidFill>
          <a:latin typeface="Frutiger 95 Ultra Black" pitchFamily="50" charset="0"/>
        </a:defRPr>
      </a:lvl7pPr>
      <a:lvl8pPr marL="1371600" algn="ctr" rtl="0" eaLnBrk="1" fontAlgn="base" hangingPunct="1">
        <a:spcBef>
          <a:spcPct val="0"/>
        </a:spcBef>
        <a:spcAft>
          <a:spcPct val="0"/>
        </a:spcAft>
        <a:defRPr sz="4400">
          <a:solidFill>
            <a:schemeClr val="tx1"/>
          </a:solidFill>
          <a:latin typeface="Frutiger 95 Ultra Black" pitchFamily="50" charset="0"/>
        </a:defRPr>
      </a:lvl8pPr>
      <a:lvl9pPr marL="1828800" algn="ctr" rtl="0" eaLnBrk="1" fontAlgn="base" hangingPunct="1">
        <a:spcBef>
          <a:spcPct val="0"/>
        </a:spcBef>
        <a:spcAft>
          <a:spcPct val="0"/>
        </a:spcAft>
        <a:defRPr sz="4400">
          <a:solidFill>
            <a:schemeClr val="tx1"/>
          </a:solidFill>
          <a:latin typeface="Frutiger 95 Ultra Black" pitchFamily="50"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3663"/>
            <a:ext cx="8229600" cy="1138767"/>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594335"/>
            <a:ext cx="8229600" cy="4509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32956"/>
            <a:ext cx="2133600" cy="363773"/>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9124B7DA-BEDE-4213-97ED-72A1AE6B2193}" type="datetime1">
              <a:rPr lang="en-US" smtClean="0">
                <a:solidFill>
                  <a:prstClr val="black">
                    <a:tint val="75000"/>
                  </a:prstClr>
                </a:solidFill>
                <a:latin typeface="Calibri" pitchFamily="34" charset="0"/>
                <a:ea typeface="ヒラギノ角ゴ Pro W3" pitchFamily="1" charset="-128"/>
                <a:cs typeface="+mn-cs"/>
              </a:rPr>
              <a:t>8/5/2020</a:t>
            </a:fld>
            <a:endParaRPr lang="en-CA">
              <a:solidFill>
                <a:prstClr val="black">
                  <a:tint val="75000"/>
                </a:prstClr>
              </a:solidFill>
              <a:latin typeface="Calibri" pitchFamily="34" charset="0"/>
              <a:ea typeface="ヒラギノ角ゴ Pro W3" pitchFamily="1" charset="-128"/>
              <a:cs typeface="+mn-cs"/>
            </a:endParaRPr>
          </a:p>
        </p:txBody>
      </p:sp>
      <p:sp>
        <p:nvSpPr>
          <p:cNvPr id="5" name="4 Altbilgi Yer Tutucusu"/>
          <p:cNvSpPr>
            <a:spLocks noGrp="1"/>
          </p:cNvSpPr>
          <p:nvPr>
            <p:ph type="ftr" sz="quarter" idx="3"/>
          </p:nvPr>
        </p:nvSpPr>
        <p:spPr>
          <a:xfrm>
            <a:off x="3124200" y="6332956"/>
            <a:ext cx="2895600" cy="363773"/>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CA">
              <a:solidFill>
                <a:prstClr val="black">
                  <a:tint val="75000"/>
                </a:prstClr>
              </a:solidFill>
              <a:latin typeface="Calibri" pitchFamily="34" charset="0"/>
              <a:ea typeface="ヒラギノ角ゴ Pro W3" pitchFamily="1" charset="-128"/>
              <a:cs typeface="+mn-cs"/>
            </a:endParaRPr>
          </a:p>
        </p:txBody>
      </p:sp>
      <p:sp>
        <p:nvSpPr>
          <p:cNvPr id="6" name="5 Slayt Numarası Yer Tutucusu"/>
          <p:cNvSpPr>
            <a:spLocks noGrp="1"/>
          </p:cNvSpPr>
          <p:nvPr>
            <p:ph type="sldNum" sz="quarter" idx="4"/>
          </p:nvPr>
        </p:nvSpPr>
        <p:spPr>
          <a:xfrm>
            <a:off x="6553200" y="6332956"/>
            <a:ext cx="2133600" cy="363773"/>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F16F97C-866D-4F85-A1F6-DDF39F62CB6A}" type="slidenum">
              <a:rPr lang="en-CA" smtClean="0">
                <a:solidFill>
                  <a:prstClr val="black">
                    <a:tint val="75000"/>
                  </a:prstClr>
                </a:solidFill>
                <a:latin typeface="Calibri" pitchFamily="34" charset="0"/>
                <a:ea typeface="ヒラギノ角ゴ Pro W3" pitchFamily="1" charset="-128"/>
                <a:cs typeface="+mn-cs"/>
              </a:rPr>
              <a:pPr>
                <a:defRPr/>
              </a:pPr>
              <a:t>‹#›</a:t>
            </a:fld>
            <a:endParaRPr lang="en-CA">
              <a:solidFill>
                <a:prstClr val="black">
                  <a:tint val="75000"/>
                </a:prstClr>
              </a:solidFill>
              <a:latin typeface="Calibri" pitchFamily="34" charset="0"/>
              <a:ea typeface="ヒラギノ角ゴ Pro W3" pitchFamily="1" charset="-128"/>
              <a:cs typeface="+mn-cs"/>
            </a:endParaRPr>
          </a:p>
        </p:txBody>
      </p:sp>
    </p:spTree>
    <p:extLst>
      <p:ext uri="{BB962C8B-B14F-4D97-AF65-F5344CB8AC3E}">
        <p14:creationId xmlns:p14="http://schemas.microsoft.com/office/powerpoint/2010/main" val="1914739175"/>
      </p:ext>
    </p:extLst>
  </p:cSld>
  <p:clrMap bg1="lt1" tx1="dk1" bg2="lt2" tx2="dk2" accent1="accent1" accent2="accent2" accent3="accent3" accent4="accent4" accent5="accent5" accent6="accent6" hlink="hlink" folHlink="folHlink"/>
  <p:sldLayoutIdLst>
    <p:sldLayoutId id="2147484196" r:id="rId1"/>
    <p:sldLayoutId id="2147484197" r:id="rId2"/>
    <p:sldLayoutId id="2147484198" r:id="rId3"/>
    <p:sldLayoutId id="2147484199" r:id="rId4"/>
    <p:sldLayoutId id="2147484200" r:id="rId5"/>
    <p:sldLayoutId id="2147484201" r:id="rId6"/>
    <p:sldLayoutId id="2147484202" r:id="rId7"/>
    <p:sldLayoutId id="2147484203" r:id="rId8"/>
    <p:sldLayoutId id="2147484204" r:id="rId9"/>
    <p:sldLayoutId id="2147484205" r:id="rId10"/>
    <p:sldLayoutId id="2147484206"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3663"/>
            <a:ext cx="8229600" cy="1138767"/>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594356"/>
            <a:ext cx="8229600" cy="4509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32989"/>
            <a:ext cx="2133600" cy="363773"/>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9CFCA74E-2EE6-49EC-B1ED-5A553A07ED10}" type="datetime1">
              <a:rPr lang="en-US" smtClean="0">
                <a:solidFill>
                  <a:prstClr val="black">
                    <a:tint val="75000"/>
                  </a:prstClr>
                </a:solidFill>
                <a:latin typeface="Calibri" pitchFamily="34" charset="0"/>
                <a:ea typeface="ヒラギノ角ゴ Pro W3" pitchFamily="1" charset="-128"/>
                <a:cs typeface="+mn-cs"/>
              </a:rPr>
              <a:t>8/5/2020</a:t>
            </a:fld>
            <a:endParaRPr lang="en-CA">
              <a:solidFill>
                <a:prstClr val="black">
                  <a:tint val="75000"/>
                </a:prstClr>
              </a:solidFill>
              <a:latin typeface="Calibri" pitchFamily="34" charset="0"/>
              <a:ea typeface="ヒラギノ角ゴ Pro W3" pitchFamily="1" charset="-128"/>
              <a:cs typeface="+mn-cs"/>
            </a:endParaRPr>
          </a:p>
        </p:txBody>
      </p:sp>
      <p:sp>
        <p:nvSpPr>
          <p:cNvPr id="5" name="4 Altbilgi Yer Tutucusu"/>
          <p:cNvSpPr>
            <a:spLocks noGrp="1"/>
          </p:cNvSpPr>
          <p:nvPr>
            <p:ph type="ftr" sz="quarter" idx="3"/>
          </p:nvPr>
        </p:nvSpPr>
        <p:spPr>
          <a:xfrm>
            <a:off x="3124200" y="6332989"/>
            <a:ext cx="2895600" cy="363773"/>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CA">
              <a:solidFill>
                <a:prstClr val="black">
                  <a:tint val="75000"/>
                </a:prstClr>
              </a:solidFill>
              <a:latin typeface="Calibri" pitchFamily="34" charset="0"/>
              <a:ea typeface="ヒラギノ角ゴ Pro W3" pitchFamily="1" charset="-128"/>
              <a:cs typeface="+mn-cs"/>
            </a:endParaRPr>
          </a:p>
        </p:txBody>
      </p:sp>
      <p:sp>
        <p:nvSpPr>
          <p:cNvPr id="6" name="5 Slayt Numarası Yer Tutucusu"/>
          <p:cNvSpPr>
            <a:spLocks noGrp="1"/>
          </p:cNvSpPr>
          <p:nvPr>
            <p:ph type="sldNum" sz="quarter" idx="4"/>
          </p:nvPr>
        </p:nvSpPr>
        <p:spPr>
          <a:xfrm>
            <a:off x="6553200" y="6332989"/>
            <a:ext cx="2133600" cy="363773"/>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F16F97C-866D-4F85-A1F6-DDF39F62CB6A}" type="slidenum">
              <a:rPr lang="en-CA" smtClean="0">
                <a:solidFill>
                  <a:prstClr val="black">
                    <a:tint val="75000"/>
                  </a:prstClr>
                </a:solidFill>
                <a:latin typeface="Calibri" pitchFamily="34" charset="0"/>
                <a:ea typeface="ヒラギノ角ゴ Pro W3" pitchFamily="1" charset="-128"/>
                <a:cs typeface="+mn-cs"/>
              </a:rPr>
              <a:pPr>
                <a:defRPr/>
              </a:pPr>
              <a:t>‹#›</a:t>
            </a:fld>
            <a:endParaRPr lang="en-CA">
              <a:solidFill>
                <a:prstClr val="black">
                  <a:tint val="75000"/>
                </a:prstClr>
              </a:solidFill>
              <a:latin typeface="Calibri" pitchFamily="34" charset="0"/>
              <a:ea typeface="ヒラギノ角ゴ Pro W3" pitchFamily="1" charset="-128"/>
              <a:cs typeface="+mn-cs"/>
            </a:endParaRPr>
          </a:p>
        </p:txBody>
      </p:sp>
    </p:spTree>
    <p:extLst>
      <p:ext uri="{BB962C8B-B14F-4D97-AF65-F5344CB8AC3E}">
        <p14:creationId xmlns:p14="http://schemas.microsoft.com/office/powerpoint/2010/main" val="1914739175"/>
      </p:ext>
    </p:extLst>
  </p:cSld>
  <p:clrMap bg1="lt1" tx1="dk1" bg2="lt2" tx2="dk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3663"/>
            <a:ext cx="8229600" cy="1138767"/>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594335"/>
            <a:ext cx="8229600" cy="4509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32941"/>
            <a:ext cx="2133600" cy="363773"/>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333677BA-1EC0-498C-A5BE-EDF27DBE6C8C}" type="datetime1">
              <a:rPr lang="en-US" smtClean="0">
                <a:solidFill>
                  <a:prstClr val="black">
                    <a:tint val="75000"/>
                  </a:prstClr>
                </a:solidFill>
                <a:latin typeface="Calibri" pitchFamily="34" charset="0"/>
                <a:ea typeface="ヒラギノ角ゴ Pro W3" pitchFamily="1" charset="-128"/>
                <a:cs typeface="+mn-cs"/>
              </a:rPr>
              <a:t>8/5/2020</a:t>
            </a:fld>
            <a:endParaRPr lang="en-CA">
              <a:solidFill>
                <a:prstClr val="black">
                  <a:tint val="75000"/>
                </a:prstClr>
              </a:solidFill>
              <a:latin typeface="Calibri" pitchFamily="34" charset="0"/>
              <a:ea typeface="ヒラギノ角ゴ Pro W3" pitchFamily="1" charset="-128"/>
              <a:cs typeface="+mn-cs"/>
            </a:endParaRPr>
          </a:p>
        </p:txBody>
      </p:sp>
      <p:sp>
        <p:nvSpPr>
          <p:cNvPr id="5" name="4 Altbilgi Yer Tutucusu"/>
          <p:cNvSpPr>
            <a:spLocks noGrp="1"/>
          </p:cNvSpPr>
          <p:nvPr>
            <p:ph type="ftr" sz="quarter" idx="3"/>
          </p:nvPr>
        </p:nvSpPr>
        <p:spPr>
          <a:xfrm>
            <a:off x="3124200" y="6332941"/>
            <a:ext cx="2895600" cy="363773"/>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CA">
              <a:solidFill>
                <a:prstClr val="black">
                  <a:tint val="75000"/>
                </a:prstClr>
              </a:solidFill>
              <a:latin typeface="Calibri" pitchFamily="34" charset="0"/>
              <a:ea typeface="ヒラギノ角ゴ Pro W3" pitchFamily="1" charset="-128"/>
              <a:cs typeface="+mn-cs"/>
            </a:endParaRPr>
          </a:p>
        </p:txBody>
      </p:sp>
      <p:sp>
        <p:nvSpPr>
          <p:cNvPr id="6" name="5 Slayt Numarası Yer Tutucusu"/>
          <p:cNvSpPr>
            <a:spLocks noGrp="1"/>
          </p:cNvSpPr>
          <p:nvPr>
            <p:ph type="sldNum" sz="quarter" idx="4"/>
          </p:nvPr>
        </p:nvSpPr>
        <p:spPr>
          <a:xfrm>
            <a:off x="6553200" y="6332941"/>
            <a:ext cx="2133600" cy="363773"/>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F16F97C-866D-4F85-A1F6-DDF39F62CB6A}" type="slidenum">
              <a:rPr lang="en-CA" smtClean="0">
                <a:solidFill>
                  <a:prstClr val="black">
                    <a:tint val="75000"/>
                  </a:prstClr>
                </a:solidFill>
                <a:latin typeface="Calibri" pitchFamily="34" charset="0"/>
                <a:ea typeface="ヒラギノ角ゴ Pro W3" pitchFamily="1" charset="-128"/>
                <a:cs typeface="+mn-cs"/>
              </a:rPr>
              <a:pPr>
                <a:defRPr/>
              </a:pPr>
              <a:t>‹#›</a:t>
            </a:fld>
            <a:endParaRPr lang="en-CA">
              <a:solidFill>
                <a:prstClr val="black">
                  <a:tint val="75000"/>
                </a:prstClr>
              </a:solidFill>
              <a:latin typeface="Calibri" pitchFamily="34" charset="0"/>
              <a:ea typeface="ヒラギノ角ゴ Pro W3" pitchFamily="1" charset="-128"/>
              <a:cs typeface="+mn-cs"/>
            </a:endParaRPr>
          </a:p>
        </p:txBody>
      </p:sp>
    </p:spTree>
    <p:extLst>
      <p:ext uri="{BB962C8B-B14F-4D97-AF65-F5344CB8AC3E}">
        <p14:creationId xmlns:p14="http://schemas.microsoft.com/office/powerpoint/2010/main" val="2853284287"/>
      </p:ext>
    </p:extLst>
  </p:cSld>
  <p:clrMap bg1="lt1" tx1="dk1" bg2="lt2" tx2="dk2" accent1="accent1" accent2="accent2" accent3="accent3" accent4="accent4" accent5="accent5" accent6="accent6" hlink="hlink" folHlink="folHlink"/>
  <p:sldLayoutIdLst>
    <p:sldLayoutId id="2147484208" r:id="rId1"/>
    <p:sldLayoutId id="2147484209" r:id="rId2"/>
    <p:sldLayoutId id="2147484210" r:id="rId3"/>
    <p:sldLayoutId id="2147484211" r:id="rId4"/>
    <p:sldLayoutId id="2147484212" r:id="rId5"/>
    <p:sldLayoutId id="2147484213" r:id="rId6"/>
    <p:sldLayoutId id="2147484214" r:id="rId7"/>
    <p:sldLayoutId id="2147484215" r:id="rId8"/>
    <p:sldLayoutId id="2147484216" r:id="rId9"/>
    <p:sldLayoutId id="2147484217" r:id="rId10"/>
    <p:sldLayoutId id="2147484218"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3663"/>
            <a:ext cx="8229600" cy="1138767"/>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594335"/>
            <a:ext cx="8229600" cy="4509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32928"/>
            <a:ext cx="2133600" cy="363773"/>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D089F8B5-937E-457F-AF89-4AE56EC27ABB}" type="datetime1">
              <a:rPr lang="en-US" smtClean="0">
                <a:solidFill>
                  <a:prstClr val="black">
                    <a:tint val="75000"/>
                  </a:prstClr>
                </a:solidFill>
                <a:latin typeface="Calibri" pitchFamily="34" charset="0"/>
                <a:ea typeface="ヒラギノ角ゴ Pro W3" pitchFamily="1" charset="-128"/>
                <a:cs typeface="+mn-cs"/>
              </a:rPr>
              <a:t>8/5/2020</a:t>
            </a:fld>
            <a:endParaRPr lang="en-CA">
              <a:solidFill>
                <a:prstClr val="black">
                  <a:tint val="75000"/>
                </a:prstClr>
              </a:solidFill>
              <a:latin typeface="Calibri" pitchFamily="34" charset="0"/>
              <a:ea typeface="ヒラギノ角ゴ Pro W3" pitchFamily="1" charset="-128"/>
              <a:cs typeface="+mn-cs"/>
            </a:endParaRPr>
          </a:p>
        </p:txBody>
      </p:sp>
      <p:sp>
        <p:nvSpPr>
          <p:cNvPr id="5" name="4 Altbilgi Yer Tutucusu"/>
          <p:cNvSpPr>
            <a:spLocks noGrp="1"/>
          </p:cNvSpPr>
          <p:nvPr>
            <p:ph type="ftr" sz="quarter" idx="3"/>
          </p:nvPr>
        </p:nvSpPr>
        <p:spPr>
          <a:xfrm>
            <a:off x="3124200" y="6332928"/>
            <a:ext cx="2895600" cy="363773"/>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CA">
              <a:solidFill>
                <a:prstClr val="black">
                  <a:tint val="75000"/>
                </a:prstClr>
              </a:solidFill>
              <a:latin typeface="Calibri" pitchFamily="34" charset="0"/>
              <a:ea typeface="ヒラギノ角ゴ Pro W3" pitchFamily="1" charset="-128"/>
              <a:cs typeface="+mn-cs"/>
            </a:endParaRPr>
          </a:p>
        </p:txBody>
      </p:sp>
      <p:sp>
        <p:nvSpPr>
          <p:cNvPr id="6" name="5 Slayt Numarası Yer Tutucusu"/>
          <p:cNvSpPr>
            <a:spLocks noGrp="1"/>
          </p:cNvSpPr>
          <p:nvPr>
            <p:ph type="sldNum" sz="quarter" idx="4"/>
          </p:nvPr>
        </p:nvSpPr>
        <p:spPr>
          <a:xfrm>
            <a:off x="6553200" y="6332928"/>
            <a:ext cx="2133600" cy="363773"/>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F16F97C-866D-4F85-A1F6-DDF39F62CB6A}" type="slidenum">
              <a:rPr lang="en-CA" smtClean="0">
                <a:solidFill>
                  <a:prstClr val="black">
                    <a:tint val="75000"/>
                  </a:prstClr>
                </a:solidFill>
                <a:latin typeface="Calibri" pitchFamily="34" charset="0"/>
                <a:ea typeface="ヒラギノ角ゴ Pro W3" pitchFamily="1" charset="-128"/>
                <a:cs typeface="+mn-cs"/>
              </a:rPr>
              <a:pPr>
                <a:defRPr/>
              </a:pPr>
              <a:t>‹#›</a:t>
            </a:fld>
            <a:endParaRPr lang="en-CA">
              <a:solidFill>
                <a:prstClr val="black">
                  <a:tint val="75000"/>
                </a:prstClr>
              </a:solidFill>
              <a:latin typeface="Calibri" pitchFamily="34" charset="0"/>
              <a:ea typeface="ヒラギノ角ゴ Pro W3" pitchFamily="1" charset="-128"/>
              <a:cs typeface="+mn-cs"/>
            </a:endParaRPr>
          </a:p>
        </p:txBody>
      </p:sp>
    </p:spTree>
    <p:extLst>
      <p:ext uri="{BB962C8B-B14F-4D97-AF65-F5344CB8AC3E}">
        <p14:creationId xmlns:p14="http://schemas.microsoft.com/office/powerpoint/2010/main" val="381268891"/>
      </p:ext>
    </p:extLst>
  </p:cSld>
  <p:clrMap bg1="lt1" tx1="dk1" bg2="lt2" tx2="dk2" accent1="accent1" accent2="accent2" accent3="accent3" accent4="accent4" accent5="accent5" accent6="accent6" hlink="hlink" folHlink="folHlink"/>
  <p:sldLayoutIdLst>
    <p:sldLayoutId id="2147484220" r:id="rId1"/>
    <p:sldLayoutId id="2147484221" r:id="rId2"/>
    <p:sldLayoutId id="2147484222" r:id="rId3"/>
    <p:sldLayoutId id="2147484223" r:id="rId4"/>
    <p:sldLayoutId id="2147484224" r:id="rId5"/>
    <p:sldLayoutId id="2147484225" r:id="rId6"/>
    <p:sldLayoutId id="2147484226" r:id="rId7"/>
    <p:sldLayoutId id="2147484227" r:id="rId8"/>
    <p:sldLayoutId id="2147484228" r:id="rId9"/>
    <p:sldLayoutId id="2147484229" r:id="rId10"/>
    <p:sldLayoutId id="2147484230"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3663"/>
            <a:ext cx="8229600" cy="1138767"/>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594356"/>
            <a:ext cx="8229600" cy="4509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32975"/>
            <a:ext cx="2133600" cy="363773"/>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DD40ABA7-E83F-4D26-A68B-98C9EA54F333}" type="datetime1">
              <a:rPr lang="en-US" smtClean="0">
                <a:solidFill>
                  <a:prstClr val="black">
                    <a:tint val="75000"/>
                  </a:prstClr>
                </a:solidFill>
                <a:latin typeface="Calibri" pitchFamily="34" charset="0"/>
                <a:ea typeface="ヒラギノ角ゴ Pro W3" pitchFamily="1" charset="-128"/>
                <a:cs typeface="+mn-cs"/>
              </a:rPr>
              <a:t>8/5/2020</a:t>
            </a:fld>
            <a:endParaRPr lang="en-CA">
              <a:solidFill>
                <a:prstClr val="black">
                  <a:tint val="75000"/>
                </a:prstClr>
              </a:solidFill>
              <a:latin typeface="Calibri" pitchFamily="34" charset="0"/>
              <a:ea typeface="ヒラギノ角ゴ Pro W3" pitchFamily="1" charset="-128"/>
              <a:cs typeface="+mn-cs"/>
            </a:endParaRPr>
          </a:p>
        </p:txBody>
      </p:sp>
      <p:sp>
        <p:nvSpPr>
          <p:cNvPr id="5" name="4 Altbilgi Yer Tutucusu"/>
          <p:cNvSpPr>
            <a:spLocks noGrp="1"/>
          </p:cNvSpPr>
          <p:nvPr>
            <p:ph type="ftr" sz="quarter" idx="3"/>
          </p:nvPr>
        </p:nvSpPr>
        <p:spPr>
          <a:xfrm>
            <a:off x="3124200" y="6332975"/>
            <a:ext cx="2895600" cy="363773"/>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CA">
              <a:solidFill>
                <a:prstClr val="black">
                  <a:tint val="75000"/>
                </a:prstClr>
              </a:solidFill>
              <a:latin typeface="Calibri" pitchFamily="34" charset="0"/>
              <a:ea typeface="ヒラギノ角ゴ Pro W3" pitchFamily="1" charset="-128"/>
              <a:cs typeface="+mn-cs"/>
            </a:endParaRPr>
          </a:p>
        </p:txBody>
      </p:sp>
      <p:sp>
        <p:nvSpPr>
          <p:cNvPr id="6" name="5 Slayt Numarası Yer Tutucusu"/>
          <p:cNvSpPr>
            <a:spLocks noGrp="1"/>
          </p:cNvSpPr>
          <p:nvPr>
            <p:ph type="sldNum" sz="quarter" idx="4"/>
          </p:nvPr>
        </p:nvSpPr>
        <p:spPr>
          <a:xfrm>
            <a:off x="6553200" y="6332975"/>
            <a:ext cx="2133600" cy="363773"/>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F16F97C-866D-4F85-A1F6-DDF39F62CB6A}" type="slidenum">
              <a:rPr lang="en-CA" smtClean="0">
                <a:solidFill>
                  <a:prstClr val="black">
                    <a:tint val="75000"/>
                  </a:prstClr>
                </a:solidFill>
                <a:latin typeface="Calibri" pitchFamily="34" charset="0"/>
                <a:ea typeface="ヒラギノ角ゴ Pro W3" pitchFamily="1" charset="-128"/>
                <a:cs typeface="+mn-cs"/>
              </a:rPr>
              <a:pPr>
                <a:defRPr/>
              </a:pPr>
              <a:t>‹#›</a:t>
            </a:fld>
            <a:endParaRPr lang="en-CA">
              <a:solidFill>
                <a:prstClr val="black">
                  <a:tint val="75000"/>
                </a:prstClr>
              </a:solidFill>
              <a:latin typeface="Calibri" pitchFamily="34" charset="0"/>
              <a:ea typeface="ヒラギノ角ゴ Pro W3" pitchFamily="1" charset="-128"/>
              <a:cs typeface="+mn-cs"/>
            </a:endParaRPr>
          </a:p>
        </p:txBody>
      </p:sp>
    </p:spTree>
    <p:extLst>
      <p:ext uri="{BB962C8B-B14F-4D97-AF65-F5344CB8AC3E}">
        <p14:creationId xmlns:p14="http://schemas.microsoft.com/office/powerpoint/2010/main" val="2853284287"/>
      </p:ext>
    </p:extLst>
  </p:cSld>
  <p:clrMap bg1="lt1" tx1="dk1" bg2="lt2" tx2="dk2" accent1="accent1" accent2="accent2" accent3="accent3" accent4="accent4" accent5="accent5" accent6="accent6" hlink="hlink" folHlink="folHlink"/>
  <p:sldLayoutIdLst>
    <p:sldLayoutId id="2147484008" r:id="rId1"/>
    <p:sldLayoutId id="2147484009" r:id="rId2"/>
    <p:sldLayoutId id="2147484010" r:id="rId3"/>
    <p:sldLayoutId id="2147484011" r:id="rId4"/>
    <p:sldLayoutId id="2147484012" r:id="rId5"/>
    <p:sldLayoutId id="2147484013" r:id="rId6"/>
    <p:sldLayoutId id="2147484014" r:id="rId7"/>
    <p:sldLayoutId id="2147484015" r:id="rId8"/>
    <p:sldLayoutId id="2147484016" r:id="rId9"/>
    <p:sldLayoutId id="2147484017" r:id="rId10"/>
    <p:sldLayoutId id="2147484018"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3663"/>
            <a:ext cx="8229600" cy="1138767"/>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594356"/>
            <a:ext cx="8229600" cy="4509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32963"/>
            <a:ext cx="2133600" cy="363773"/>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3CAB41C1-3BF0-49E6-A3B1-E7B3860083F1}" type="datetime1">
              <a:rPr lang="en-US" smtClean="0">
                <a:solidFill>
                  <a:prstClr val="black">
                    <a:tint val="75000"/>
                  </a:prstClr>
                </a:solidFill>
                <a:latin typeface="Calibri" pitchFamily="34" charset="0"/>
                <a:ea typeface="ヒラギノ角ゴ Pro W3" pitchFamily="1" charset="-128"/>
                <a:cs typeface="+mn-cs"/>
              </a:rPr>
              <a:t>8/5/2020</a:t>
            </a:fld>
            <a:endParaRPr lang="en-CA">
              <a:solidFill>
                <a:prstClr val="black">
                  <a:tint val="75000"/>
                </a:prstClr>
              </a:solidFill>
              <a:latin typeface="Calibri" pitchFamily="34" charset="0"/>
              <a:ea typeface="ヒラギノ角ゴ Pro W3" pitchFamily="1" charset="-128"/>
              <a:cs typeface="+mn-cs"/>
            </a:endParaRPr>
          </a:p>
        </p:txBody>
      </p:sp>
      <p:sp>
        <p:nvSpPr>
          <p:cNvPr id="5" name="4 Altbilgi Yer Tutucusu"/>
          <p:cNvSpPr>
            <a:spLocks noGrp="1"/>
          </p:cNvSpPr>
          <p:nvPr>
            <p:ph type="ftr" sz="quarter" idx="3"/>
          </p:nvPr>
        </p:nvSpPr>
        <p:spPr>
          <a:xfrm>
            <a:off x="3124200" y="6332963"/>
            <a:ext cx="2895600" cy="363773"/>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CA">
              <a:solidFill>
                <a:prstClr val="black">
                  <a:tint val="75000"/>
                </a:prstClr>
              </a:solidFill>
              <a:latin typeface="Calibri" pitchFamily="34" charset="0"/>
              <a:ea typeface="ヒラギノ角ゴ Pro W3" pitchFamily="1" charset="-128"/>
              <a:cs typeface="+mn-cs"/>
            </a:endParaRPr>
          </a:p>
        </p:txBody>
      </p:sp>
      <p:sp>
        <p:nvSpPr>
          <p:cNvPr id="6" name="5 Slayt Numarası Yer Tutucusu"/>
          <p:cNvSpPr>
            <a:spLocks noGrp="1"/>
          </p:cNvSpPr>
          <p:nvPr>
            <p:ph type="sldNum" sz="quarter" idx="4"/>
          </p:nvPr>
        </p:nvSpPr>
        <p:spPr>
          <a:xfrm>
            <a:off x="6553200" y="6332963"/>
            <a:ext cx="2133600" cy="363773"/>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F16F97C-866D-4F85-A1F6-DDF39F62CB6A}" type="slidenum">
              <a:rPr lang="en-CA" smtClean="0">
                <a:solidFill>
                  <a:prstClr val="black">
                    <a:tint val="75000"/>
                  </a:prstClr>
                </a:solidFill>
                <a:latin typeface="Calibri" pitchFamily="34" charset="0"/>
                <a:ea typeface="ヒラギノ角ゴ Pro W3" pitchFamily="1" charset="-128"/>
                <a:cs typeface="+mn-cs"/>
              </a:rPr>
              <a:pPr>
                <a:defRPr/>
              </a:pPr>
              <a:t>‹#›</a:t>
            </a:fld>
            <a:endParaRPr lang="en-CA">
              <a:solidFill>
                <a:prstClr val="black">
                  <a:tint val="75000"/>
                </a:prstClr>
              </a:solidFill>
              <a:latin typeface="Calibri" pitchFamily="34" charset="0"/>
              <a:ea typeface="ヒラギノ角ゴ Pro W3" pitchFamily="1" charset="-128"/>
              <a:cs typeface="+mn-cs"/>
            </a:endParaRPr>
          </a:p>
        </p:txBody>
      </p:sp>
    </p:spTree>
    <p:extLst>
      <p:ext uri="{BB962C8B-B14F-4D97-AF65-F5344CB8AC3E}">
        <p14:creationId xmlns:p14="http://schemas.microsoft.com/office/powerpoint/2010/main" val="381268891"/>
      </p:ext>
    </p:extLst>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24" r:id="rId5"/>
    <p:sldLayoutId id="2147484025" r:id="rId6"/>
    <p:sldLayoutId id="2147484026" r:id="rId7"/>
    <p:sldLayoutId id="2147484027" r:id="rId8"/>
    <p:sldLayoutId id="2147484028" r:id="rId9"/>
    <p:sldLayoutId id="2147484029" r:id="rId10"/>
    <p:sldLayoutId id="2147484030"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457200" y="273382"/>
            <a:ext cx="8229600" cy="113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p>
        </p:txBody>
      </p:sp>
      <p:sp>
        <p:nvSpPr>
          <p:cNvPr id="1027" name="Metin Yer Tutucusu 2"/>
          <p:cNvSpPr>
            <a:spLocks noGrp="1"/>
          </p:cNvSpPr>
          <p:nvPr>
            <p:ph type="body" idx="1"/>
          </p:nvPr>
        </p:nvSpPr>
        <p:spPr bwMode="auto">
          <a:xfrm>
            <a:off x="457200" y="1594273"/>
            <a:ext cx="8229600" cy="450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Veri Yer Tutucusu 3"/>
          <p:cNvSpPr>
            <a:spLocks noGrp="1"/>
          </p:cNvSpPr>
          <p:nvPr>
            <p:ph type="dt" sz="half" idx="2"/>
          </p:nvPr>
        </p:nvSpPr>
        <p:spPr>
          <a:xfrm>
            <a:off x="457200" y="6333518"/>
            <a:ext cx="2133600" cy="362507"/>
          </a:xfrm>
          <a:prstGeom prst="rect">
            <a:avLst/>
          </a:prstGeom>
        </p:spPr>
        <p:txBody>
          <a:bodyPr vert="horz" lIns="91440" tIns="45720" rIns="91440" bIns="45720" rtlCol="0" anchor="ctr"/>
          <a:lstStyle>
            <a:lvl1pPr algn="l" fontAlgn="auto">
              <a:spcBef>
                <a:spcPts val="0"/>
              </a:spcBef>
              <a:spcAft>
                <a:spcPts val="0"/>
              </a:spcAft>
              <a:defRPr sz="1200">
                <a:solidFill>
                  <a:schemeClr val="tx1"/>
                </a:solidFill>
                <a:latin typeface="+mn-lt"/>
                <a:cs typeface="+mn-cs"/>
              </a:defRPr>
            </a:lvl1pPr>
          </a:lstStyle>
          <a:p>
            <a:pPr>
              <a:defRPr/>
            </a:pPr>
            <a:fld id="{BDCCFB31-D1FD-4789-8C97-AB2B23C59464}" type="datetime1">
              <a:rPr lang="en-US" smtClean="0">
                <a:solidFill>
                  <a:prstClr val="black">
                    <a:tint val="75000"/>
                  </a:prstClr>
                </a:solidFill>
              </a:rPr>
              <a:t>8/5/2020</a:t>
            </a:fld>
            <a:endParaRPr lang="en-CA">
              <a:solidFill>
                <a:prstClr val="black">
                  <a:tint val="75000"/>
                </a:prstClr>
              </a:solidFill>
            </a:endParaRPr>
          </a:p>
        </p:txBody>
      </p:sp>
      <p:sp>
        <p:nvSpPr>
          <p:cNvPr id="5" name="Altbilgi Yer Tutucusu 4"/>
          <p:cNvSpPr>
            <a:spLocks noGrp="1"/>
          </p:cNvSpPr>
          <p:nvPr>
            <p:ph type="ftr" sz="quarter" idx="3"/>
          </p:nvPr>
        </p:nvSpPr>
        <p:spPr>
          <a:xfrm>
            <a:off x="3124200" y="6333518"/>
            <a:ext cx="2895600" cy="362507"/>
          </a:xfrm>
          <a:prstGeom prst="rect">
            <a:avLst/>
          </a:prstGeom>
        </p:spPr>
        <p:txBody>
          <a:bodyPr vert="horz" lIns="91440" tIns="45720" rIns="91440" bIns="45720" rtlCol="0" anchor="ctr"/>
          <a:lstStyle>
            <a:lvl1pPr algn="ctr" fontAlgn="auto">
              <a:spcBef>
                <a:spcPts val="0"/>
              </a:spcBef>
              <a:spcAft>
                <a:spcPts val="0"/>
              </a:spcAft>
              <a:defRPr sz="1200">
                <a:solidFill>
                  <a:schemeClr val="tx1"/>
                </a:solidFill>
                <a:latin typeface="+mn-lt"/>
                <a:cs typeface="+mn-cs"/>
              </a:defRPr>
            </a:lvl1pPr>
          </a:lstStyle>
          <a:p>
            <a:pPr>
              <a:defRPr/>
            </a:pPr>
            <a:endParaRPr lang="en-CA">
              <a:solidFill>
                <a:prstClr val="black">
                  <a:tint val="75000"/>
                </a:prstClr>
              </a:solidFill>
            </a:endParaRPr>
          </a:p>
        </p:txBody>
      </p:sp>
      <p:sp>
        <p:nvSpPr>
          <p:cNvPr id="6" name="Slayt Numarası Yer Tutucusu 5"/>
          <p:cNvSpPr>
            <a:spLocks noGrp="1"/>
          </p:cNvSpPr>
          <p:nvPr>
            <p:ph type="sldNum" sz="quarter" idx="4"/>
          </p:nvPr>
        </p:nvSpPr>
        <p:spPr>
          <a:xfrm>
            <a:off x="6553200" y="6333518"/>
            <a:ext cx="2133600" cy="362507"/>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cs typeface="+mn-cs"/>
              </a:defRPr>
            </a:lvl1p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4032" r:id="rId1"/>
    <p:sldLayoutId id="2147484033" r:id="rId2"/>
    <p:sldLayoutId id="2147484034" r:id="rId3"/>
    <p:sldLayoutId id="2147484035" r:id="rId4"/>
    <p:sldLayoutId id="2147484036" r:id="rId5"/>
    <p:sldLayoutId id="2147484037" r:id="rId6"/>
    <p:sldLayoutId id="2147484038" r:id="rId7"/>
    <p:sldLayoutId id="2147484039" r:id="rId8"/>
    <p:sldLayoutId id="2147484040" r:id="rId9"/>
    <p:sldLayoutId id="2147484041" r:id="rId10"/>
  </p:sldLayoutIdLst>
  <p:transition spd="slow">
    <p:push dir="u"/>
  </p:transition>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utiger 95 Ultra Black" pitchFamily="50" charset="0"/>
        </a:defRPr>
      </a:lvl2pPr>
      <a:lvl3pPr algn="ctr" rtl="0" eaLnBrk="1" fontAlgn="base" hangingPunct="1">
        <a:spcBef>
          <a:spcPct val="0"/>
        </a:spcBef>
        <a:spcAft>
          <a:spcPct val="0"/>
        </a:spcAft>
        <a:defRPr sz="4400">
          <a:solidFill>
            <a:schemeClr val="tx1"/>
          </a:solidFill>
          <a:latin typeface="Frutiger 95 Ultra Black" pitchFamily="50" charset="0"/>
        </a:defRPr>
      </a:lvl3pPr>
      <a:lvl4pPr algn="ctr" rtl="0" eaLnBrk="1" fontAlgn="base" hangingPunct="1">
        <a:spcBef>
          <a:spcPct val="0"/>
        </a:spcBef>
        <a:spcAft>
          <a:spcPct val="0"/>
        </a:spcAft>
        <a:defRPr sz="4400">
          <a:solidFill>
            <a:schemeClr val="tx1"/>
          </a:solidFill>
          <a:latin typeface="Frutiger 95 Ultra Black" pitchFamily="50" charset="0"/>
        </a:defRPr>
      </a:lvl4pPr>
      <a:lvl5pPr algn="ctr" rtl="0" eaLnBrk="1" fontAlgn="base" hangingPunct="1">
        <a:spcBef>
          <a:spcPct val="0"/>
        </a:spcBef>
        <a:spcAft>
          <a:spcPct val="0"/>
        </a:spcAft>
        <a:defRPr sz="4400">
          <a:solidFill>
            <a:schemeClr val="tx1"/>
          </a:solidFill>
          <a:latin typeface="Frutiger 95 Ultra Black" pitchFamily="50" charset="0"/>
        </a:defRPr>
      </a:lvl5pPr>
      <a:lvl6pPr marL="457200" algn="ctr" rtl="0" eaLnBrk="1" fontAlgn="base" hangingPunct="1">
        <a:spcBef>
          <a:spcPct val="0"/>
        </a:spcBef>
        <a:spcAft>
          <a:spcPct val="0"/>
        </a:spcAft>
        <a:defRPr sz="4400">
          <a:solidFill>
            <a:schemeClr val="tx1"/>
          </a:solidFill>
          <a:latin typeface="Frutiger 95 Ultra Black" pitchFamily="50" charset="0"/>
        </a:defRPr>
      </a:lvl6pPr>
      <a:lvl7pPr marL="914400" algn="ctr" rtl="0" eaLnBrk="1" fontAlgn="base" hangingPunct="1">
        <a:spcBef>
          <a:spcPct val="0"/>
        </a:spcBef>
        <a:spcAft>
          <a:spcPct val="0"/>
        </a:spcAft>
        <a:defRPr sz="4400">
          <a:solidFill>
            <a:schemeClr val="tx1"/>
          </a:solidFill>
          <a:latin typeface="Frutiger 95 Ultra Black" pitchFamily="50" charset="0"/>
        </a:defRPr>
      </a:lvl7pPr>
      <a:lvl8pPr marL="1371600" algn="ctr" rtl="0" eaLnBrk="1" fontAlgn="base" hangingPunct="1">
        <a:spcBef>
          <a:spcPct val="0"/>
        </a:spcBef>
        <a:spcAft>
          <a:spcPct val="0"/>
        </a:spcAft>
        <a:defRPr sz="4400">
          <a:solidFill>
            <a:schemeClr val="tx1"/>
          </a:solidFill>
          <a:latin typeface="Frutiger 95 Ultra Black" pitchFamily="50" charset="0"/>
        </a:defRPr>
      </a:lvl8pPr>
      <a:lvl9pPr marL="1828800" algn="ctr" rtl="0" eaLnBrk="1" fontAlgn="base" hangingPunct="1">
        <a:spcBef>
          <a:spcPct val="0"/>
        </a:spcBef>
        <a:spcAft>
          <a:spcPct val="0"/>
        </a:spcAft>
        <a:defRPr sz="4400">
          <a:solidFill>
            <a:schemeClr val="tx1"/>
          </a:solidFill>
          <a:latin typeface="Frutiger 95 Ultra Black" pitchFamily="50"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3663"/>
            <a:ext cx="8229600" cy="1138767"/>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594356"/>
            <a:ext cx="8229600" cy="4509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32988"/>
            <a:ext cx="2133600" cy="363773"/>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DE5266A4-B7D6-4581-BDEA-969326FE7C39}" type="datetime1">
              <a:rPr lang="en-US" smtClean="0">
                <a:solidFill>
                  <a:prstClr val="black">
                    <a:tint val="75000"/>
                  </a:prstClr>
                </a:solidFill>
                <a:latin typeface="Calibri" pitchFamily="34" charset="0"/>
                <a:ea typeface="ヒラギノ角ゴ Pro W3" pitchFamily="1" charset="-128"/>
                <a:cs typeface="+mn-cs"/>
              </a:rPr>
              <a:t>8/5/2020</a:t>
            </a:fld>
            <a:endParaRPr lang="en-CA">
              <a:solidFill>
                <a:prstClr val="black">
                  <a:tint val="75000"/>
                </a:prstClr>
              </a:solidFill>
              <a:latin typeface="Calibri" pitchFamily="34" charset="0"/>
              <a:ea typeface="ヒラギノ角ゴ Pro W3" pitchFamily="1" charset="-128"/>
              <a:cs typeface="+mn-cs"/>
            </a:endParaRPr>
          </a:p>
        </p:txBody>
      </p:sp>
      <p:sp>
        <p:nvSpPr>
          <p:cNvPr id="5" name="4 Altbilgi Yer Tutucusu"/>
          <p:cNvSpPr>
            <a:spLocks noGrp="1"/>
          </p:cNvSpPr>
          <p:nvPr>
            <p:ph type="ftr" sz="quarter" idx="3"/>
          </p:nvPr>
        </p:nvSpPr>
        <p:spPr>
          <a:xfrm>
            <a:off x="3124200" y="6332988"/>
            <a:ext cx="2895600" cy="363773"/>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CA">
              <a:solidFill>
                <a:prstClr val="black">
                  <a:tint val="75000"/>
                </a:prstClr>
              </a:solidFill>
              <a:latin typeface="Calibri" pitchFamily="34" charset="0"/>
              <a:ea typeface="ヒラギノ角ゴ Pro W3" pitchFamily="1" charset="-128"/>
              <a:cs typeface="+mn-cs"/>
            </a:endParaRPr>
          </a:p>
        </p:txBody>
      </p:sp>
      <p:sp>
        <p:nvSpPr>
          <p:cNvPr id="6" name="5 Slayt Numarası Yer Tutucusu"/>
          <p:cNvSpPr>
            <a:spLocks noGrp="1"/>
          </p:cNvSpPr>
          <p:nvPr>
            <p:ph type="sldNum" sz="quarter" idx="4"/>
          </p:nvPr>
        </p:nvSpPr>
        <p:spPr>
          <a:xfrm>
            <a:off x="6553200" y="6332988"/>
            <a:ext cx="2133600" cy="363773"/>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F16F97C-866D-4F85-A1F6-DDF39F62CB6A}" type="slidenum">
              <a:rPr lang="en-CA" smtClean="0">
                <a:solidFill>
                  <a:prstClr val="black">
                    <a:tint val="75000"/>
                  </a:prstClr>
                </a:solidFill>
                <a:latin typeface="Calibri" pitchFamily="34" charset="0"/>
                <a:ea typeface="ヒラギノ角ゴ Pro W3" pitchFamily="1" charset="-128"/>
                <a:cs typeface="+mn-cs"/>
              </a:rPr>
              <a:pPr>
                <a:defRPr/>
              </a:pPr>
              <a:t>‹#›</a:t>
            </a:fld>
            <a:endParaRPr lang="en-CA">
              <a:solidFill>
                <a:prstClr val="black">
                  <a:tint val="75000"/>
                </a:prstClr>
              </a:solidFill>
              <a:latin typeface="Calibri" pitchFamily="34" charset="0"/>
              <a:ea typeface="ヒラギノ角ゴ Pro W3" pitchFamily="1" charset="-128"/>
              <a:cs typeface="+mn-cs"/>
            </a:endParaRPr>
          </a:p>
        </p:txBody>
      </p:sp>
    </p:spTree>
    <p:extLst>
      <p:ext uri="{BB962C8B-B14F-4D97-AF65-F5344CB8AC3E}">
        <p14:creationId xmlns:p14="http://schemas.microsoft.com/office/powerpoint/2010/main" val="1914739175"/>
      </p:ext>
    </p:extLst>
  </p:cSld>
  <p:clrMap bg1="lt1" tx1="dk1" bg2="lt2" tx2="dk2" accent1="accent1" accent2="accent2" accent3="accent3" accent4="accent4" accent5="accent5" accent6="accent6" hlink="hlink" folHlink="folHlink"/>
  <p:sldLayoutIdLst>
    <p:sldLayoutId id="2147484043" r:id="rId1"/>
    <p:sldLayoutId id="2147484044" r:id="rId2"/>
    <p:sldLayoutId id="2147484045" r:id="rId3"/>
    <p:sldLayoutId id="2147484046" r:id="rId4"/>
    <p:sldLayoutId id="2147484047" r:id="rId5"/>
    <p:sldLayoutId id="2147484048" r:id="rId6"/>
    <p:sldLayoutId id="2147484049" r:id="rId7"/>
    <p:sldLayoutId id="2147484050" r:id="rId8"/>
    <p:sldLayoutId id="2147484051" r:id="rId9"/>
    <p:sldLayoutId id="2147484052" r:id="rId10"/>
    <p:sldLayoutId id="214748405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3663"/>
            <a:ext cx="8229600" cy="1138767"/>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594356"/>
            <a:ext cx="8229600" cy="4509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32975"/>
            <a:ext cx="2133600" cy="363773"/>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A9C59609-4A01-4105-BD62-19B7C3DD1BEC}" type="datetime1">
              <a:rPr lang="en-US" smtClean="0">
                <a:solidFill>
                  <a:prstClr val="black">
                    <a:tint val="75000"/>
                  </a:prstClr>
                </a:solidFill>
                <a:latin typeface="Calibri" pitchFamily="34" charset="0"/>
                <a:ea typeface="ヒラギノ角ゴ Pro W3" pitchFamily="1" charset="-128"/>
                <a:cs typeface="+mn-cs"/>
              </a:rPr>
              <a:t>8/5/2020</a:t>
            </a:fld>
            <a:endParaRPr lang="en-CA">
              <a:solidFill>
                <a:prstClr val="black">
                  <a:tint val="75000"/>
                </a:prstClr>
              </a:solidFill>
              <a:latin typeface="Calibri" pitchFamily="34" charset="0"/>
              <a:ea typeface="ヒラギノ角ゴ Pro W3" pitchFamily="1" charset="-128"/>
              <a:cs typeface="+mn-cs"/>
            </a:endParaRPr>
          </a:p>
        </p:txBody>
      </p:sp>
      <p:sp>
        <p:nvSpPr>
          <p:cNvPr id="5" name="4 Altbilgi Yer Tutucusu"/>
          <p:cNvSpPr>
            <a:spLocks noGrp="1"/>
          </p:cNvSpPr>
          <p:nvPr>
            <p:ph type="ftr" sz="quarter" idx="3"/>
          </p:nvPr>
        </p:nvSpPr>
        <p:spPr>
          <a:xfrm>
            <a:off x="3124200" y="6332975"/>
            <a:ext cx="2895600" cy="363773"/>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CA">
              <a:solidFill>
                <a:prstClr val="black">
                  <a:tint val="75000"/>
                </a:prstClr>
              </a:solidFill>
              <a:latin typeface="Calibri" pitchFamily="34" charset="0"/>
              <a:ea typeface="ヒラギノ角ゴ Pro W3" pitchFamily="1" charset="-128"/>
              <a:cs typeface="+mn-cs"/>
            </a:endParaRPr>
          </a:p>
        </p:txBody>
      </p:sp>
      <p:sp>
        <p:nvSpPr>
          <p:cNvPr id="6" name="5 Slayt Numarası Yer Tutucusu"/>
          <p:cNvSpPr>
            <a:spLocks noGrp="1"/>
          </p:cNvSpPr>
          <p:nvPr>
            <p:ph type="sldNum" sz="quarter" idx="4"/>
          </p:nvPr>
        </p:nvSpPr>
        <p:spPr>
          <a:xfrm>
            <a:off x="6553200" y="6332975"/>
            <a:ext cx="2133600" cy="363773"/>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F16F97C-866D-4F85-A1F6-DDF39F62CB6A}" type="slidenum">
              <a:rPr lang="en-CA" smtClean="0">
                <a:solidFill>
                  <a:prstClr val="black">
                    <a:tint val="75000"/>
                  </a:prstClr>
                </a:solidFill>
                <a:latin typeface="Calibri" pitchFamily="34" charset="0"/>
                <a:ea typeface="ヒラギノ角ゴ Pro W3" pitchFamily="1" charset="-128"/>
                <a:cs typeface="+mn-cs"/>
              </a:rPr>
              <a:pPr>
                <a:defRPr/>
              </a:pPr>
              <a:t>‹#›</a:t>
            </a:fld>
            <a:endParaRPr lang="en-CA">
              <a:solidFill>
                <a:prstClr val="black">
                  <a:tint val="75000"/>
                </a:prstClr>
              </a:solidFill>
              <a:latin typeface="Calibri" pitchFamily="34" charset="0"/>
              <a:ea typeface="ヒラギノ角ゴ Pro W3" pitchFamily="1" charset="-128"/>
              <a:cs typeface="+mn-cs"/>
            </a:endParaRPr>
          </a:p>
        </p:txBody>
      </p:sp>
    </p:spTree>
    <p:extLst>
      <p:ext uri="{BB962C8B-B14F-4D97-AF65-F5344CB8AC3E}">
        <p14:creationId xmlns:p14="http://schemas.microsoft.com/office/powerpoint/2010/main" val="2853284287"/>
      </p:ext>
    </p:extLst>
  </p:cSld>
  <p:clrMap bg1="lt1" tx1="dk1" bg2="lt2" tx2="dk2" accent1="accent1" accent2="accent2" accent3="accent3" accent4="accent4" accent5="accent5" accent6="accent6" hlink="hlink" folHlink="folHlink"/>
  <p:sldLayoutIdLst>
    <p:sldLayoutId id="2147484055" r:id="rId1"/>
    <p:sldLayoutId id="2147484056" r:id="rId2"/>
    <p:sldLayoutId id="2147484057" r:id="rId3"/>
    <p:sldLayoutId id="2147484058" r:id="rId4"/>
    <p:sldLayoutId id="2147484059" r:id="rId5"/>
    <p:sldLayoutId id="2147484060" r:id="rId6"/>
    <p:sldLayoutId id="2147484061" r:id="rId7"/>
    <p:sldLayoutId id="2147484062" r:id="rId8"/>
    <p:sldLayoutId id="2147484063" r:id="rId9"/>
    <p:sldLayoutId id="2147484064" r:id="rId10"/>
    <p:sldLayoutId id="214748406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3663"/>
            <a:ext cx="8229600" cy="1138767"/>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594356"/>
            <a:ext cx="8229600" cy="4509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32960"/>
            <a:ext cx="2133600" cy="363773"/>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E2CDB0F7-7A9A-4502-958E-C9FAFE79CEC4}" type="datetime1">
              <a:rPr lang="en-US" smtClean="0">
                <a:solidFill>
                  <a:prstClr val="black">
                    <a:tint val="75000"/>
                  </a:prstClr>
                </a:solidFill>
                <a:latin typeface="Calibri" pitchFamily="34" charset="0"/>
                <a:ea typeface="ヒラギノ角ゴ Pro W3" pitchFamily="1" charset="-128"/>
                <a:cs typeface="+mn-cs"/>
              </a:rPr>
              <a:t>8/5/2020</a:t>
            </a:fld>
            <a:endParaRPr lang="en-CA">
              <a:solidFill>
                <a:prstClr val="black">
                  <a:tint val="75000"/>
                </a:prstClr>
              </a:solidFill>
              <a:latin typeface="Calibri" pitchFamily="34" charset="0"/>
              <a:ea typeface="ヒラギノ角ゴ Pro W3" pitchFamily="1" charset="-128"/>
              <a:cs typeface="+mn-cs"/>
            </a:endParaRPr>
          </a:p>
        </p:txBody>
      </p:sp>
      <p:sp>
        <p:nvSpPr>
          <p:cNvPr id="5" name="4 Altbilgi Yer Tutucusu"/>
          <p:cNvSpPr>
            <a:spLocks noGrp="1"/>
          </p:cNvSpPr>
          <p:nvPr>
            <p:ph type="ftr" sz="quarter" idx="3"/>
          </p:nvPr>
        </p:nvSpPr>
        <p:spPr>
          <a:xfrm>
            <a:off x="3124200" y="6332960"/>
            <a:ext cx="2895600" cy="363773"/>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CA">
              <a:solidFill>
                <a:prstClr val="black">
                  <a:tint val="75000"/>
                </a:prstClr>
              </a:solidFill>
              <a:latin typeface="Calibri" pitchFamily="34" charset="0"/>
              <a:ea typeface="ヒラギノ角ゴ Pro W3" pitchFamily="1" charset="-128"/>
              <a:cs typeface="+mn-cs"/>
            </a:endParaRPr>
          </a:p>
        </p:txBody>
      </p:sp>
      <p:sp>
        <p:nvSpPr>
          <p:cNvPr id="6" name="5 Slayt Numarası Yer Tutucusu"/>
          <p:cNvSpPr>
            <a:spLocks noGrp="1"/>
          </p:cNvSpPr>
          <p:nvPr>
            <p:ph type="sldNum" sz="quarter" idx="4"/>
          </p:nvPr>
        </p:nvSpPr>
        <p:spPr>
          <a:xfrm>
            <a:off x="6553200" y="6332960"/>
            <a:ext cx="2133600" cy="363773"/>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F16F97C-866D-4F85-A1F6-DDF39F62CB6A}" type="slidenum">
              <a:rPr lang="en-CA" smtClean="0">
                <a:solidFill>
                  <a:prstClr val="black">
                    <a:tint val="75000"/>
                  </a:prstClr>
                </a:solidFill>
                <a:latin typeface="Calibri" pitchFamily="34" charset="0"/>
                <a:ea typeface="ヒラギノ角ゴ Pro W3" pitchFamily="1" charset="-128"/>
                <a:cs typeface="+mn-cs"/>
              </a:rPr>
              <a:pPr>
                <a:defRPr/>
              </a:pPr>
              <a:t>‹#›</a:t>
            </a:fld>
            <a:endParaRPr lang="en-CA">
              <a:solidFill>
                <a:prstClr val="black">
                  <a:tint val="75000"/>
                </a:prstClr>
              </a:solidFill>
              <a:latin typeface="Calibri" pitchFamily="34" charset="0"/>
              <a:ea typeface="ヒラギノ角ゴ Pro W3" pitchFamily="1" charset="-128"/>
              <a:cs typeface="+mn-cs"/>
            </a:endParaRPr>
          </a:p>
        </p:txBody>
      </p:sp>
    </p:spTree>
    <p:extLst>
      <p:ext uri="{BB962C8B-B14F-4D97-AF65-F5344CB8AC3E}">
        <p14:creationId xmlns:p14="http://schemas.microsoft.com/office/powerpoint/2010/main" val="381268891"/>
      </p:ext>
    </p:extLst>
  </p:cSld>
  <p:clrMap bg1="lt1" tx1="dk1" bg2="lt2" tx2="dk2" accent1="accent1" accent2="accent2" accent3="accent3" accent4="accent4" accent5="accent5" accent6="accent6" hlink="hlink" folHlink="folHlink"/>
  <p:sldLayoutIdLst>
    <p:sldLayoutId id="2147484067" r:id="rId1"/>
    <p:sldLayoutId id="2147484068" r:id="rId2"/>
    <p:sldLayoutId id="2147484069" r:id="rId3"/>
    <p:sldLayoutId id="2147484070" r:id="rId4"/>
    <p:sldLayoutId id="2147484071" r:id="rId5"/>
    <p:sldLayoutId id="2147484072" r:id="rId6"/>
    <p:sldLayoutId id="2147484073" r:id="rId7"/>
    <p:sldLayoutId id="2147484074" r:id="rId8"/>
    <p:sldLayoutId id="2147484075" r:id="rId9"/>
    <p:sldLayoutId id="2147484076" r:id="rId10"/>
    <p:sldLayoutId id="214748407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457200" y="273382"/>
            <a:ext cx="8229600" cy="113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p>
        </p:txBody>
      </p:sp>
      <p:sp>
        <p:nvSpPr>
          <p:cNvPr id="1027" name="Metin Yer Tutucusu 2"/>
          <p:cNvSpPr>
            <a:spLocks noGrp="1"/>
          </p:cNvSpPr>
          <p:nvPr>
            <p:ph type="body" idx="1"/>
          </p:nvPr>
        </p:nvSpPr>
        <p:spPr bwMode="auto">
          <a:xfrm>
            <a:off x="457200" y="1594273"/>
            <a:ext cx="8229600" cy="450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Veri Yer Tutucusu 3"/>
          <p:cNvSpPr>
            <a:spLocks noGrp="1"/>
          </p:cNvSpPr>
          <p:nvPr>
            <p:ph type="dt" sz="half" idx="2"/>
          </p:nvPr>
        </p:nvSpPr>
        <p:spPr>
          <a:xfrm>
            <a:off x="457200" y="6333518"/>
            <a:ext cx="2133600" cy="362507"/>
          </a:xfrm>
          <a:prstGeom prst="rect">
            <a:avLst/>
          </a:prstGeom>
        </p:spPr>
        <p:txBody>
          <a:bodyPr vert="horz" lIns="91440" tIns="45720" rIns="91440" bIns="45720" rtlCol="0" anchor="ctr"/>
          <a:lstStyle>
            <a:lvl1pPr algn="l" fontAlgn="auto">
              <a:spcBef>
                <a:spcPts val="0"/>
              </a:spcBef>
              <a:spcAft>
                <a:spcPts val="0"/>
              </a:spcAft>
              <a:defRPr sz="1200">
                <a:solidFill>
                  <a:schemeClr val="tx1"/>
                </a:solidFill>
                <a:latin typeface="+mn-lt"/>
                <a:cs typeface="+mn-cs"/>
              </a:defRPr>
            </a:lvl1pPr>
          </a:lstStyle>
          <a:p>
            <a:pPr>
              <a:defRPr/>
            </a:pPr>
            <a:fld id="{0FA360CE-4B50-43E2-B8B1-3951C73963E0}" type="datetime1">
              <a:rPr lang="en-US" smtClean="0">
                <a:solidFill>
                  <a:prstClr val="black">
                    <a:tint val="75000"/>
                  </a:prstClr>
                </a:solidFill>
              </a:rPr>
              <a:t>8/5/2020</a:t>
            </a:fld>
            <a:endParaRPr lang="en-CA">
              <a:solidFill>
                <a:prstClr val="black">
                  <a:tint val="75000"/>
                </a:prstClr>
              </a:solidFill>
            </a:endParaRPr>
          </a:p>
        </p:txBody>
      </p:sp>
      <p:sp>
        <p:nvSpPr>
          <p:cNvPr id="5" name="Altbilgi Yer Tutucusu 4"/>
          <p:cNvSpPr>
            <a:spLocks noGrp="1"/>
          </p:cNvSpPr>
          <p:nvPr>
            <p:ph type="ftr" sz="quarter" idx="3"/>
          </p:nvPr>
        </p:nvSpPr>
        <p:spPr>
          <a:xfrm>
            <a:off x="3124200" y="6333518"/>
            <a:ext cx="2895600" cy="362507"/>
          </a:xfrm>
          <a:prstGeom prst="rect">
            <a:avLst/>
          </a:prstGeom>
        </p:spPr>
        <p:txBody>
          <a:bodyPr vert="horz" lIns="91440" tIns="45720" rIns="91440" bIns="45720" rtlCol="0" anchor="ctr"/>
          <a:lstStyle>
            <a:lvl1pPr algn="ctr" fontAlgn="auto">
              <a:spcBef>
                <a:spcPts val="0"/>
              </a:spcBef>
              <a:spcAft>
                <a:spcPts val="0"/>
              </a:spcAft>
              <a:defRPr sz="1200">
                <a:solidFill>
                  <a:schemeClr val="tx1"/>
                </a:solidFill>
                <a:latin typeface="+mn-lt"/>
                <a:cs typeface="+mn-cs"/>
              </a:defRPr>
            </a:lvl1pPr>
          </a:lstStyle>
          <a:p>
            <a:pPr>
              <a:defRPr/>
            </a:pPr>
            <a:endParaRPr lang="en-CA">
              <a:solidFill>
                <a:prstClr val="black">
                  <a:tint val="75000"/>
                </a:prstClr>
              </a:solidFill>
            </a:endParaRPr>
          </a:p>
        </p:txBody>
      </p:sp>
      <p:sp>
        <p:nvSpPr>
          <p:cNvPr id="6" name="Slayt Numarası Yer Tutucusu 5"/>
          <p:cNvSpPr>
            <a:spLocks noGrp="1"/>
          </p:cNvSpPr>
          <p:nvPr>
            <p:ph type="sldNum" sz="quarter" idx="4"/>
          </p:nvPr>
        </p:nvSpPr>
        <p:spPr>
          <a:xfrm>
            <a:off x="6553200" y="6333518"/>
            <a:ext cx="2133600" cy="362507"/>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cs typeface="+mn-cs"/>
              </a:defRPr>
            </a:lvl1p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4079" r:id="rId1"/>
    <p:sldLayoutId id="2147484080" r:id="rId2"/>
    <p:sldLayoutId id="2147484081" r:id="rId3"/>
    <p:sldLayoutId id="2147484082" r:id="rId4"/>
    <p:sldLayoutId id="2147484083" r:id="rId5"/>
    <p:sldLayoutId id="2147484084" r:id="rId6"/>
    <p:sldLayoutId id="2147484085" r:id="rId7"/>
    <p:sldLayoutId id="2147484086" r:id="rId8"/>
    <p:sldLayoutId id="2147484087" r:id="rId9"/>
    <p:sldLayoutId id="2147484088" r:id="rId10"/>
  </p:sldLayoutIdLst>
  <p:transition spd="slow">
    <p:push dir="u"/>
  </p:transition>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utiger 95 Ultra Black" pitchFamily="50" charset="0"/>
        </a:defRPr>
      </a:lvl2pPr>
      <a:lvl3pPr algn="ctr" rtl="0" eaLnBrk="1" fontAlgn="base" hangingPunct="1">
        <a:spcBef>
          <a:spcPct val="0"/>
        </a:spcBef>
        <a:spcAft>
          <a:spcPct val="0"/>
        </a:spcAft>
        <a:defRPr sz="4400">
          <a:solidFill>
            <a:schemeClr val="tx1"/>
          </a:solidFill>
          <a:latin typeface="Frutiger 95 Ultra Black" pitchFamily="50" charset="0"/>
        </a:defRPr>
      </a:lvl3pPr>
      <a:lvl4pPr algn="ctr" rtl="0" eaLnBrk="1" fontAlgn="base" hangingPunct="1">
        <a:spcBef>
          <a:spcPct val="0"/>
        </a:spcBef>
        <a:spcAft>
          <a:spcPct val="0"/>
        </a:spcAft>
        <a:defRPr sz="4400">
          <a:solidFill>
            <a:schemeClr val="tx1"/>
          </a:solidFill>
          <a:latin typeface="Frutiger 95 Ultra Black" pitchFamily="50" charset="0"/>
        </a:defRPr>
      </a:lvl4pPr>
      <a:lvl5pPr algn="ctr" rtl="0" eaLnBrk="1" fontAlgn="base" hangingPunct="1">
        <a:spcBef>
          <a:spcPct val="0"/>
        </a:spcBef>
        <a:spcAft>
          <a:spcPct val="0"/>
        </a:spcAft>
        <a:defRPr sz="4400">
          <a:solidFill>
            <a:schemeClr val="tx1"/>
          </a:solidFill>
          <a:latin typeface="Frutiger 95 Ultra Black" pitchFamily="50" charset="0"/>
        </a:defRPr>
      </a:lvl5pPr>
      <a:lvl6pPr marL="457200" algn="ctr" rtl="0" eaLnBrk="1" fontAlgn="base" hangingPunct="1">
        <a:spcBef>
          <a:spcPct val="0"/>
        </a:spcBef>
        <a:spcAft>
          <a:spcPct val="0"/>
        </a:spcAft>
        <a:defRPr sz="4400">
          <a:solidFill>
            <a:schemeClr val="tx1"/>
          </a:solidFill>
          <a:latin typeface="Frutiger 95 Ultra Black" pitchFamily="50" charset="0"/>
        </a:defRPr>
      </a:lvl6pPr>
      <a:lvl7pPr marL="914400" algn="ctr" rtl="0" eaLnBrk="1" fontAlgn="base" hangingPunct="1">
        <a:spcBef>
          <a:spcPct val="0"/>
        </a:spcBef>
        <a:spcAft>
          <a:spcPct val="0"/>
        </a:spcAft>
        <a:defRPr sz="4400">
          <a:solidFill>
            <a:schemeClr val="tx1"/>
          </a:solidFill>
          <a:latin typeface="Frutiger 95 Ultra Black" pitchFamily="50" charset="0"/>
        </a:defRPr>
      </a:lvl7pPr>
      <a:lvl8pPr marL="1371600" algn="ctr" rtl="0" eaLnBrk="1" fontAlgn="base" hangingPunct="1">
        <a:spcBef>
          <a:spcPct val="0"/>
        </a:spcBef>
        <a:spcAft>
          <a:spcPct val="0"/>
        </a:spcAft>
        <a:defRPr sz="4400">
          <a:solidFill>
            <a:schemeClr val="tx1"/>
          </a:solidFill>
          <a:latin typeface="Frutiger 95 Ultra Black" pitchFamily="50" charset="0"/>
        </a:defRPr>
      </a:lvl8pPr>
      <a:lvl9pPr marL="1828800" algn="ctr" rtl="0" eaLnBrk="1" fontAlgn="base" hangingPunct="1">
        <a:spcBef>
          <a:spcPct val="0"/>
        </a:spcBef>
        <a:spcAft>
          <a:spcPct val="0"/>
        </a:spcAft>
        <a:defRPr sz="4400">
          <a:solidFill>
            <a:schemeClr val="tx1"/>
          </a:solidFill>
          <a:latin typeface="Frutiger 95 Ultra Black" pitchFamily="50"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6.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9.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89.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89.xml"/></Relationships>
</file>

<file path=ppt/slides/_rels/slide1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0.png"/><Relationship Id="rId7" Type="http://schemas.openxmlformats.org/officeDocument/2006/relationships/diagramColors" Target="../diagrams/colors3.xml"/><Relationship Id="rId2" Type="http://schemas.openxmlformats.org/officeDocument/2006/relationships/notesSlide" Target="../notesSlides/notesSlide8.xml"/><Relationship Id="rId1" Type="http://schemas.openxmlformats.org/officeDocument/2006/relationships/slideLayout" Target="../slideLayouts/slideLayout49.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4.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0.png"/><Relationship Id="rId7" Type="http://schemas.openxmlformats.org/officeDocument/2006/relationships/diagramColors" Target="../diagrams/colors4.xml"/><Relationship Id="rId2" Type="http://schemas.openxmlformats.org/officeDocument/2006/relationships/notesSlide" Target="../notesSlides/notesSlide9.xml"/><Relationship Id="rId1" Type="http://schemas.openxmlformats.org/officeDocument/2006/relationships/slideLayout" Target="../slideLayouts/slideLayout49.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9.xml"/></Relationships>
</file>

<file path=ppt/slides/_rels/slide1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0.png"/><Relationship Id="rId7" Type="http://schemas.openxmlformats.org/officeDocument/2006/relationships/diagramColors" Target="../diagrams/colors5.xml"/><Relationship Id="rId2" Type="http://schemas.openxmlformats.org/officeDocument/2006/relationships/notesSlide" Target="../notesSlides/notesSlide11.xml"/><Relationship Id="rId1" Type="http://schemas.openxmlformats.org/officeDocument/2006/relationships/slideLayout" Target="../slideLayouts/slideLayout49.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7.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0.png"/><Relationship Id="rId7" Type="http://schemas.openxmlformats.org/officeDocument/2006/relationships/diagramColors" Target="../diagrams/colors6.xml"/><Relationship Id="rId2" Type="http://schemas.openxmlformats.org/officeDocument/2006/relationships/notesSlide" Target="../notesSlides/notesSlide12.xml"/><Relationship Id="rId1" Type="http://schemas.openxmlformats.org/officeDocument/2006/relationships/slideLayout" Target="../slideLayouts/slideLayout49.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49.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36.xml"/><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49.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49.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49.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49.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49.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49.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49.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49.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49.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49.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49.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49.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49.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49.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9.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9.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9.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1.xml"/><Relationship Id="rId1" Type="http://schemas.openxmlformats.org/officeDocument/2006/relationships/slideLayout" Target="../slideLayouts/slideLayout49.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0.png"/><Relationship Id="rId1" Type="http://schemas.openxmlformats.org/officeDocument/2006/relationships/slideLayout" Target="../slideLayouts/slideLayout49.xml"/><Relationship Id="rId6" Type="http://schemas.openxmlformats.org/officeDocument/2006/relationships/image" Target="../media/image26.jpg"/><Relationship Id="rId5" Type="http://schemas.openxmlformats.org/officeDocument/2006/relationships/image" Target="../media/image25.jpeg"/><Relationship Id="rId4" Type="http://schemas.openxmlformats.org/officeDocument/2006/relationships/image" Target="../media/image24.png"/></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6.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0.png"/><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9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AD9"/>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8028384" y="175948"/>
            <a:ext cx="838200" cy="561974"/>
          </a:xfrm>
          <a:prstGeom prst="rect">
            <a:avLst/>
          </a:prstGeom>
          <a:noFill/>
          <a:ln w="9525">
            <a:noFill/>
            <a:miter lim="800000"/>
            <a:headEnd/>
            <a:tailEnd/>
          </a:ln>
        </p:spPr>
      </p:pic>
      <p:sp>
        <p:nvSpPr>
          <p:cNvPr id="3" name="2 Metin kutusu"/>
          <p:cNvSpPr txBox="1"/>
          <p:nvPr/>
        </p:nvSpPr>
        <p:spPr>
          <a:xfrm>
            <a:off x="-36512" y="941895"/>
            <a:ext cx="9226715" cy="1754326"/>
          </a:xfrm>
          <a:prstGeom prst="rect">
            <a:avLst/>
          </a:prstGeom>
          <a:noFill/>
        </p:spPr>
        <p:txBody>
          <a:bodyPr wrap="square" rtlCol="0">
            <a:spAutoFit/>
          </a:bodyPr>
          <a:lstStyle/>
          <a:p>
            <a:pPr algn="ctr"/>
            <a:r>
              <a:rPr lang="tr-TR" sz="5400" b="1" dirty="0" smtClean="0">
                <a:solidFill>
                  <a:prstClr val="white"/>
                </a:solidFill>
              </a:rPr>
              <a:t>KOBİGEL  - KOBİ GELİŞİM  </a:t>
            </a:r>
            <a:r>
              <a:rPr lang="tr-TR" sz="5400" b="1" dirty="0">
                <a:solidFill>
                  <a:prstClr val="white"/>
                </a:solidFill>
              </a:rPr>
              <a:t>DESTEK </a:t>
            </a:r>
            <a:r>
              <a:rPr lang="tr-TR" sz="5400" b="1" dirty="0" smtClean="0">
                <a:solidFill>
                  <a:prstClr val="white"/>
                </a:solidFill>
              </a:rPr>
              <a:t>PROGRAMI</a:t>
            </a:r>
            <a:endParaRPr lang="tr-TR" sz="5400" b="1" dirty="0">
              <a:solidFill>
                <a:prstClr val="white"/>
              </a:solidFill>
            </a:endParaRPr>
          </a:p>
        </p:txBody>
      </p:sp>
      <p:pic>
        <p:nvPicPr>
          <p:cNvPr id="7" name="Resim 6"/>
          <p:cNvPicPr/>
          <p:nvPr/>
        </p:nvPicPr>
        <p:blipFill rotWithShape="1">
          <a:blip r:embed="rId3"/>
          <a:srcRect l="49484" t="38895" r="8867" b="26283"/>
          <a:stretch/>
        </p:blipFill>
        <p:spPr bwMode="auto">
          <a:xfrm>
            <a:off x="1912159" y="2984252"/>
            <a:ext cx="5180227" cy="27579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4673720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cstate="print"/>
          <a:srcRect/>
          <a:stretch>
            <a:fillRect/>
          </a:stretch>
        </p:blipFill>
        <p:spPr bwMode="auto">
          <a:xfrm>
            <a:off x="8172400" y="176023"/>
            <a:ext cx="720080" cy="507913"/>
          </a:xfrm>
          <a:prstGeom prst="rect">
            <a:avLst/>
          </a:prstGeom>
          <a:noFill/>
          <a:ln w="9525">
            <a:noFill/>
            <a:miter lim="800000"/>
            <a:headEnd/>
            <a:tailEnd/>
          </a:ln>
        </p:spPr>
      </p:pic>
      <p:sp>
        <p:nvSpPr>
          <p:cNvPr id="11" name="Rectangle 2"/>
          <p:cNvSpPr txBox="1">
            <a:spLocks noChangeArrowheads="1"/>
          </p:cNvSpPr>
          <p:nvPr/>
        </p:nvSpPr>
        <p:spPr>
          <a:xfrm>
            <a:off x="468313" y="999902"/>
            <a:ext cx="8424862" cy="508069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None/>
              <a:tabLst>
                <a:tab pos="723900" algn="l"/>
              </a:tabLst>
              <a:defRPr/>
            </a:pPr>
            <a:r>
              <a:rPr lang="tr-TR" sz="2400" b="1" dirty="0" smtClean="0">
                <a:solidFill>
                  <a:srgbClr val="006597"/>
                </a:solidFill>
                <a:latin typeface="Calibri" panose="020F0502020204030204" pitchFamily="34" charset="0"/>
              </a:rPr>
              <a:t>KOBİGEL – KOBİ GELİŞİM DESTEK PROGRAMI </a:t>
            </a:r>
          </a:p>
          <a:p>
            <a:pPr marL="0" indent="0" algn="ctr">
              <a:lnSpc>
                <a:spcPct val="90000"/>
              </a:lnSpc>
              <a:buNone/>
              <a:tabLst>
                <a:tab pos="723900" algn="l"/>
              </a:tabLst>
              <a:defRPr/>
            </a:pPr>
            <a:r>
              <a:rPr lang="tr-TR" sz="2400" b="1" dirty="0" smtClean="0">
                <a:solidFill>
                  <a:srgbClr val="006597"/>
                </a:solidFill>
                <a:latin typeface="Calibri" panose="020F0502020204030204" pitchFamily="34" charset="0"/>
              </a:rPr>
              <a:t>2020-02 PROJE TEKLİF ÇAĞRISI</a:t>
            </a:r>
          </a:p>
          <a:p>
            <a:pPr marL="0" indent="0" algn="ctr">
              <a:lnSpc>
                <a:spcPct val="90000"/>
              </a:lnSpc>
              <a:buNone/>
              <a:tabLst>
                <a:tab pos="723900" algn="l"/>
              </a:tabLst>
              <a:defRPr/>
            </a:pPr>
            <a:r>
              <a:rPr lang="tr-TR" sz="2400" b="1" dirty="0" smtClean="0">
                <a:solidFill>
                  <a:srgbClr val="006597"/>
                </a:solidFill>
                <a:latin typeface="Calibri" panose="020F0502020204030204" pitchFamily="34" charset="0"/>
              </a:rPr>
              <a:t>(22 TEMMUZ– 17 EYLÜL 2020)</a:t>
            </a:r>
          </a:p>
          <a:p>
            <a:pPr marL="0" indent="0" algn="just">
              <a:lnSpc>
                <a:spcPct val="90000"/>
              </a:lnSpc>
              <a:buFont typeface="Arial" pitchFamily="34" charset="0"/>
              <a:buNone/>
              <a:tabLst>
                <a:tab pos="723900" algn="l"/>
              </a:tabLst>
              <a:defRPr/>
            </a:pPr>
            <a:endParaRPr lang="tr-TR" sz="2000" b="1" u="sng" dirty="0">
              <a:solidFill>
                <a:srgbClr val="006597"/>
              </a:solidFill>
              <a:latin typeface="Calibri" panose="020F0502020204030204" pitchFamily="34" charset="0"/>
            </a:endParaRPr>
          </a:p>
          <a:p>
            <a:pPr marL="0" indent="0">
              <a:buNone/>
            </a:pPr>
            <a:endParaRPr lang="tr-TR" sz="2000" b="1" dirty="0" smtClean="0">
              <a:solidFill>
                <a:srgbClr val="006597"/>
              </a:solidFill>
              <a:latin typeface="Calibri" panose="020F0502020204030204" pitchFamily="34" charset="0"/>
            </a:endParaRPr>
          </a:p>
          <a:p>
            <a:pPr marL="457200" lvl="1" indent="0" algn="ctr">
              <a:buNone/>
            </a:pPr>
            <a:r>
              <a:rPr lang="tr-TR" sz="2100" b="1" dirty="0" smtClean="0">
                <a:solidFill>
                  <a:srgbClr val="006597"/>
                </a:solidFill>
                <a:latin typeface="Calibri" panose="020F0502020204030204" pitchFamily="34" charset="0"/>
              </a:rPr>
              <a:t>«</a:t>
            </a:r>
            <a:r>
              <a:rPr lang="tr-TR" sz="2100" b="1" dirty="0">
                <a:solidFill>
                  <a:srgbClr val="FF0000"/>
                </a:solidFill>
                <a:latin typeface="Calibri" panose="020F0502020204030204" pitchFamily="34" charset="0"/>
              </a:rPr>
              <a:t>İMALAT SANAYİ SEKTÖRÜNDE FAALİYET GÖSTEREN KOBİ’LERİN </a:t>
            </a:r>
          </a:p>
          <a:p>
            <a:pPr marL="457200" lvl="1" indent="0" algn="ctr">
              <a:buNone/>
            </a:pPr>
            <a:r>
              <a:rPr lang="tr-TR" sz="2100" b="1" dirty="0">
                <a:solidFill>
                  <a:srgbClr val="FF0000"/>
                </a:solidFill>
                <a:latin typeface="Calibri" panose="020F0502020204030204" pitchFamily="34" charset="0"/>
              </a:rPr>
              <a:t>ÜRETİM VE İLİŞKİLİ İŞ SÜREÇLERİNDE DİJİTAL TEKNOLOJİLERDEN </a:t>
            </a:r>
          </a:p>
          <a:p>
            <a:pPr marL="457200" lvl="1" indent="0" algn="ctr">
              <a:buNone/>
            </a:pPr>
            <a:r>
              <a:rPr lang="tr-TR" sz="2100" b="1" dirty="0">
                <a:solidFill>
                  <a:srgbClr val="FF0000"/>
                </a:solidFill>
                <a:latin typeface="Calibri" panose="020F0502020204030204" pitchFamily="34" charset="0"/>
              </a:rPr>
              <a:t>YARARLANMA DÜZEYİNİN </a:t>
            </a:r>
            <a:r>
              <a:rPr lang="tr-TR" sz="2100" b="1" dirty="0" smtClean="0">
                <a:solidFill>
                  <a:srgbClr val="FF0000"/>
                </a:solidFill>
                <a:latin typeface="Calibri" panose="020F0502020204030204" pitchFamily="34" charset="0"/>
              </a:rPr>
              <a:t>ARTTIRILMASI</a:t>
            </a:r>
            <a:r>
              <a:rPr lang="tr-TR" sz="2100" b="1" dirty="0" smtClean="0">
                <a:solidFill>
                  <a:srgbClr val="006597"/>
                </a:solidFill>
                <a:latin typeface="Calibri" panose="020F0502020204030204" pitchFamily="34" charset="0"/>
              </a:rPr>
              <a:t>»</a:t>
            </a:r>
            <a:endParaRPr lang="tr-TR" sz="2100" b="1" dirty="0">
              <a:solidFill>
                <a:srgbClr val="006597"/>
              </a:solidFill>
              <a:latin typeface="Calibri" panose="020F0502020204030204" pitchFamily="34" charset="0"/>
            </a:endParaRPr>
          </a:p>
          <a:p>
            <a:pPr marL="457200" lvl="1" indent="0">
              <a:buNone/>
            </a:pPr>
            <a:endParaRPr lang="tr-TR" sz="2000" b="1" i="1" dirty="0" smtClean="0">
              <a:solidFill>
                <a:srgbClr val="006597"/>
              </a:solidFill>
              <a:latin typeface="Calibri" panose="020F0502020204030204" pitchFamily="34" charset="0"/>
            </a:endParaRPr>
          </a:p>
          <a:p>
            <a:pPr marL="0" indent="0">
              <a:buNone/>
            </a:pPr>
            <a:endParaRPr lang="tr-TR" sz="2000" b="1" dirty="0" smtClean="0">
              <a:solidFill>
                <a:srgbClr val="006597"/>
              </a:solidFill>
              <a:latin typeface="Calibri" panose="020F0502020204030204" pitchFamily="34" charset="0"/>
            </a:endParaRPr>
          </a:p>
          <a:p>
            <a:pPr marL="0" indent="0" algn="ctr">
              <a:buNone/>
            </a:pPr>
            <a:r>
              <a:rPr lang="tr-TR" sz="2000" b="1" dirty="0">
                <a:solidFill>
                  <a:srgbClr val="006597"/>
                </a:solidFill>
                <a:latin typeface="Calibri" panose="020F0502020204030204" pitchFamily="34" charset="0"/>
              </a:rPr>
              <a:t>Proje Başvuruları, </a:t>
            </a:r>
            <a:r>
              <a:rPr lang="tr-TR" sz="2000" b="1" dirty="0" smtClean="0">
                <a:solidFill>
                  <a:srgbClr val="006597"/>
                </a:solidFill>
                <a:latin typeface="Calibri" panose="020F0502020204030204" pitchFamily="34" charset="0"/>
              </a:rPr>
              <a:t>KOSGEB Başvuru </a:t>
            </a:r>
            <a:r>
              <a:rPr lang="tr-TR" sz="2000" b="1" dirty="0">
                <a:solidFill>
                  <a:srgbClr val="006597"/>
                </a:solidFill>
                <a:latin typeface="Calibri" panose="020F0502020204030204" pitchFamily="34" charset="0"/>
              </a:rPr>
              <a:t>S</a:t>
            </a:r>
            <a:r>
              <a:rPr lang="tr-TR" sz="2000" b="1" dirty="0" smtClean="0">
                <a:solidFill>
                  <a:srgbClr val="006597"/>
                </a:solidFill>
                <a:latin typeface="Calibri" panose="020F0502020204030204" pitchFamily="34" charset="0"/>
              </a:rPr>
              <a:t>istemi </a:t>
            </a:r>
            <a:r>
              <a:rPr lang="tr-TR" sz="2000" b="1" dirty="0">
                <a:solidFill>
                  <a:srgbClr val="006597"/>
                </a:solidFill>
                <a:latin typeface="Calibri" panose="020F0502020204030204" pitchFamily="34" charset="0"/>
              </a:rPr>
              <a:t>üzerinden </a:t>
            </a:r>
            <a:r>
              <a:rPr lang="tr-TR" sz="2000" b="1" dirty="0" smtClean="0">
                <a:solidFill>
                  <a:srgbClr val="006597"/>
                </a:solidFill>
                <a:latin typeface="Calibri" panose="020F0502020204030204" pitchFamily="34" charset="0"/>
              </a:rPr>
              <a:t>online</a:t>
            </a:r>
            <a:endParaRPr lang="tr-TR" sz="2000" b="1" dirty="0">
              <a:solidFill>
                <a:srgbClr val="006597"/>
              </a:solidFill>
              <a:latin typeface="Calibri" panose="020F0502020204030204" pitchFamily="34" charset="0"/>
            </a:endParaRPr>
          </a:p>
          <a:p>
            <a:pPr marL="0" indent="0" algn="ctr">
              <a:buNone/>
            </a:pPr>
            <a:r>
              <a:rPr lang="tr-TR" sz="2000" b="1" u="sng" dirty="0" smtClean="0">
                <a:solidFill>
                  <a:srgbClr val="006597"/>
                </a:solidFill>
                <a:latin typeface="Calibri" panose="020F0502020204030204" pitchFamily="34" charset="0"/>
              </a:rPr>
              <a:t>22 Temmuz – 17 Eylül 2020(23:59</a:t>
            </a:r>
            <a:r>
              <a:rPr lang="tr-TR" sz="2000" b="1" u="sng" dirty="0">
                <a:solidFill>
                  <a:srgbClr val="006597"/>
                </a:solidFill>
                <a:latin typeface="Calibri" panose="020F0502020204030204" pitchFamily="34" charset="0"/>
              </a:rPr>
              <a:t>) </a:t>
            </a:r>
            <a:r>
              <a:rPr lang="tr-TR" sz="2000" b="1" dirty="0">
                <a:solidFill>
                  <a:srgbClr val="006597"/>
                </a:solidFill>
                <a:latin typeface="Calibri" panose="020F0502020204030204" pitchFamily="34" charset="0"/>
              </a:rPr>
              <a:t>tarihlerinde alınacaktır.</a:t>
            </a:r>
          </a:p>
          <a:p>
            <a:pPr marL="0" indent="0" algn="just">
              <a:lnSpc>
                <a:spcPct val="90000"/>
              </a:lnSpc>
              <a:buClr>
                <a:srgbClr val="52AADF"/>
              </a:buClr>
              <a:buFont typeface="Arial" pitchFamily="34" charset="0"/>
              <a:buNone/>
              <a:tabLst>
                <a:tab pos="723900" algn="l"/>
              </a:tabLst>
              <a:defRPr/>
            </a:pPr>
            <a:endParaRPr lang="tr-TR" altLang="tr-TR" sz="2000" b="1" dirty="0" smtClean="0">
              <a:solidFill>
                <a:srgbClr val="154E5F"/>
              </a:solidFill>
              <a:latin typeface="Calibri" panose="020F0502020204030204" pitchFamily="34" charset="0"/>
              <a:cs typeface="Arial" panose="020B0604020202020204" pitchFamily="34" charset="0"/>
            </a:endParaRPr>
          </a:p>
          <a:p>
            <a:pPr marL="0" indent="0" algn="just">
              <a:lnSpc>
                <a:spcPct val="90000"/>
              </a:lnSpc>
              <a:buClr>
                <a:srgbClr val="52AADF"/>
              </a:buClr>
              <a:buFont typeface="Arial" pitchFamily="34" charset="0"/>
              <a:buNone/>
              <a:tabLst>
                <a:tab pos="723900" algn="l"/>
              </a:tabLst>
              <a:defRPr/>
            </a:pPr>
            <a:endParaRPr lang="tr-TR" altLang="tr-TR" sz="2000" dirty="0">
              <a:latin typeface="Calibri" panose="020F0502020204030204" pitchFamily="34" charset="0"/>
              <a:cs typeface="Arial" panose="020B0604020202020204" pitchFamily="34" charset="0"/>
            </a:endParaRPr>
          </a:p>
        </p:txBody>
      </p:sp>
      <p:grpSp>
        <p:nvGrpSpPr>
          <p:cNvPr id="9" name="Grup 8"/>
          <p:cNvGrpSpPr/>
          <p:nvPr/>
        </p:nvGrpSpPr>
        <p:grpSpPr>
          <a:xfrm>
            <a:off x="271736" y="341442"/>
            <a:ext cx="8332712" cy="338554"/>
            <a:chOff x="271736" y="514606"/>
            <a:chExt cx="8332712" cy="338554"/>
          </a:xfrm>
        </p:grpSpPr>
        <p:sp>
          <p:nvSpPr>
            <p:cNvPr id="10" name="3 Metin kutusu"/>
            <p:cNvSpPr txBox="1"/>
            <p:nvPr/>
          </p:nvSpPr>
          <p:spPr>
            <a:xfrm>
              <a:off x="271736" y="514606"/>
              <a:ext cx="7632848" cy="338554"/>
            </a:xfrm>
            <a:prstGeom prst="rect">
              <a:avLst/>
            </a:prstGeom>
            <a:noFill/>
          </p:spPr>
          <p:txBody>
            <a:bodyPr wrap="square" rtlCol="0">
              <a:spAutoFit/>
            </a:bodyPr>
            <a:lstStyle/>
            <a:p>
              <a:r>
                <a:rPr lang="tr-TR" sz="1600" b="1" dirty="0" smtClean="0">
                  <a:solidFill>
                    <a:srgbClr val="00BAD9"/>
                  </a:solidFill>
                </a:rPr>
                <a:t>KOBİGEL - KOBİ GELİŞİM DESTEK PROGRAMI </a:t>
              </a:r>
              <a:r>
                <a:rPr lang="tr-TR" sz="1600" b="1" dirty="0">
                  <a:solidFill>
                    <a:schemeClr val="accent1">
                      <a:lumMod val="60000"/>
                      <a:lumOff val="40000"/>
                    </a:schemeClr>
                  </a:solidFill>
                </a:rPr>
                <a:t>|</a:t>
              </a:r>
              <a:r>
                <a:rPr lang="tr-TR" sz="1600" b="1" dirty="0">
                  <a:solidFill>
                    <a:schemeClr val="bg2">
                      <a:lumMod val="90000"/>
                    </a:schemeClr>
                  </a:solidFill>
                </a:rPr>
                <a:t> </a:t>
              </a:r>
              <a:r>
                <a:rPr lang="tr-TR" sz="1600" b="1" dirty="0" smtClean="0">
                  <a:solidFill>
                    <a:srgbClr val="0070C0"/>
                  </a:solidFill>
                </a:rPr>
                <a:t>2020 </a:t>
              </a:r>
              <a:r>
                <a:rPr lang="tr-TR" sz="1600" b="1" dirty="0">
                  <a:solidFill>
                    <a:srgbClr val="0070C0"/>
                  </a:solidFill>
                </a:rPr>
                <a:t>– </a:t>
              </a:r>
              <a:r>
                <a:rPr lang="tr-TR" sz="1600" b="1" dirty="0" smtClean="0">
                  <a:solidFill>
                    <a:srgbClr val="0070C0"/>
                  </a:solidFill>
                </a:rPr>
                <a:t>02 Proje Teklif Çağrısı</a:t>
              </a:r>
              <a:endParaRPr lang="tr-TR" sz="1600" b="1" dirty="0">
                <a:solidFill>
                  <a:srgbClr val="0070C0"/>
                </a:solidFill>
              </a:endParaRPr>
            </a:p>
          </p:txBody>
        </p:sp>
        <p:cxnSp>
          <p:nvCxnSpPr>
            <p:cNvPr id="12" name="Düz Bağlayıcı 11"/>
            <p:cNvCxnSpPr/>
            <p:nvPr/>
          </p:nvCxnSpPr>
          <p:spPr>
            <a:xfrm>
              <a:off x="271736" y="853160"/>
              <a:ext cx="833271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3" name="Slayt Numarası Yer Tutucusu 1"/>
          <p:cNvSpPr>
            <a:spLocks noGrp="1"/>
          </p:cNvSpPr>
          <p:nvPr>
            <p:ph type="sldNum" sz="quarter" idx="12"/>
          </p:nvPr>
        </p:nvSpPr>
        <p:spPr>
          <a:xfrm>
            <a:off x="6372225" y="6456811"/>
            <a:ext cx="2133600" cy="362508"/>
          </a:xfrm>
        </p:spPr>
        <p:txBody>
          <a:bodyPr/>
          <a:lstStyle/>
          <a:p>
            <a:pPr>
              <a:defRPr/>
            </a:pPr>
            <a:fld id="{FF16F97C-866D-4F85-A1F6-DDF39F62CB6A}" type="slidenum">
              <a:rPr lang="en-CA" smtClean="0">
                <a:latin typeface="Calibri" panose="020F0502020204030204" pitchFamily="34" charset="0"/>
              </a:rPr>
              <a:pPr>
                <a:defRPr/>
              </a:pPr>
              <a:t>10</a:t>
            </a:fld>
            <a:endParaRPr lang="en-CA" dirty="0">
              <a:latin typeface="Calibri" panose="020F0502020204030204" pitchFamily="34" charset="0"/>
            </a:endParaRPr>
          </a:p>
        </p:txBody>
      </p:sp>
    </p:spTree>
    <p:extLst>
      <p:ext uri="{BB962C8B-B14F-4D97-AF65-F5344CB8AC3E}">
        <p14:creationId xmlns:p14="http://schemas.microsoft.com/office/powerpoint/2010/main" val="26491245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Metin kutusu 15"/>
          <p:cNvSpPr txBox="1"/>
          <p:nvPr/>
        </p:nvSpPr>
        <p:spPr>
          <a:xfrm>
            <a:off x="2267744" y="881212"/>
            <a:ext cx="5184576" cy="541139"/>
          </a:xfrm>
          <a:prstGeom prst="rect">
            <a:avLst/>
          </a:prstGeom>
          <a:noFill/>
        </p:spPr>
        <p:txBody>
          <a:bodyPr wrap="square" lIns="91430" tIns="45714" rIns="91430" bIns="45714" rtlCol="0">
            <a:spAutoFit/>
          </a:bodyPr>
          <a:lstStyle/>
          <a:p>
            <a:r>
              <a:rPr lang="tr-TR" sz="2800" b="1" dirty="0">
                <a:solidFill>
                  <a:srgbClr val="FF0000"/>
                </a:solidFill>
              </a:rPr>
              <a:t>SANAYİ DEVRİMİNİN 4 AŞAMASI</a:t>
            </a:r>
          </a:p>
        </p:txBody>
      </p:sp>
      <p:sp>
        <p:nvSpPr>
          <p:cNvPr id="23" name="Slayt Numarası Yer Tutucusu 2"/>
          <p:cNvSpPr>
            <a:spLocks noGrp="1"/>
          </p:cNvSpPr>
          <p:nvPr>
            <p:ph type="sldNum" sz="quarter" idx="12"/>
          </p:nvPr>
        </p:nvSpPr>
        <p:spPr>
          <a:xfrm>
            <a:off x="6372225" y="6456811"/>
            <a:ext cx="2133600" cy="362508"/>
          </a:xfrm>
        </p:spPr>
        <p:txBody>
          <a:bodyPr/>
          <a:lstStyle/>
          <a:p>
            <a:pPr>
              <a:defRPr/>
            </a:pPr>
            <a:fld id="{A805176F-93CC-4415-BB0C-5FD562410E30}" type="slidenum">
              <a:rPr lang="tr-TR" smtClean="0"/>
              <a:pPr>
                <a:defRPr/>
              </a:pPr>
              <a:t>11</a:t>
            </a:fld>
            <a:endParaRPr lang="tr-TR" dirty="0"/>
          </a:p>
        </p:txBody>
      </p:sp>
      <p:pic>
        <p:nvPicPr>
          <p:cNvPr id="26" name="Picture 2" descr="https://www.spectralengines.com/wp-content/uploads/2018/02/SE_artikkeli_kuva_SmartIndustry_v02-1024x538.png"/>
          <p:cNvPicPr>
            <a:picLocks noChangeAspect="1" noChangeArrowheads="1"/>
          </p:cNvPicPr>
          <p:nvPr/>
        </p:nvPicPr>
        <p:blipFill rotWithShape="1">
          <a:blip r:embed="rId3">
            <a:extLst>
              <a:ext uri="{28A0092B-C50C-407E-A947-70E740481C1C}">
                <a14:useLocalDpi xmlns:a14="http://schemas.microsoft.com/office/drawing/2010/main" val="0"/>
              </a:ext>
            </a:extLst>
          </a:blip>
          <a:srcRect l="2421" t="24155" r="3084" b="37922"/>
          <a:stretch/>
        </p:blipFill>
        <p:spPr bwMode="auto">
          <a:xfrm>
            <a:off x="-7001" y="1627623"/>
            <a:ext cx="9166305" cy="1932694"/>
          </a:xfrm>
          <a:prstGeom prst="rect">
            <a:avLst/>
          </a:prstGeom>
          <a:noFill/>
          <a:extLst>
            <a:ext uri="{909E8E84-426E-40DD-AFC4-6F175D3DCCD1}">
              <a14:hiddenFill xmlns:a14="http://schemas.microsoft.com/office/drawing/2010/main">
                <a:solidFill>
                  <a:srgbClr val="FFFFFF"/>
                </a:solidFill>
              </a14:hiddenFill>
            </a:ext>
          </a:extLst>
        </p:spPr>
      </p:pic>
      <p:sp>
        <p:nvSpPr>
          <p:cNvPr id="10" name="Yuvarlatılmış Dikdörtgen 9"/>
          <p:cNvSpPr/>
          <p:nvPr/>
        </p:nvSpPr>
        <p:spPr>
          <a:xfrm>
            <a:off x="107505" y="3560318"/>
            <a:ext cx="1872208" cy="792087"/>
          </a:xfrm>
          <a:prstGeom prst="roundRect">
            <a:avLst/>
          </a:prstGeom>
          <a:noFill/>
          <a:ln>
            <a:solidFill>
              <a:srgbClr val="00BAD9"/>
            </a:solidFill>
          </a:ln>
        </p:spPr>
        <p:style>
          <a:lnRef idx="2">
            <a:schemeClr val="accent1">
              <a:shade val="50000"/>
            </a:schemeClr>
          </a:lnRef>
          <a:fillRef idx="1">
            <a:schemeClr val="accent1"/>
          </a:fillRef>
          <a:effectRef idx="0">
            <a:schemeClr val="accent1"/>
          </a:effectRef>
          <a:fontRef idx="minor">
            <a:schemeClr val="lt1"/>
          </a:fontRef>
        </p:style>
        <p:txBody>
          <a:bodyPr lIns="91430" tIns="45714" rIns="91430" bIns="45714" rtlCol="0" anchor="ctr"/>
          <a:lstStyle/>
          <a:p>
            <a:pPr algn="ctr">
              <a:spcBef>
                <a:spcPts val="0"/>
              </a:spcBef>
            </a:pPr>
            <a:r>
              <a:rPr lang="tr-TR" sz="2400" b="1" dirty="0">
                <a:solidFill>
                  <a:srgbClr val="FF0000"/>
                </a:solidFill>
                <a:latin typeface="Calibri" panose="020F0502020204030204" pitchFamily="34" charset="0"/>
                <a:cs typeface="Arial" panose="020B0604020202020204" pitchFamily="34" charset="0"/>
              </a:rPr>
              <a:t>1.</a:t>
            </a:r>
            <a:r>
              <a:rPr lang="tr-TR" sz="2400" dirty="0">
                <a:solidFill>
                  <a:srgbClr val="FF0000"/>
                </a:solidFill>
                <a:latin typeface="Calibri" panose="020F0502020204030204" pitchFamily="34" charset="0"/>
                <a:cs typeface="Arial" panose="020B0604020202020204" pitchFamily="34" charset="0"/>
              </a:rPr>
              <a:t> </a:t>
            </a:r>
            <a:r>
              <a:rPr lang="tr-TR" sz="2400" dirty="0">
                <a:solidFill>
                  <a:schemeClr val="tx1"/>
                </a:solidFill>
                <a:latin typeface="Calibri" panose="020F0502020204030204" pitchFamily="34" charset="0"/>
                <a:cs typeface="Arial" panose="020B0604020202020204" pitchFamily="34" charset="0"/>
              </a:rPr>
              <a:t>Sanayi Devrimi </a:t>
            </a:r>
          </a:p>
        </p:txBody>
      </p:sp>
      <p:sp>
        <p:nvSpPr>
          <p:cNvPr id="18" name="Metin kutusu 17"/>
          <p:cNvSpPr txBox="1"/>
          <p:nvPr/>
        </p:nvSpPr>
        <p:spPr>
          <a:xfrm>
            <a:off x="107505" y="4352404"/>
            <a:ext cx="1872208" cy="1800200"/>
          </a:xfrm>
          <a:prstGeom prst="rect">
            <a:avLst/>
          </a:prstGeom>
          <a:noFill/>
          <a:ln>
            <a:noFill/>
          </a:ln>
        </p:spPr>
        <p:txBody>
          <a:bodyPr wrap="square" lIns="91430" tIns="45714" rIns="91430" bIns="45714" rtlCol="0">
            <a:noAutofit/>
          </a:bodyPr>
          <a:lstStyle/>
          <a:p>
            <a:pPr>
              <a:buClr>
                <a:schemeClr val="accent1"/>
              </a:buClr>
              <a:buSzPct val="125000"/>
            </a:pPr>
            <a:r>
              <a:rPr lang="tr-TR" dirty="0" smtClean="0">
                <a:solidFill>
                  <a:srgbClr val="154E5F"/>
                </a:solidFill>
                <a:ea typeface="+mn-ea"/>
              </a:rPr>
              <a:t>Buhar gücü ve mekanizasyon</a:t>
            </a:r>
            <a:endParaRPr lang="tr-TR" dirty="0">
              <a:solidFill>
                <a:srgbClr val="154E5F"/>
              </a:solidFill>
              <a:ea typeface="+mn-ea"/>
            </a:endParaRPr>
          </a:p>
        </p:txBody>
      </p:sp>
      <p:sp>
        <p:nvSpPr>
          <p:cNvPr id="19" name="Metin kutusu 18"/>
          <p:cNvSpPr txBox="1"/>
          <p:nvPr/>
        </p:nvSpPr>
        <p:spPr>
          <a:xfrm>
            <a:off x="2555777" y="4352404"/>
            <a:ext cx="1872208" cy="1800200"/>
          </a:xfrm>
          <a:prstGeom prst="rect">
            <a:avLst/>
          </a:prstGeom>
          <a:noFill/>
          <a:ln>
            <a:noFill/>
          </a:ln>
        </p:spPr>
        <p:txBody>
          <a:bodyPr wrap="square" lIns="91430" tIns="45714" rIns="91430" bIns="45714" rtlCol="0">
            <a:noAutofit/>
          </a:bodyPr>
          <a:lstStyle/>
          <a:p>
            <a:pPr>
              <a:buClr>
                <a:schemeClr val="accent1"/>
              </a:buClr>
              <a:buSzPct val="125000"/>
            </a:pPr>
            <a:r>
              <a:rPr lang="tr-TR" dirty="0" smtClean="0">
                <a:solidFill>
                  <a:srgbClr val="154E5F"/>
                </a:solidFill>
                <a:ea typeface="+mn-ea"/>
              </a:rPr>
              <a:t>Elektrik gücü ve seri üretim hatları</a:t>
            </a:r>
            <a:endParaRPr lang="tr-TR" dirty="0">
              <a:solidFill>
                <a:schemeClr val="accent1">
                  <a:lumMod val="50000"/>
                </a:schemeClr>
              </a:solidFill>
              <a:ea typeface="+mn-ea"/>
            </a:endParaRPr>
          </a:p>
        </p:txBody>
      </p:sp>
      <p:sp>
        <p:nvSpPr>
          <p:cNvPr id="20" name="Metin kutusu 19"/>
          <p:cNvSpPr txBox="1"/>
          <p:nvPr/>
        </p:nvSpPr>
        <p:spPr>
          <a:xfrm>
            <a:off x="4860033" y="4424412"/>
            <a:ext cx="1872208" cy="1224136"/>
          </a:xfrm>
          <a:prstGeom prst="rect">
            <a:avLst/>
          </a:prstGeom>
          <a:noFill/>
          <a:ln>
            <a:noFill/>
          </a:ln>
        </p:spPr>
        <p:txBody>
          <a:bodyPr wrap="square" lIns="91430" tIns="45714" rIns="91430" bIns="45714" rtlCol="0">
            <a:noAutofit/>
          </a:bodyPr>
          <a:lstStyle/>
          <a:p>
            <a:pPr>
              <a:buClr>
                <a:schemeClr val="accent1"/>
              </a:buClr>
              <a:buSzPct val="125000"/>
            </a:pPr>
            <a:r>
              <a:rPr lang="tr-TR" dirty="0" smtClean="0">
                <a:solidFill>
                  <a:srgbClr val="154E5F"/>
                </a:solidFill>
                <a:ea typeface="+mn-ea"/>
              </a:rPr>
              <a:t>İmalatta otomasyon, bilişim ve robotik teknolojileri</a:t>
            </a:r>
            <a:endParaRPr lang="tr-TR" dirty="0">
              <a:solidFill>
                <a:schemeClr val="accent1">
                  <a:lumMod val="50000"/>
                </a:schemeClr>
              </a:solidFill>
              <a:ea typeface="+mn-ea"/>
            </a:endParaRPr>
          </a:p>
        </p:txBody>
      </p:sp>
      <p:sp>
        <p:nvSpPr>
          <p:cNvPr id="21" name="Metin kutusu 20"/>
          <p:cNvSpPr txBox="1"/>
          <p:nvPr/>
        </p:nvSpPr>
        <p:spPr>
          <a:xfrm>
            <a:off x="7164288" y="4424412"/>
            <a:ext cx="2017464" cy="1944216"/>
          </a:xfrm>
          <a:prstGeom prst="rect">
            <a:avLst/>
          </a:prstGeom>
          <a:noFill/>
          <a:ln>
            <a:noFill/>
          </a:ln>
        </p:spPr>
        <p:txBody>
          <a:bodyPr wrap="square" lIns="91430" tIns="45714" rIns="91430" bIns="45714" rtlCol="0">
            <a:noAutofit/>
          </a:bodyPr>
          <a:lstStyle/>
          <a:p>
            <a:pPr>
              <a:buClr>
                <a:schemeClr val="accent1"/>
              </a:buClr>
              <a:buSzPct val="125000"/>
            </a:pPr>
            <a:r>
              <a:rPr lang="tr-TR" dirty="0" err="1" smtClean="0">
                <a:solidFill>
                  <a:srgbClr val="154E5F"/>
                </a:solidFill>
                <a:ea typeface="+mn-ea"/>
              </a:rPr>
              <a:t>Dijitallaşme</a:t>
            </a:r>
            <a:r>
              <a:rPr lang="tr-TR" dirty="0" smtClean="0">
                <a:solidFill>
                  <a:srgbClr val="154E5F"/>
                </a:solidFill>
                <a:ea typeface="+mn-ea"/>
              </a:rPr>
              <a:t>:</a:t>
            </a:r>
          </a:p>
          <a:p>
            <a:pPr marL="152383" indent="-152383">
              <a:buClr>
                <a:schemeClr val="accent1"/>
              </a:buClr>
              <a:buSzPct val="125000"/>
              <a:buFontTx/>
              <a:buChar char="-"/>
            </a:pPr>
            <a:r>
              <a:rPr lang="tr-TR" dirty="0">
                <a:solidFill>
                  <a:srgbClr val="154E5F"/>
                </a:solidFill>
                <a:ea typeface="+mn-ea"/>
              </a:rPr>
              <a:t>Öğrenen makinalar</a:t>
            </a:r>
          </a:p>
          <a:p>
            <a:pPr marL="152383" indent="-152383">
              <a:buClr>
                <a:schemeClr val="accent1"/>
              </a:buClr>
              <a:buSzPct val="125000"/>
              <a:buFontTx/>
              <a:buChar char="-"/>
            </a:pPr>
            <a:r>
              <a:rPr lang="tr-TR" dirty="0" smtClean="0">
                <a:solidFill>
                  <a:srgbClr val="154E5F"/>
                </a:solidFill>
                <a:ea typeface="+mn-ea"/>
              </a:rPr>
              <a:t>Otonom sistemler</a:t>
            </a:r>
          </a:p>
          <a:p>
            <a:pPr marL="152383" indent="-152383">
              <a:buClr>
                <a:schemeClr val="accent1"/>
              </a:buClr>
              <a:buSzPct val="125000"/>
              <a:buFontTx/>
              <a:buChar char="-"/>
            </a:pPr>
            <a:r>
              <a:rPr lang="tr-TR" dirty="0" smtClean="0">
                <a:solidFill>
                  <a:srgbClr val="154E5F"/>
                </a:solidFill>
                <a:ea typeface="+mn-ea"/>
              </a:rPr>
              <a:t>Nesnelerin interneti</a:t>
            </a:r>
          </a:p>
          <a:p>
            <a:pPr marL="126985" indent="-126985">
              <a:buClr>
                <a:schemeClr val="accent1"/>
              </a:buClr>
              <a:buSzPct val="125000"/>
              <a:buFontTx/>
              <a:buChar char="-"/>
            </a:pPr>
            <a:endParaRPr lang="tr-TR" dirty="0">
              <a:solidFill>
                <a:schemeClr val="accent1">
                  <a:lumMod val="50000"/>
                </a:schemeClr>
              </a:solidFill>
              <a:ea typeface="+mn-ea"/>
            </a:endParaRPr>
          </a:p>
        </p:txBody>
      </p:sp>
      <p:sp>
        <p:nvSpPr>
          <p:cNvPr id="17" name="Yuvarlatılmış Dikdörtgen 16"/>
          <p:cNvSpPr/>
          <p:nvPr/>
        </p:nvSpPr>
        <p:spPr>
          <a:xfrm>
            <a:off x="2555777" y="3560317"/>
            <a:ext cx="1872208" cy="792087"/>
          </a:xfrm>
          <a:prstGeom prst="roundRect">
            <a:avLst/>
          </a:prstGeom>
          <a:noFill/>
          <a:ln>
            <a:solidFill>
              <a:srgbClr val="00BAD9"/>
            </a:solidFill>
          </a:ln>
        </p:spPr>
        <p:style>
          <a:lnRef idx="2">
            <a:schemeClr val="accent1">
              <a:shade val="50000"/>
            </a:schemeClr>
          </a:lnRef>
          <a:fillRef idx="1">
            <a:schemeClr val="accent1"/>
          </a:fillRef>
          <a:effectRef idx="0">
            <a:schemeClr val="accent1"/>
          </a:effectRef>
          <a:fontRef idx="minor">
            <a:schemeClr val="lt1"/>
          </a:fontRef>
        </p:style>
        <p:txBody>
          <a:bodyPr lIns="91430" tIns="45714" rIns="91430" bIns="45714" rtlCol="0" anchor="ctr"/>
          <a:lstStyle/>
          <a:p>
            <a:pPr algn="ctr">
              <a:spcBef>
                <a:spcPts val="0"/>
              </a:spcBef>
            </a:pPr>
            <a:r>
              <a:rPr lang="tr-TR" sz="2400" b="1" dirty="0">
                <a:solidFill>
                  <a:srgbClr val="FF0000"/>
                </a:solidFill>
                <a:latin typeface="Calibri" panose="020F0502020204030204" pitchFamily="34" charset="0"/>
                <a:cs typeface="Arial" panose="020B0604020202020204" pitchFamily="34" charset="0"/>
              </a:rPr>
              <a:t>2.</a:t>
            </a:r>
            <a:r>
              <a:rPr lang="tr-TR" sz="2400" dirty="0">
                <a:solidFill>
                  <a:srgbClr val="FF0000"/>
                </a:solidFill>
                <a:latin typeface="Calibri" panose="020F0502020204030204" pitchFamily="34" charset="0"/>
                <a:cs typeface="Arial" panose="020B0604020202020204" pitchFamily="34" charset="0"/>
              </a:rPr>
              <a:t> </a:t>
            </a:r>
            <a:r>
              <a:rPr lang="tr-TR" sz="2400" dirty="0">
                <a:solidFill>
                  <a:schemeClr val="tx1"/>
                </a:solidFill>
                <a:latin typeface="Calibri" panose="020F0502020204030204" pitchFamily="34" charset="0"/>
                <a:cs typeface="Arial" panose="020B0604020202020204" pitchFamily="34" charset="0"/>
              </a:rPr>
              <a:t>Sanayi Devrimi </a:t>
            </a:r>
          </a:p>
        </p:txBody>
      </p:sp>
      <p:sp>
        <p:nvSpPr>
          <p:cNvPr id="24" name="Yuvarlatılmış Dikdörtgen 23"/>
          <p:cNvSpPr/>
          <p:nvPr/>
        </p:nvSpPr>
        <p:spPr>
          <a:xfrm>
            <a:off x="4716017" y="3560317"/>
            <a:ext cx="1872208" cy="792087"/>
          </a:xfrm>
          <a:prstGeom prst="roundRect">
            <a:avLst/>
          </a:prstGeom>
          <a:noFill/>
          <a:ln>
            <a:solidFill>
              <a:srgbClr val="00BAD9"/>
            </a:solidFill>
          </a:ln>
        </p:spPr>
        <p:style>
          <a:lnRef idx="2">
            <a:schemeClr val="accent1">
              <a:shade val="50000"/>
            </a:schemeClr>
          </a:lnRef>
          <a:fillRef idx="1">
            <a:schemeClr val="accent1"/>
          </a:fillRef>
          <a:effectRef idx="0">
            <a:schemeClr val="accent1"/>
          </a:effectRef>
          <a:fontRef idx="minor">
            <a:schemeClr val="lt1"/>
          </a:fontRef>
        </p:style>
        <p:txBody>
          <a:bodyPr lIns="91430" tIns="45714" rIns="91430" bIns="45714" rtlCol="0" anchor="ctr"/>
          <a:lstStyle/>
          <a:p>
            <a:pPr algn="ctr">
              <a:spcBef>
                <a:spcPts val="0"/>
              </a:spcBef>
            </a:pPr>
            <a:r>
              <a:rPr lang="tr-TR" sz="2400" b="1" dirty="0">
                <a:solidFill>
                  <a:srgbClr val="FF0000"/>
                </a:solidFill>
                <a:latin typeface="Calibri" panose="020F0502020204030204" pitchFamily="34" charset="0"/>
                <a:cs typeface="Arial" panose="020B0604020202020204" pitchFamily="34" charset="0"/>
              </a:rPr>
              <a:t>3.</a:t>
            </a:r>
            <a:r>
              <a:rPr lang="tr-TR" sz="2400" dirty="0">
                <a:solidFill>
                  <a:srgbClr val="FF0000"/>
                </a:solidFill>
                <a:latin typeface="Calibri" panose="020F0502020204030204" pitchFamily="34" charset="0"/>
                <a:cs typeface="Arial" panose="020B0604020202020204" pitchFamily="34" charset="0"/>
              </a:rPr>
              <a:t> </a:t>
            </a:r>
            <a:r>
              <a:rPr lang="tr-TR" sz="2400" dirty="0">
                <a:solidFill>
                  <a:schemeClr val="tx1"/>
                </a:solidFill>
                <a:latin typeface="Calibri" panose="020F0502020204030204" pitchFamily="34" charset="0"/>
                <a:cs typeface="Arial" panose="020B0604020202020204" pitchFamily="34" charset="0"/>
              </a:rPr>
              <a:t>Sanayi Devrimi </a:t>
            </a:r>
          </a:p>
        </p:txBody>
      </p:sp>
      <p:sp>
        <p:nvSpPr>
          <p:cNvPr id="25" name="Yuvarlatılmış Dikdörtgen 24"/>
          <p:cNvSpPr/>
          <p:nvPr/>
        </p:nvSpPr>
        <p:spPr>
          <a:xfrm>
            <a:off x="7164288" y="3560317"/>
            <a:ext cx="1872208" cy="792087"/>
          </a:xfrm>
          <a:prstGeom prst="roundRect">
            <a:avLst/>
          </a:prstGeom>
          <a:solidFill>
            <a:srgbClr val="6ECFE2"/>
          </a:solidFill>
          <a:ln>
            <a:solidFill>
              <a:srgbClr val="00BAD9"/>
            </a:solidFill>
          </a:ln>
        </p:spPr>
        <p:style>
          <a:lnRef idx="2">
            <a:schemeClr val="accent1">
              <a:shade val="50000"/>
            </a:schemeClr>
          </a:lnRef>
          <a:fillRef idx="1">
            <a:schemeClr val="accent1"/>
          </a:fillRef>
          <a:effectRef idx="0">
            <a:schemeClr val="accent1"/>
          </a:effectRef>
          <a:fontRef idx="minor">
            <a:schemeClr val="lt1"/>
          </a:fontRef>
        </p:style>
        <p:txBody>
          <a:bodyPr lIns="91430" tIns="45714" rIns="91430" bIns="45714" rtlCol="0" anchor="ctr"/>
          <a:lstStyle/>
          <a:p>
            <a:pPr algn="ctr"/>
            <a:r>
              <a:rPr lang="tr-TR" sz="2400" b="1" dirty="0">
                <a:solidFill>
                  <a:srgbClr val="FF0000"/>
                </a:solidFill>
                <a:latin typeface="Calibri" panose="020F0502020204030204" pitchFamily="34" charset="0"/>
                <a:cs typeface="Arial" panose="020B0604020202020204" pitchFamily="34" charset="0"/>
              </a:rPr>
              <a:t>4</a:t>
            </a:r>
            <a:r>
              <a:rPr lang="tr-TR" sz="2400" dirty="0">
                <a:solidFill>
                  <a:schemeClr val="tx1"/>
                </a:solidFill>
                <a:latin typeface="Calibri" panose="020F0502020204030204" pitchFamily="34" charset="0"/>
                <a:cs typeface="Arial" panose="020B0604020202020204" pitchFamily="34" charset="0"/>
              </a:rPr>
              <a:t>. Sanayi Devrimi </a:t>
            </a:r>
          </a:p>
        </p:txBody>
      </p:sp>
      <p:pic>
        <p:nvPicPr>
          <p:cNvPr id="13" name="Picture 3"/>
          <p:cNvPicPr>
            <a:picLocks noChangeAspect="1" noChangeArrowheads="1"/>
          </p:cNvPicPr>
          <p:nvPr/>
        </p:nvPicPr>
        <p:blipFill>
          <a:blip r:embed="rId4" cstate="print"/>
          <a:srcRect/>
          <a:stretch>
            <a:fillRect/>
          </a:stretch>
        </p:blipFill>
        <p:spPr bwMode="auto">
          <a:xfrm>
            <a:off x="8172400" y="176023"/>
            <a:ext cx="720080" cy="507913"/>
          </a:xfrm>
          <a:prstGeom prst="rect">
            <a:avLst/>
          </a:prstGeom>
          <a:noFill/>
          <a:ln w="9525">
            <a:noFill/>
            <a:miter lim="800000"/>
            <a:headEnd/>
            <a:tailEnd/>
          </a:ln>
        </p:spPr>
      </p:pic>
      <p:grpSp>
        <p:nvGrpSpPr>
          <p:cNvPr id="14" name="Grup 13"/>
          <p:cNvGrpSpPr/>
          <p:nvPr/>
        </p:nvGrpSpPr>
        <p:grpSpPr>
          <a:xfrm>
            <a:off x="271736" y="341442"/>
            <a:ext cx="8332712" cy="338554"/>
            <a:chOff x="271736" y="514606"/>
            <a:chExt cx="8332712" cy="338554"/>
          </a:xfrm>
        </p:grpSpPr>
        <p:sp>
          <p:nvSpPr>
            <p:cNvPr id="15" name="3 Metin kutusu"/>
            <p:cNvSpPr txBox="1"/>
            <p:nvPr/>
          </p:nvSpPr>
          <p:spPr>
            <a:xfrm>
              <a:off x="271736" y="514606"/>
              <a:ext cx="7632848" cy="338554"/>
            </a:xfrm>
            <a:prstGeom prst="rect">
              <a:avLst/>
            </a:prstGeom>
            <a:noFill/>
          </p:spPr>
          <p:txBody>
            <a:bodyPr wrap="square" rtlCol="0">
              <a:spAutoFit/>
            </a:bodyPr>
            <a:lstStyle/>
            <a:p>
              <a:r>
                <a:rPr lang="tr-TR" sz="1600" b="1" dirty="0" smtClean="0">
                  <a:solidFill>
                    <a:srgbClr val="00BAD9"/>
                  </a:solidFill>
                </a:rPr>
                <a:t>KOBİGEL - KOBİ GELİŞİM DESTEK PROGRAMI </a:t>
              </a:r>
              <a:r>
                <a:rPr lang="tr-TR" sz="1600" b="1" dirty="0">
                  <a:solidFill>
                    <a:schemeClr val="accent1">
                      <a:lumMod val="60000"/>
                      <a:lumOff val="40000"/>
                    </a:schemeClr>
                  </a:solidFill>
                </a:rPr>
                <a:t>|</a:t>
              </a:r>
              <a:r>
                <a:rPr lang="tr-TR" sz="1600" b="1" dirty="0">
                  <a:solidFill>
                    <a:schemeClr val="bg2">
                      <a:lumMod val="90000"/>
                    </a:schemeClr>
                  </a:solidFill>
                </a:rPr>
                <a:t> </a:t>
              </a:r>
              <a:r>
                <a:rPr lang="tr-TR" sz="1600" b="1" dirty="0" smtClean="0">
                  <a:solidFill>
                    <a:srgbClr val="0070C0"/>
                  </a:solidFill>
                </a:rPr>
                <a:t>2020 </a:t>
              </a:r>
              <a:r>
                <a:rPr lang="tr-TR" sz="1600" b="1" dirty="0">
                  <a:solidFill>
                    <a:srgbClr val="0070C0"/>
                  </a:solidFill>
                </a:rPr>
                <a:t>– </a:t>
              </a:r>
              <a:r>
                <a:rPr lang="tr-TR" sz="1600" b="1" dirty="0" smtClean="0">
                  <a:solidFill>
                    <a:srgbClr val="0070C0"/>
                  </a:solidFill>
                </a:rPr>
                <a:t>02 Proje Teklif Çağrısı</a:t>
              </a:r>
              <a:endParaRPr lang="tr-TR" sz="1600" b="1" dirty="0">
                <a:solidFill>
                  <a:srgbClr val="0070C0"/>
                </a:solidFill>
              </a:endParaRPr>
            </a:p>
          </p:txBody>
        </p:sp>
        <p:cxnSp>
          <p:nvCxnSpPr>
            <p:cNvPr id="22" name="Düz Bağlayıcı 21"/>
            <p:cNvCxnSpPr/>
            <p:nvPr/>
          </p:nvCxnSpPr>
          <p:spPr>
            <a:xfrm>
              <a:off x="271736" y="853160"/>
              <a:ext cx="8332712"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576124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ayt Numarası Yer Tutucusu 2"/>
          <p:cNvSpPr>
            <a:spLocks noGrp="1"/>
          </p:cNvSpPr>
          <p:nvPr>
            <p:ph type="sldNum" sz="quarter" idx="12"/>
          </p:nvPr>
        </p:nvSpPr>
        <p:spPr>
          <a:xfrm>
            <a:off x="6372225" y="6456811"/>
            <a:ext cx="2133600" cy="362508"/>
          </a:xfrm>
        </p:spPr>
        <p:txBody>
          <a:bodyPr/>
          <a:lstStyle/>
          <a:p>
            <a:pPr>
              <a:defRPr/>
            </a:pPr>
            <a:fld id="{A805176F-93CC-4415-BB0C-5FD562410E30}" type="slidenum">
              <a:rPr lang="tr-TR" smtClean="0"/>
              <a:pPr>
                <a:defRPr/>
              </a:pPr>
              <a:t>12</a:t>
            </a:fld>
            <a:endParaRPr lang="tr-TR" dirty="0"/>
          </a:p>
        </p:txBody>
      </p:sp>
      <p:sp>
        <p:nvSpPr>
          <p:cNvPr id="24" name="Metin kutusu 23"/>
          <p:cNvSpPr txBox="1"/>
          <p:nvPr/>
        </p:nvSpPr>
        <p:spPr>
          <a:xfrm>
            <a:off x="1259633" y="816992"/>
            <a:ext cx="6840760" cy="541139"/>
          </a:xfrm>
          <a:prstGeom prst="rect">
            <a:avLst/>
          </a:prstGeom>
          <a:noFill/>
        </p:spPr>
        <p:txBody>
          <a:bodyPr wrap="square" lIns="91430" tIns="45714" rIns="91430" bIns="45714" rtlCol="0">
            <a:spAutoFit/>
          </a:bodyPr>
          <a:lstStyle/>
          <a:p>
            <a:r>
              <a:rPr lang="tr-TR" sz="2800" b="1" dirty="0">
                <a:solidFill>
                  <a:srgbClr val="FF0000"/>
                </a:solidFill>
              </a:rPr>
              <a:t>GENEL AMAÇ</a:t>
            </a:r>
          </a:p>
        </p:txBody>
      </p:sp>
      <p:sp>
        <p:nvSpPr>
          <p:cNvPr id="26" name="Metin kutusu 25"/>
          <p:cNvSpPr txBox="1"/>
          <p:nvPr/>
        </p:nvSpPr>
        <p:spPr>
          <a:xfrm>
            <a:off x="1259633" y="1429105"/>
            <a:ext cx="7704856" cy="4795508"/>
          </a:xfrm>
          <a:prstGeom prst="rect">
            <a:avLst/>
          </a:prstGeom>
          <a:noFill/>
        </p:spPr>
        <p:txBody>
          <a:bodyPr wrap="square" lIns="91430" tIns="45714" rIns="91430" bIns="45714" rtlCol="0">
            <a:noAutofit/>
          </a:bodyPr>
          <a:lstStyle/>
          <a:p>
            <a:pPr algn="just">
              <a:lnSpc>
                <a:spcPct val="150000"/>
              </a:lnSpc>
              <a:buClr>
                <a:schemeClr val="accent1"/>
              </a:buClr>
              <a:buSzPct val="125000"/>
            </a:pPr>
            <a:r>
              <a:rPr lang="tr-TR" sz="2400" dirty="0">
                <a:solidFill>
                  <a:srgbClr val="154E5F"/>
                </a:solidFill>
              </a:rPr>
              <a:t>İmalat sanayi sektöründe milli imkanlar ağırlıklı olarak dijitalleşme için; </a:t>
            </a:r>
          </a:p>
          <a:p>
            <a:pPr marL="622230" lvl="1" indent="-165082">
              <a:lnSpc>
                <a:spcPct val="150000"/>
              </a:lnSpc>
              <a:spcAft>
                <a:spcPts val="600"/>
              </a:spcAft>
              <a:buClr>
                <a:schemeClr val="accent1"/>
              </a:buClr>
              <a:buSzPct val="100000"/>
              <a:buFont typeface="Wingdings" panose="05000000000000000000" pitchFamily="2" charset="2"/>
              <a:buChar char="§"/>
            </a:pPr>
            <a:r>
              <a:rPr lang="tr-TR" sz="2400" dirty="0" smtClean="0">
                <a:solidFill>
                  <a:srgbClr val="154E5F"/>
                </a:solidFill>
              </a:rPr>
              <a:t>İmalat </a:t>
            </a:r>
            <a:r>
              <a:rPr lang="tr-TR" sz="2400" dirty="0">
                <a:solidFill>
                  <a:srgbClr val="154E5F"/>
                </a:solidFill>
              </a:rPr>
              <a:t>sanayi KOBİ’lerinin, yerli teknoloji geliştiricilerle işbirliği öncelikli olmak üzere dijitalleştirilmiş iş süreci sayısını arttırmak</a:t>
            </a:r>
            <a:endParaRPr lang="tr-TR" sz="2400" dirty="0">
              <a:solidFill>
                <a:srgbClr val="154E5F"/>
              </a:solidFill>
              <a:ea typeface="+mn-ea"/>
            </a:endParaRPr>
          </a:p>
        </p:txBody>
      </p:sp>
      <p:pic>
        <p:nvPicPr>
          <p:cNvPr id="6" name="Picture 3"/>
          <p:cNvPicPr>
            <a:picLocks noChangeAspect="1" noChangeArrowheads="1"/>
          </p:cNvPicPr>
          <p:nvPr/>
        </p:nvPicPr>
        <p:blipFill>
          <a:blip r:embed="rId3" cstate="print"/>
          <a:srcRect/>
          <a:stretch>
            <a:fillRect/>
          </a:stretch>
        </p:blipFill>
        <p:spPr bwMode="auto">
          <a:xfrm>
            <a:off x="8172400" y="176023"/>
            <a:ext cx="720080" cy="507913"/>
          </a:xfrm>
          <a:prstGeom prst="rect">
            <a:avLst/>
          </a:prstGeom>
          <a:noFill/>
          <a:ln w="9525">
            <a:noFill/>
            <a:miter lim="800000"/>
            <a:headEnd/>
            <a:tailEnd/>
          </a:ln>
        </p:spPr>
      </p:pic>
      <p:grpSp>
        <p:nvGrpSpPr>
          <p:cNvPr id="7" name="Grup 6"/>
          <p:cNvGrpSpPr/>
          <p:nvPr/>
        </p:nvGrpSpPr>
        <p:grpSpPr>
          <a:xfrm>
            <a:off x="271736" y="341442"/>
            <a:ext cx="8332712" cy="338554"/>
            <a:chOff x="271736" y="514606"/>
            <a:chExt cx="8332712" cy="338554"/>
          </a:xfrm>
        </p:grpSpPr>
        <p:sp>
          <p:nvSpPr>
            <p:cNvPr id="8" name="3 Metin kutusu"/>
            <p:cNvSpPr txBox="1"/>
            <p:nvPr/>
          </p:nvSpPr>
          <p:spPr>
            <a:xfrm>
              <a:off x="271736" y="514606"/>
              <a:ext cx="7632848" cy="338554"/>
            </a:xfrm>
            <a:prstGeom prst="rect">
              <a:avLst/>
            </a:prstGeom>
            <a:noFill/>
          </p:spPr>
          <p:txBody>
            <a:bodyPr wrap="square" rtlCol="0">
              <a:spAutoFit/>
            </a:bodyPr>
            <a:lstStyle/>
            <a:p>
              <a:r>
                <a:rPr lang="tr-TR" sz="1600" b="1" dirty="0" smtClean="0">
                  <a:solidFill>
                    <a:srgbClr val="00BAD9"/>
                  </a:solidFill>
                </a:rPr>
                <a:t>KOBİGEL - KOBİ GELİŞİM DESTEK PROGRAMI </a:t>
              </a:r>
              <a:r>
                <a:rPr lang="tr-TR" sz="1600" b="1" dirty="0">
                  <a:solidFill>
                    <a:schemeClr val="accent1">
                      <a:lumMod val="60000"/>
                      <a:lumOff val="40000"/>
                    </a:schemeClr>
                  </a:solidFill>
                </a:rPr>
                <a:t>|</a:t>
              </a:r>
              <a:r>
                <a:rPr lang="tr-TR" sz="1600" b="1" dirty="0">
                  <a:solidFill>
                    <a:schemeClr val="bg2">
                      <a:lumMod val="90000"/>
                    </a:schemeClr>
                  </a:solidFill>
                </a:rPr>
                <a:t> </a:t>
              </a:r>
              <a:r>
                <a:rPr lang="tr-TR" sz="1600" b="1" dirty="0" smtClean="0">
                  <a:solidFill>
                    <a:srgbClr val="0070C0"/>
                  </a:solidFill>
                </a:rPr>
                <a:t>2020 </a:t>
              </a:r>
              <a:r>
                <a:rPr lang="tr-TR" sz="1600" b="1" dirty="0">
                  <a:solidFill>
                    <a:srgbClr val="0070C0"/>
                  </a:solidFill>
                </a:rPr>
                <a:t>– </a:t>
              </a:r>
              <a:r>
                <a:rPr lang="tr-TR" sz="1600" b="1" dirty="0" smtClean="0">
                  <a:solidFill>
                    <a:srgbClr val="0070C0"/>
                  </a:solidFill>
                </a:rPr>
                <a:t>02 Proje Teklif Çağrısı</a:t>
              </a:r>
              <a:endParaRPr lang="tr-TR" sz="1600" b="1" dirty="0">
                <a:solidFill>
                  <a:srgbClr val="0070C0"/>
                </a:solidFill>
              </a:endParaRPr>
            </a:p>
          </p:txBody>
        </p:sp>
        <p:cxnSp>
          <p:nvCxnSpPr>
            <p:cNvPr id="9" name="Düz Bağlayıcı 8"/>
            <p:cNvCxnSpPr/>
            <p:nvPr/>
          </p:nvCxnSpPr>
          <p:spPr>
            <a:xfrm>
              <a:off x="271736" y="853160"/>
              <a:ext cx="8332712"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585705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3"/>
          <p:cNvPicPr>
            <a:picLocks noChangeAspect="1" noChangeArrowheads="1"/>
          </p:cNvPicPr>
          <p:nvPr/>
        </p:nvPicPr>
        <p:blipFill>
          <a:blip r:embed="rId3" cstate="print"/>
          <a:srcRect/>
          <a:stretch>
            <a:fillRect/>
          </a:stretch>
        </p:blipFill>
        <p:spPr bwMode="auto">
          <a:xfrm>
            <a:off x="8172400" y="176024"/>
            <a:ext cx="720080" cy="507913"/>
          </a:xfrm>
          <a:prstGeom prst="rect">
            <a:avLst/>
          </a:prstGeom>
          <a:noFill/>
          <a:ln w="9525">
            <a:noFill/>
            <a:miter lim="800000"/>
            <a:headEnd/>
            <a:tailEnd/>
          </a:ln>
        </p:spPr>
      </p:pic>
      <p:sp>
        <p:nvSpPr>
          <p:cNvPr id="20" name="Beşgen 19"/>
          <p:cNvSpPr/>
          <p:nvPr/>
        </p:nvSpPr>
        <p:spPr>
          <a:xfrm>
            <a:off x="827585" y="900807"/>
            <a:ext cx="7225817" cy="578478"/>
          </a:xfrm>
          <a:prstGeom prst="homePlate">
            <a:avLst>
              <a:gd name="adj" fmla="val 19379"/>
            </a:avLst>
          </a:prstGeom>
          <a:solidFill>
            <a:schemeClr val="bg1"/>
          </a:solidFill>
          <a:ln w="38100">
            <a:noFill/>
          </a:ln>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r>
              <a:rPr lang="tr-TR" sz="20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KİMLER BAŞVURABİLİR</a:t>
            </a:r>
            <a:endParaRPr lang="tr-TR" sz="2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nvGrpSpPr>
          <p:cNvPr id="25" name="Grup 24"/>
          <p:cNvGrpSpPr/>
          <p:nvPr/>
        </p:nvGrpSpPr>
        <p:grpSpPr>
          <a:xfrm>
            <a:off x="271736" y="341442"/>
            <a:ext cx="8332712" cy="338554"/>
            <a:chOff x="271736" y="514606"/>
            <a:chExt cx="8332712" cy="338554"/>
          </a:xfrm>
        </p:grpSpPr>
        <p:sp>
          <p:nvSpPr>
            <p:cNvPr id="30" name="3 Metin kutusu"/>
            <p:cNvSpPr txBox="1"/>
            <p:nvPr/>
          </p:nvSpPr>
          <p:spPr>
            <a:xfrm>
              <a:off x="271736" y="514606"/>
              <a:ext cx="7632848" cy="338554"/>
            </a:xfrm>
            <a:prstGeom prst="rect">
              <a:avLst/>
            </a:prstGeom>
            <a:noFill/>
          </p:spPr>
          <p:txBody>
            <a:bodyPr wrap="square" rtlCol="0">
              <a:spAutoFit/>
            </a:bodyPr>
            <a:lstStyle/>
            <a:p>
              <a:r>
                <a:rPr lang="tr-TR" sz="1600" b="1" dirty="0" smtClean="0">
                  <a:solidFill>
                    <a:srgbClr val="00BAD9"/>
                  </a:solidFill>
                </a:rPr>
                <a:t>KOBİGEL - KOBİ GELİŞİM DESTEK PROGRAMI </a:t>
              </a:r>
              <a:r>
                <a:rPr lang="tr-TR" sz="1600" b="1" dirty="0">
                  <a:solidFill>
                    <a:schemeClr val="accent1">
                      <a:lumMod val="60000"/>
                      <a:lumOff val="40000"/>
                    </a:schemeClr>
                  </a:solidFill>
                </a:rPr>
                <a:t>|</a:t>
              </a:r>
              <a:r>
                <a:rPr lang="tr-TR" sz="1600" b="1" dirty="0">
                  <a:solidFill>
                    <a:schemeClr val="bg2">
                      <a:lumMod val="90000"/>
                    </a:schemeClr>
                  </a:solidFill>
                </a:rPr>
                <a:t> </a:t>
              </a:r>
              <a:r>
                <a:rPr lang="tr-TR" sz="1600" b="1" dirty="0" smtClean="0">
                  <a:solidFill>
                    <a:srgbClr val="0070C0"/>
                  </a:solidFill>
                </a:rPr>
                <a:t>2020 </a:t>
              </a:r>
              <a:r>
                <a:rPr lang="tr-TR" sz="1600" b="1" dirty="0">
                  <a:solidFill>
                    <a:srgbClr val="0070C0"/>
                  </a:solidFill>
                </a:rPr>
                <a:t>– 02 Proje Teklif Çağrısı</a:t>
              </a:r>
            </a:p>
          </p:txBody>
        </p:sp>
        <p:cxnSp>
          <p:nvCxnSpPr>
            <p:cNvPr id="31" name="Düz Bağlayıcı 30"/>
            <p:cNvCxnSpPr/>
            <p:nvPr/>
          </p:nvCxnSpPr>
          <p:spPr>
            <a:xfrm>
              <a:off x="271736" y="853160"/>
              <a:ext cx="833271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3" name="Slayt Numarası Yer Tutucusu 1"/>
          <p:cNvSpPr>
            <a:spLocks noGrp="1"/>
          </p:cNvSpPr>
          <p:nvPr>
            <p:ph type="sldNum" sz="quarter" idx="12"/>
          </p:nvPr>
        </p:nvSpPr>
        <p:spPr>
          <a:xfrm>
            <a:off x="6372225" y="6456811"/>
            <a:ext cx="2133600" cy="362508"/>
          </a:xfrm>
        </p:spPr>
        <p:txBody>
          <a:bodyPr/>
          <a:lstStyle/>
          <a:p>
            <a:pPr>
              <a:defRPr/>
            </a:pPr>
            <a:fld id="{FF16F97C-866D-4F85-A1F6-DDF39F62CB6A}" type="slidenum">
              <a:rPr lang="en-CA" smtClean="0">
                <a:latin typeface="Calibri" panose="020F0502020204030204" pitchFamily="34" charset="0"/>
              </a:rPr>
              <a:pPr>
                <a:defRPr/>
              </a:pPr>
              <a:t>13</a:t>
            </a:fld>
            <a:endParaRPr lang="en-CA" dirty="0">
              <a:latin typeface="Calibri" panose="020F0502020204030204" pitchFamily="34" charset="0"/>
            </a:endParaRPr>
          </a:p>
        </p:txBody>
      </p:sp>
      <p:graphicFrame>
        <p:nvGraphicFramePr>
          <p:cNvPr id="4" name="Diyagram 3"/>
          <p:cNvGraphicFramePr/>
          <p:nvPr>
            <p:extLst>
              <p:ext uri="{D42A27DB-BD31-4B8C-83A1-F6EECF244321}">
                <p14:modId xmlns:p14="http://schemas.microsoft.com/office/powerpoint/2010/main" val="3160562823"/>
              </p:ext>
            </p:extLst>
          </p:nvPr>
        </p:nvGraphicFramePr>
        <p:xfrm>
          <a:off x="1403648" y="1597505"/>
          <a:ext cx="6864424"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521090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3"/>
          <p:cNvPicPr>
            <a:picLocks noChangeAspect="1" noChangeArrowheads="1"/>
          </p:cNvPicPr>
          <p:nvPr/>
        </p:nvPicPr>
        <p:blipFill>
          <a:blip r:embed="rId3" cstate="print"/>
          <a:srcRect/>
          <a:stretch>
            <a:fillRect/>
          </a:stretch>
        </p:blipFill>
        <p:spPr bwMode="auto">
          <a:xfrm>
            <a:off x="8172400" y="176024"/>
            <a:ext cx="720080" cy="507913"/>
          </a:xfrm>
          <a:prstGeom prst="rect">
            <a:avLst/>
          </a:prstGeom>
          <a:noFill/>
          <a:ln w="9525">
            <a:noFill/>
            <a:miter lim="800000"/>
            <a:headEnd/>
            <a:tailEnd/>
          </a:ln>
        </p:spPr>
      </p:pic>
      <p:sp>
        <p:nvSpPr>
          <p:cNvPr id="20" name="Beşgen 19"/>
          <p:cNvSpPr/>
          <p:nvPr/>
        </p:nvSpPr>
        <p:spPr>
          <a:xfrm>
            <a:off x="827585" y="752004"/>
            <a:ext cx="7225817" cy="578478"/>
          </a:xfrm>
          <a:prstGeom prst="homePlate">
            <a:avLst>
              <a:gd name="adj" fmla="val 19379"/>
            </a:avLst>
          </a:prstGeom>
          <a:solidFill>
            <a:schemeClr val="bg1"/>
          </a:solidFill>
          <a:ln w="38100">
            <a:noFill/>
          </a:ln>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r>
              <a:rPr lang="tr-TR" sz="20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KİMLER BAŞVURABİLİR</a:t>
            </a:r>
            <a:endParaRPr lang="tr-TR" sz="2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nvGrpSpPr>
          <p:cNvPr id="25" name="Grup 24"/>
          <p:cNvGrpSpPr/>
          <p:nvPr/>
        </p:nvGrpSpPr>
        <p:grpSpPr>
          <a:xfrm>
            <a:off x="271736" y="341442"/>
            <a:ext cx="8332712" cy="584775"/>
            <a:chOff x="271736" y="514606"/>
            <a:chExt cx="8332712" cy="584775"/>
          </a:xfrm>
        </p:grpSpPr>
        <p:sp>
          <p:nvSpPr>
            <p:cNvPr id="30" name="3 Metin kutusu"/>
            <p:cNvSpPr txBox="1"/>
            <p:nvPr/>
          </p:nvSpPr>
          <p:spPr>
            <a:xfrm>
              <a:off x="271736" y="514606"/>
              <a:ext cx="7632848" cy="584775"/>
            </a:xfrm>
            <a:prstGeom prst="rect">
              <a:avLst/>
            </a:prstGeom>
            <a:noFill/>
          </p:spPr>
          <p:txBody>
            <a:bodyPr wrap="square" rtlCol="0">
              <a:spAutoFit/>
            </a:bodyPr>
            <a:lstStyle/>
            <a:p>
              <a:r>
                <a:rPr lang="tr-TR" sz="1600" b="1" dirty="0" smtClean="0">
                  <a:solidFill>
                    <a:srgbClr val="00BAD9"/>
                  </a:solidFill>
                </a:rPr>
                <a:t>KOBİGEL - KOBİ GELİŞİM DESTEK PROGRAMI </a:t>
              </a:r>
              <a:r>
                <a:rPr lang="tr-TR" sz="1600" b="1" dirty="0">
                  <a:solidFill>
                    <a:schemeClr val="accent1">
                      <a:lumMod val="60000"/>
                      <a:lumOff val="40000"/>
                    </a:schemeClr>
                  </a:solidFill>
                </a:rPr>
                <a:t>|</a:t>
              </a:r>
              <a:r>
                <a:rPr lang="tr-TR" sz="1600" b="1" dirty="0">
                  <a:solidFill>
                    <a:schemeClr val="bg2">
                      <a:lumMod val="90000"/>
                    </a:schemeClr>
                  </a:solidFill>
                </a:rPr>
                <a:t> </a:t>
              </a:r>
              <a:r>
                <a:rPr lang="tr-TR" sz="1600" b="1" dirty="0" smtClean="0">
                  <a:solidFill>
                    <a:srgbClr val="0070C0"/>
                  </a:solidFill>
                </a:rPr>
                <a:t>2020 </a:t>
              </a:r>
              <a:r>
                <a:rPr lang="tr-TR" sz="1600" b="1" dirty="0">
                  <a:solidFill>
                    <a:srgbClr val="0070C0"/>
                  </a:solidFill>
                </a:rPr>
                <a:t>– 02 Proje Teklif Çağrısı</a:t>
              </a:r>
            </a:p>
            <a:p>
              <a:endParaRPr lang="tr-TR" sz="1600" b="1" dirty="0">
                <a:solidFill>
                  <a:srgbClr val="00BAD9"/>
                </a:solidFill>
              </a:endParaRPr>
            </a:p>
          </p:txBody>
        </p:sp>
        <p:cxnSp>
          <p:nvCxnSpPr>
            <p:cNvPr id="31" name="Düz Bağlayıcı 30"/>
            <p:cNvCxnSpPr/>
            <p:nvPr/>
          </p:nvCxnSpPr>
          <p:spPr>
            <a:xfrm>
              <a:off x="271736" y="853160"/>
              <a:ext cx="833271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3" name="Slayt Numarası Yer Tutucusu 1"/>
          <p:cNvSpPr>
            <a:spLocks noGrp="1"/>
          </p:cNvSpPr>
          <p:nvPr>
            <p:ph type="sldNum" sz="quarter" idx="12"/>
          </p:nvPr>
        </p:nvSpPr>
        <p:spPr>
          <a:xfrm>
            <a:off x="6372225" y="6456811"/>
            <a:ext cx="2133600" cy="362508"/>
          </a:xfrm>
        </p:spPr>
        <p:txBody>
          <a:bodyPr/>
          <a:lstStyle/>
          <a:p>
            <a:pPr>
              <a:defRPr/>
            </a:pPr>
            <a:fld id="{FF16F97C-866D-4F85-A1F6-DDF39F62CB6A}" type="slidenum">
              <a:rPr lang="en-CA" smtClean="0">
                <a:latin typeface="Calibri" panose="020F0502020204030204" pitchFamily="34" charset="0"/>
              </a:rPr>
              <a:pPr>
                <a:defRPr/>
              </a:pPr>
              <a:t>14</a:t>
            </a:fld>
            <a:endParaRPr lang="en-CA" dirty="0">
              <a:latin typeface="Calibri" panose="020F0502020204030204" pitchFamily="34" charset="0"/>
            </a:endParaRPr>
          </a:p>
        </p:txBody>
      </p:sp>
      <p:graphicFrame>
        <p:nvGraphicFramePr>
          <p:cNvPr id="4" name="Diyagram 3"/>
          <p:cNvGraphicFramePr/>
          <p:nvPr>
            <p:extLst>
              <p:ext uri="{D42A27DB-BD31-4B8C-83A1-F6EECF244321}">
                <p14:modId xmlns:p14="http://schemas.microsoft.com/office/powerpoint/2010/main" val="2518284563"/>
              </p:ext>
            </p:extLst>
          </p:nvPr>
        </p:nvGraphicFramePr>
        <p:xfrm>
          <a:off x="1115616" y="1400076"/>
          <a:ext cx="7102177"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243515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3"/>
          <p:cNvPicPr>
            <a:picLocks noChangeAspect="1" noChangeArrowheads="1"/>
          </p:cNvPicPr>
          <p:nvPr/>
        </p:nvPicPr>
        <p:blipFill>
          <a:blip r:embed="rId3" cstate="print"/>
          <a:srcRect/>
          <a:stretch>
            <a:fillRect/>
          </a:stretch>
        </p:blipFill>
        <p:spPr bwMode="auto">
          <a:xfrm>
            <a:off x="8172400" y="176024"/>
            <a:ext cx="720080" cy="507913"/>
          </a:xfrm>
          <a:prstGeom prst="rect">
            <a:avLst/>
          </a:prstGeom>
          <a:noFill/>
          <a:ln w="9525">
            <a:noFill/>
            <a:miter lim="800000"/>
            <a:headEnd/>
            <a:tailEnd/>
          </a:ln>
        </p:spPr>
      </p:pic>
      <p:sp>
        <p:nvSpPr>
          <p:cNvPr id="22" name="Köşeli Çift Ayraç 21"/>
          <p:cNvSpPr/>
          <p:nvPr/>
        </p:nvSpPr>
        <p:spPr>
          <a:xfrm>
            <a:off x="357613" y="779896"/>
            <a:ext cx="510749" cy="548172"/>
          </a:xfrm>
          <a:prstGeom prst="chevron">
            <a:avLst>
              <a:gd name="adj" fmla="val 40174"/>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tr-TR">
              <a:noFill/>
            </a:endParaRPr>
          </a:p>
        </p:txBody>
      </p:sp>
      <p:graphicFrame>
        <p:nvGraphicFramePr>
          <p:cNvPr id="24" name="Tablo 23"/>
          <p:cNvGraphicFramePr>
            <a:graphicFrameLocks noGrp="1"/>
          </p:cNvGraphicFramePr>
          <p:nvPr>
            <p:extLst>
              <p:ext uri="{D42A27DB-BD31-4B8C-83A1-F6EECF244321}">
                <p14:modId xmlns:p14="http://schemas.microsoft.com/office/powerpoint/2010/main" val="538239329"/>
              </p:ext>
            </p:extLst>
          </p:nvPr>
        </p:nvGraphicFramePr>
        <p:xfrm>
          <a:off x="971600" y="812934"/>
          <a:ext cx="8009238" cy="608253"/>
        </p:xfrm>
        <a:graphic>
          <a:graphicData uri="http://schemas.openxmlformats.org/drawingml/2006/table">
            <a:tbl>
              <a:tblPr firstRow="1" bandRow="1">
                <a:tableStyleId>{5C22544A-7EE6-4342-B048-85BDC9FD1C3A}</a:tableStyleId>
              </a:tblPr>
              <a:tblGrid>
                <a:gridCol w="8009238">
                  <a:extLst>
                    <a:ext uri="{9D8B030D-6E8A-4147-A177-3AD203B41FA5}">
                      <a16:colId xmlns:a16="http://schemas.microsoft.com/office/drawing/2014/main" val="20000"/>
                    </a:ext>
                  </a:extLst>
                </a:gridCol>
              </a:tblGrid>
              <a:tr h="608253">
                <a:tc>
                  <a:txBody>
                    <a:bodyPr/>
                    <a:lstStyle/>
                    <a:p>
                      <a:pPr marL="0" indent="0" algn="l" defTabSz="914400" rtl="0" eaLnBrk="1" fontAlgn="base" latinLnBrk="0" hangingPunct="1">
                        <a:spcBef>
                          <a:spcPct val="0"/>
                        </a:spcBef>
                        <a:spcAft>
                          <a:spcPct val="0"/>
                        </a:spcAft>
                        <a:buClr>
                          <a:srgbClr val="52AADF"/>
                        </a:buClr>
                        <a:buSzPct val="125000"/>
                        <a:buFont typeface="Calibri" panose="020F0502020204030204" pitchFamily="34" charset="0"/>
                        <a:buNone/>
                      </a:pPr>
                      <a:r>
                        <a:rPr lang="tr-TR" sz="2000" b="1" kern="1200" dirty="0" smtClean="0">
                          <a:solidFill>
                            <a:schemeClr val="accent1">
                              <a:lumMod val="50000"/>
                            </a:schemeClr>
                          </a:solidFill>
                          <a:effectLst>
                            <a:outerShdw blurRad="38100" dist="38100" dir="2700000" algn="tl">
                              <a:srgbClr val="000000">
                                <a:alpha val="43137"/>
                              </a:srgbClr>
                            </a:outerShdw>
                          </a:effectLst>
                          <a:latin typeface="Calibri" panose="020F0502020204030204" pitchFamily="34" charset="0"/>
                          <a:ea typeface="+mn-ea"/>
                          <a:cs typeface="+mn-cs"/>
                        </a:rPr>
                        <a:t>Diğer koşullar</a:t>
                      </a:r>
                      <a:endParaRPr lang="tr-TR" sz="2000" b="1" kern="1200" baseline="0" dirty="0" smtClean="0">
                        <a:solidFill>
                          <a:schemeClr val="accent1">
                            <a:lumMod val="50000"/>
                          </a:schemeClr>
                        </a:solidFill>
                        <a:effectLst>
                          <a:outerShdw blurRad="38100" dist="38100" dir="2700000" algn="tl">
                            <a:srgbClr val="000000">
                              <a:alpha val="43137"/>
                            </a:srgbClr>
                          </a:outerShdw>
                        </a:effectLst>
                        <a:latin typeface="Calibri" panose="020F0502020204030204" pitchFamily="34" charset="0"/>
                        <a:ea typeface="+mn-ea"/>
                        <a:cs typeface="+mn-cs"/>
                      </a:endParaRPr>
                    </a:p>
                  </a:txBody>
                  <a:tcPr marT="45551" marB="4555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pSp>
        <p:nvGrpSpPr>
          <p:cNvPr id="16" name="Grup 15"/>
          <p:cNvGrpSpPr/>
          <p:nvPr/>
        </p:nvGrpSpPr>
        <p:grpSpPr>
          <a:xfrm>
            <a:off x="271736" y="341442"/>
            <a:ext cx="8332712" cy="338554"/>
            <a:chOff x="271736" y="514606"/>
            <a:chExt cx="8332712" cy="338554"/>
          </a:xfrm>
        </p:grpSpPr>
        <p:sp>
          <p:nvSpPr>
            <p:cNvPr id="17" name="3 Metin kutusu"/>
            <p:cNvSpPr txBox="1"/>
            <p:nvPr/>
          </p:nvSpPr>
          <p:spPr>
            <a:xfrm>
              <a:off x="271736" y="514606"/>
              <a:ext cx="7632848" cy="338554"/>
            </a:xfrm>
            <a:prstGeom prst="rect">
              <a:avLst/>
            </a:prstGeom>
            <a:noFill/>
          </p:spPr>
          <p:txBody>
            <a:bodyPr wrap="square" rtlCol="0">
              <a:spAutoFit/>
            </a:bodyPr>
            <a:lstStyle/>
            <a:p>
              <a:r>
                <a:rPr lang="tr-TR" sz="1600" b="1" dirty="0" smtClean="0">
                  <a:solidFill>
                    <a:srgbClr val="00BAD9"/>
                  </a:solidFill>
                </a:rPr>
                <a:t>KOBİGEL - KOBİ GELİŞİM DESTEK PROGRAMI </a:t>
              </a:r>
              <a:r>
                <a:rPr lang="tr-TR" sz="1600" b="1" dirty="0">
                  <a:solidFill>
                    <a:schemeClr val="accent1">
                      <a:lumMod val="60000"/>
                      <a:lumOff val="40000"/>
                    </a:schemeClr>
                  </a:solidFill>
                </a:rPr>
                <a:t>|</a:t>
              </a:r>
              <a:r>
                <a:rPr lang="tr-TR" sz="1600" b="1" dirty="0">
                  <a:solidFill>
                    <a:schemeClr val="bg2">
                      <a:lumMod val="90000"/>
                    </a:schemeClr>
                  </a:solidFill>
                </a:rPr>
                <a:t> </a:t>
              </a:r>
              <a:r>
                <a:rPr lang="tr-TR" sz="1600" b="1" dirty="0" smtClean="0">
                  <a:solidFill>
                    <a:srgbClr val="0070C0"/>
                  </a:solidFill>
                </a:rPr>
                <a:t>2020 </a:t>
              </a:r>
              <a:r>
                <a:rPr lang="tr-TR" sz="1600" b="1" dirty="0">
                  <a:solidFill>
                    <a:srgbClr val="0070C0"/>
                  </a:solidFill>
                </a:rPr>
                <a:t>– 02 Proje Teklif Çağrısı</a:t>
              </a:r>
              <a:endParaRPr lang="tr-TR" sz="1600" b="1" dirty="0">
                <a:solidFill>
                  <a:srgbClr val="00BAD9"/>
                </a:solidFill>
              </a:endParaRPr>
            </a:p>
          </p:txBody>
        </p:sp>
        <p:cxnSp>
          <p:nvCxnSpPr>
            <p:cNvPr id="18" name="Düz Bağlayıcı 17"/>
            <p:cNvCxnSpPr/>
            <p:nvPr/>
          </p:nvCxnSpPr>
          <p:spPr>
            <a:xfrm>
              <a:off x="271736" y="853160"/>
              <a:ext cx="8332712" cy="0"/>
            </a:xfrm>
            <a:prstGeom prst="line">
              <a:avLst/>
            </a:prstGeom>
          </p:spPr>
          <p:style>
            <a:lnRef idx="1">
              <a:schemeClr val="accent1"/>
            </a:lnRef>
            <a:fillRef idx="0">
              <a:schemeClr val="accent1"/>
            </a:fillRef>
            <a:effectRef idx="0">
              <a:schemeClr val="accent1"/>
            </a:effectRef>
            <a:fontRef idx="minor">
              <a:schemeClr val="tx1"/>
            </a:fontRef>
          </p:style>
        </p:cxnSp>
      </p:grpSp>
      <p:graphicFrame>
        <p:nvGraphicFramePr>
          <p:cNvPr id="20" name="Tablo 19"/>
          <p:cNvGraphicFramePr>
            <a:graphicFrameLocks noGrp="1"/>
          </p:cNvGraphicFramePr>
          <p:nvPr>
            <p:extLst>
              <p:ext uri="{D42A27DB-BD31-4B8C-83A1-F6EECF244321}">
                <p14:modId xmlns:p14="http://schemas.microsoft.com/office/powerpoint/2010/main" val="2365058442"/>
              </p:ext>
            </p:extLst>
          </p:nvPr>
        </p:nvGraphicFramePr>
        <p:xfrm>
          <a:off x="879974" y="1647410"/>
          <a:ext cx="8009238" cy="2834302"/>
        </p:xfrm>
        <a:graphic>
          <a:graphicData uri="http://schemas.openxmlformats.org/drawingml/2006/table">
            <a:tbl>
              <a:tblPr firstRow="1" bandRow="1">
                <a:tableStyleId>{5C22544A-7EE6-4342-B048-85BDC9FD1C3A}</a:tableStyleId>
              </a:tblPr>
              <a:tblGrid>
                <a:gridCol w="8009238">
                  <a:extLst>
                    <a:ext uri="{9D8B030D-6E8A-4147-A177-3AD203B41FA5}">
                      <a16:colId xmlns:a16="http://schemas.microsoft.com/office/drawing/2014/main" val="20000"/>
                    </a:ext>
                  </a:extLst>
                </a:gridCol>
              </a:tblGrid>
              <a:tr h="2736304">
                <a:tc>
                  <a:txBody>
                    <a:bodyPr/>
                    <a:lstStyle/>
                    <a:p>
                      <a:pPr marL="117475" indent="-117475" algn="just">
                        <a:lnSpc>
                          <a:spcPct val="100000"/>
                        </a:lnSpc>
                        <a:spcBef>
                          <a:spcPts val="0"/>
                        </a:spcBef>
                        <a:spcAft>
                          <a:spcPts val="0"/>
                        </a:spcAft>
                        <a:buClr>
                          <a:srgbClr val="154E5F"/>
                        </a:buClr>
                        <a:buSzPct val="125000"/>
                        <a:buFont typeface="Arial" panose="020B0604020202020204" pitchFamily="34" charset="0"/>
                        <a:buChar char="•"/>
                      </a:pPr>
                      <a:r>
                        <a:rPr lang="tr-TR" sz="2000" b="0" strike="noStrike" kern="1200" baseline="0" dirty="0" smtClean="0">
                          <a:solidFill>
                            <a:schemeClr val="accent1">
                              <a:lumMod val="50000"/>
                            </a:schemeClr>
                          </a:solidFill>
                          <a:latin typeface="Calibri" panose="020F0502020204030204" pitchFamily="34" charset="0"/>
                          <a:ea typeface="+mn-ea"/>
                          <a:cs typeface="+mn-cs"/>
                        </a:rPr>
                        <a:t>KOBİGEL Programı kapsamındaki bir projesi </a:t>
                      </a:r>
                      <a:r>
                        <a:rPr lang="tr-TR" sz="2000" b="0" strike="noStrike" kern="1200" baseline="0" dirty="0" smtClean="0">
                          <a:solidFill>
                            <a:srgbClr val="FF0000"/>
                          </a:solidFill>
                          <a:latin typeface="Calibri" panose="020F0502020204030204" pitchFamily="34" charset="0"/>
                          <a:ea typeface="+mn-ea"/>
                          <a:cs typeface="+mn-cs"/>
                        </a:rPr>
                        <a:t>başarısız tamamlanan ya da sonlandırılan işletmeler</a:t>
                      </a:r>
                      <a:r>
                        <a:rPr lang="tr-TR" sz="2000" b="0" strike="noStrike" kern="1200" baseline="0" dirty="0" smtClean="0">
                          <a:solidFill>
                            <a:schemeClr val="accent1">
                              <a:lumMod val="50000"/>
                            </a:schemeClr>
                          </a:solidFill>
                          <a:latin typeface="Calibri" panose="020F0502020204030204" pitchFamily="34" charset="0"/>
                          <a:ea typeface="+mn-ea"/>
                          <a:cs typeface="+mn-cs"/>
                        </a:rPr>
                        <a:t>, başarısız tamamlama ya da sonlandırmaya ilişkin Kurul Kararı tarihinden itibaren </a:t>
                      </a:r>
                      <a:r>
                        <a:rPr lang="tr-TR" sz="2000" b="0" strike="noStrike" kern="1200" baseline="0" dirty="0" smtClean="0">
                          <a:solidFill>
                            <a:srgbClr val="FF0000"/>
                          </a:solidFill>
                          <a:latin typeface="Calibri" panose="020F0502020204030204" pitchFamily="34" charset="0"/>
                          <a:ea typeface="+mn-ea"/>
                          <a:cs typeface="+mn-cs"/>
                        </a:rPr>
                        <a:t>2 yıl süreyle bu program kapsamında tekrar proje başvurusu yapamaz.</a:t>
                      </a:r>
                    </a:p>
                    <a:p>
                      <a:pPr marL="117475" indent="-117475" algn="just">
                        <a:lnSpc>
                          <a:spcPct val="100000"/>
                        </a:lnSpc>
                        <a:spcBef>
                          <a:spcPts val="0"/>
                        </a:spcBef>
                        <a:spcAft>
                          <a:spcPts val="0"/>
                        </a:spcAft>
                        <a:buClr>
                          <a:srgbClr val="52AADF"/>
                        </a:buClr>
                        <a:buSzPct val="125000"/>
                        <a:buFont typeface="Arial" panose="020B0604020202020204" pitchFamily="34" charset="0"/>
                        <a:buChar char="•"/>
                      </a:pPr>
                      <a:endParaRPr lang="tr-TR" sz="2000" b="0" strike="noStrike" kern="1200" baseline="0" dirty="0" smtClean="0">
                        <a:solidFill>
                          <a:srgbClr val="FF0000"/>
                        </a:solidFill>
                        <a:latin typeface="Calibri" panose="020F0502020204030204" pitchFamily="34" charset="0"/>
                        <a:ea typeface="+mn-ea"/>
                        <a:cs typeface="+mn-cs"/>
                      </a:endParaRPr>
                    </a:p>
                    <a:p>
                      <a:pPr marL="117475" indent="-117475" algn="just">
                        <a:lnSpc>
                          <a:spcPct val="100000"/>
                        </a:lnSpc>
                        <a:spcBef>
                          <a:spcPts val="0"/>
                        </a:spcBef>
                        <a:spcAft>
                          <a:spcPts val="0"/>
                        </a:spcAft>
                        <a:buClr>
                          <a:srgbClr val="154E5F"/>
                        </a:buClr>
                        <a:buSzPct val="125000"/>
                        <a:buFont typeface="Arial" panose="020B0604020202020204" pitchFamily="34" charset="0"/>
                        <a:buChar char="•"/>
                      </a:pPr>
                      <a:r>
                        <a:rPr lang="tr-TR" sz="2000" b="0" strike="noStrike" kern="1200" baseline="0" dirty="0" smtClean="0">
                          <a:solidFill>
                            <a:schemeClr val="accent1">
                              <a:lumMod val="50000"/>
                            </a:schemeClr>
                          </a:solidFill>
                          <a:latin typeface="Calibri" panose="020F0502020204030204" pitchFamily="34" charset="0"/>
                          <a:ea typeface="+mn-ea"/>
                          <a:cs typeface="+mn-cs"/>
                        </a:rPr>
                        <a:t>Henüz süreci </a:t>
                      </a:r>
                      <a:r>
                        <a:rPr lang="tr-TR" sz="2000" b="0" strike="noStrike" kern="1200" baseline="0" dirty="0" smtClean="0">
                          <a:solidFill>
                            <a:srgbClr val="FF0000"/>
                          </a:solidFill>
                          <a:latin typeface="Calibri" panose="020F0502020204030204" pitchFamily="34" charset="0"/>
                          <a:ea typeface="+mn-ea"/>
                          <a:cs typeface="+mn-cs"/>
                        </a:rPr>
                        <a:t>sonuçlanmamış KOBİGEL projesi olanlar bu çağrı kapsamında başvuru yapamaz</a:t>
                      </a:r>
                      <a:r>
                        <a:rPr lang="tr-TR" sz="2000" b="0" strike="noStrike" kern="1200" baseline="0" dirty="0" smtClean="0">
                          <a:solidFill>
                            <a:schemeClr val="accent1">
                              <a:lumMod val="50000"/>
                            </a:schemeClr>
                          </a:solidFill>
                          <a:latin typeface="Calibri" panose="020F0502020204030204" pitchFamily="34" charset="0"/>
                          <a:ea typeface="+mn-ea"/>
                          <a:cs typeface="+mn-cs"/>
                        </a:rPr>
                        <a:t>.</a:t>
                      </a:r>
                    </a:p>
                    <a:p>
                      <a:pPr marL="117475" indent="-117475" algn="just">
                        <a:lnSpc>
                          <a:spcPct val="100000"/>
                        </a:lnSpc>
                        <a:spcBef>
                          <a:spcPts val="0"/>
                        </a:spcBef>
                        <a:spcAft>
                          <a:spcPts val="0"/>
                        </a:spcAft>
                        <a:buClr>
                          <a:srgbClr val="52AADF"/>
                        </a:buClr>
                        <a:buSzPct val="125000"/>
                        <a:buFont typeface="Arial" panose="020B0604020202020204" pitchFamily="34" charset="0"/>
                        <a:buChar char="•"/>
                      </a:pPr>
                      <a:endParaRPr lang="tr-TR" sz="2000" b="0" kern="1200" baseline="0" dirty="0" smtClean="0">
                        <a:solidFill>
                          <a:schemeClr val="accent1">
                            <a:lumMod val="50000"/>
                          </a:schemeClr>
                        </a:solidFill>
                        <a:latin typeface="Calibri" panose="020F0502020204030204" pitchFamily="34" charset="0"/>
                        <a:ea typeface="+mn-ea"/>
                        <a:cs typeface="+mn-cs"/>
                      </a:endParaRPr>
                    </a:p>
                    <a:p>
                      <a:pPr marL="0" indent="0" algn="just">
                        <a:lnSpc>
                          <a:spcPct val="100000"/>
                        </a:lnSpc>
                        <a:spcBef>
                          <a:spcPts val="0"/>
                        </a:spcBef>
                        <a:spcAft>
                          <a:spcPts val="0"/>
                        </a:spcAft>
                        <a:buClr>
                          <a:srgbClr val="52AADF"/>
                        </a:buClr>
                        <a:buSzPct val="125000"/>
                        <a:buFont typeface="Arial" panose="020B0604020202020204" pitchFamily="34" charset="0"/>
                        <a:buNone/>
                      </a:pPr>
                      <a:endParaRPr lang="tr-TR" sz="2000" b="0" kern="1200" dirty="0">
                        <a:solidFill>
                          <a:schemeClr val="accent1">
                            <a:lumMod val="50000"/>
                          </a:schemeClr>
                        </a:solidFill>
                        <a:latin typeface="Calibri" panose="020F0502020204030204" pitchFamily="34" charset="0"/>
                        <a:ea typeface="+mn-ea"/>
                        <a:cs typeface="+mn-cs"/>
                      </a:endParaRPr>
                    </a:p>
                  </a:txBody>
                  <a:tcPr marT="45551" marB="4555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1" name="Slayt Numarası Yer Tutucusu 1"/>
          <p:cNvSpPr txBox="1">
            <a:spLocks/>
          </p:cNvSpPr>
          <p:nvPr/>
        </p:nvSpPr>
        <p:spPr>
          <a:xfrm>
            <a:off x="6372225" y="6456811"/>
            <a:ext cx="2133600" cy="362508"/>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solidFill>
                <a:latin typeface="+mn-lt"/>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a:lstStyle>
          <a:p>
            <a:pPr>
              <a:defRPr/>
            </a:pPr>
            <a:fld id="{FF16F97C-866D-4F85-A1F6-DDF39F62CB6A}" type="slidenum">
              <a:rPr lang="en-CA" smtClean="0">
                <a:latin typeface="Calibri" panose="020F0502020204030204" pitchFamily="34" charset="0"/>
              </a:rPr>
              <a:pPr>
                <a:defRPr/>
              </a:pPr>
              <a:t>15</a:t>
            </a:fld>
            <a:endParaRPr lang="en-CA" dirty="0">
              <a:latin typeface="Calibri" panose="020F0502020204030204" pitchFamily="34" charset="0"/>
            </a:endParaRPr>
          </a:p>
        </p:txBody>
      </p:sp>
    </p:spTree>
    <p:extLst>
      <p:ext uri="{BB962C8B-B14F-4D97-AF65-F5344CB8AC3E}">
        <p14:creationId xmlns:p14="http://schemas.microsoft.com/office/powerpoint/2010/main" val="13323260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3"/>
          <p:cNvPicPr>
            <a:picLocks noChangeAspect="1" noChangeArrowheads="1"/>
          </p:cNvPicPr>
          <p:nvPr/>
        </p:nvPicPr>
        <p:blipFill>
          <a:blip r:embed="rId3" cstate="print"/>
          <a:srcRect/>
          <a:stretch>
            <a:fillRect/>
          </a:stretch>
        </p:blipFill>
        <p:spPr bwMode="auto">
          <a:xfrm>
            <a:off x="8172400" y="176024"/>
            <a:ext cx="720080" cy="507913"/>
          </a:xfrm>
          <a:prstGeom prst="rect">
            <a:avLst/>
          </a:prstGeom>
          <a:noFill/>
          <a:ln w="9525">
            <a:noFill/>
            <a:miter lim="800000"/>
            <a:headEnd/>
            <a:tailEnd/>
          </a:ln>
        </p:spPr>
      </p:pic>
      <p:grpSp>
        <p:nvGrpSpPr>
          <p:cNvPr id="25" name="Grup 24"/>
          <p:cNvGrpSpPr/>
          <p:nvPr/>
        </p:nvGrpSpPr>
        <p:grpSpPr>
          <a:xfrm>
            <a:off x="271736" y="413450"/>
            <a:ext cx="8332712" cy="338554"/>
            <a:chOff x="271736" y="514606"/>
            <a:chExt cx="8332712" cy="338554"/>
          </a:xfrm>
        </p:grpSpPr>
        <p:sp>
          <p:nvSpPr>
            <p:cNvPr id="30" name="3 Metin kutusu"/>
            <p:cNvSpPr txBox="1"/>
            <p:nvPr/>
          </p:nvSpPr>
          <p:spPr>
            <a:xfrm>
              <a:off x="271736" y="514606"/>
              <a:ext cx="7632848" cy="338554"/>
            </a:xfrm>
            <a:prstGeom prst="rect">
              <a:avLst/>
            </a:prstGeom>
            <a:noFill/>
          </p:spPr>
          <p:txBody>
            <a:bodyPr wrap="square" rtlCol="0">
              <a:spAutoFit/>
            </a:bodyPr>
            <a:lstStyle/>
            <a:p>
              <a:r>
                <a:rPr lang="tr-TR" sz="1600" b="1" dirty="0" smtClean="0">
                  <a:solidFill>
                    <a:srgbClr val="00BAD9"/>
                  </a:solidFill>
                </a:rPr>
                <a:t>KOBİGEL - KOBİ GELİŞİM DESTEK PROGRAMI </a:t>
              </a:r>
              <a:r>
                <a:rPr lang="tr-TR" sz="1600" b="1" dirty="0">
                  <a:solidFill>
                    <a:schemeClr val="accent1">
                      <a:lumMod val="60000"/>
                      <a:lumOff val="40000"/>
                    </a:schemeClr>
                  </a:solidFill>
                </a:rPr>
                <a:t>|</a:t>
              </a:r>
              <a:r>
                <a:rPr lang="tr-TR" sz="1600" b="1" dirty="0">
                  <a:solidFill>
                    <a:schemeClr val="bg2">
                      <a:lumMod val="90000"/>
                    </a:schemeClr>
                  </a:solidFill>
                </a:rPr>
                <a:t> </a:t>
              </a:r>
              <a:r>
                <a:rPr lang="tr-TR" sz="1600" b="1" dirty="0" smtClean="0">
                  <a:solidFill>
                    <a:srgbClr val="0070C0"/>
                  </a:solidFill>
                </a:rPr>
                <a:t>2020 </a:t>
              </a:r>
              <a:r>
                <a:rPr lang="tr-TR" sz="1600" b="1" dirty="0">
                  <a:solidFill>
                    <a:srgbClr val="0070C0"/>
                  </a:solidFill>
                </a:rPr>
                <a:t>– </a:t>
              </a:r>
              <a:r>
                <a:rPr lang="tr-TR" sz="1600" b="1" dirty="0" smtClean="0">
                  <a:solidFill>
                    <a:srgbClr val="0070C0"/>
                  </a:solidFill>
                </a:rPr>
                <a:t>01 </a:t>
              </a:r>
              <a:r>
                <a:rPr lang="tr-TR" sz="1600" b="1" dirty="0">
                  <a:solidFill>
                    <a:srgbClr val="0070C0"/>
                  </a:solidFill>
                </a:rPr>
                <a:t>Proje Teklif Çağrısı</a:t>
              </a:r>
            </a:p>
          </p:txBody>
        </p:sp>
        <p:cxnSp>
          <p:nvCxnSpPr>
            <p:cNvPr id="31" name="Düz Bağlayıcı 30"/>
            <p:cNvCxnSpPr/>
            <p:nvPr/>
          </p:nvCxnSpPr>
          <p:spPr>
            <a:xfrm>
              <a:off x="271736" y="853160"/>
              <a:ext cx="833271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 name="Dikdörtgen 1"/>
          <p:cNvSpPr/>
          <p:nvPr/>
        </p:nvSpPr>
        <p:spPr>
          <a:xfrm>
            <a:off x="0" y="5144492"/>
            <a:ext cx="8994426" cy="1754326"/>
          </a:xfrm>
          <a:prstGeom prst="rect">
            <a:avLst/>
          </a:prstGeom>
        </p:spPr>
        <p:txBody>
          <a:bodyPr wrap="square">
            <a:spAutoFit/>
          </a:bodyPr>
          <a:lstStyle/>
          <a:p>
            <a:pPr algn="just">
              <a:spcBef>
                <a:spcPts val="600"/>
              </a:spcBef>
            </a:pPr>
            <a:r>
              <a:rPr lang="tr-TR" sz="1400" dirty="0" smtClean="0">
                <a:solidFill>
                  <a:srgbClr val="FF0000"/>
                </a:solidFill>
              </a:rPr>
              <a:t>*</a:t>
            </a:r>
            <a:r>
              <a:rPr lang="tr-TR" sz="1400" dirty="0">
                <a:solidFill>
                  <a:schemeClr val="accent1">
                    <a:lumMod val="50000"/>
                  </a:schemeClr>
                </a:solidFill>
              </a:rPr>
              <a:t>Geri Ödemeli Destekler için, destek ödeme aşamasında destek tutarı kadar teminat mektubu veya KGF kefalet mektubu ibraz edilmek zorundadır. Geri ödemeler, proje bitişinden 12 ay sonra başlamak üzere dörder aylık dönemde altı eşit taksitte yapılır, faiz veya komisyon alınmaz. </a:t>
            </a:r>
          </a:p>
          <a:p>
            <a:pPr algn="just">
              <a:spcBef>
                <a:spcPts val="600"/>
              </a:spcBef>
            </a:pPr>
            <a:r>
              <a:rPr lang="tr-TR" sz="1400" dirty="0" smtClean="0">
                <a:solidFill>
                  <a:srgbClr val="FF0000"/>
                </a:solidFill>
              </a:rPr>
              <a:t>**</a:t>
            </a:r>
            <a:r>
              <a:rPr lang="tr-TR" sz="1400" dirty="0" smtClean="0">
                <a:solidFill>
                  <a:schemeClr val="accent1">
                    <a:lumMod val="50000"/>
                  </a:schemeClr>
                </a:solidFill>
              </a:rPr>
              <a:t>Personel </a:t>
            </a:r>
            <a:r>
              <a:rPr lang="tr-TR" sz="1400" dirty="0">
                <a:solidFill>
                  <a:schemeClr val="accent1">
                    <a:lumMod val="50000"/>
                  </a:schemeClr>
                </a:solidFill>
              </a:rPr>
              <a:t>giderleri için, öğrenim durumu katsayısına göre belirlenen tutarda (oran uygulanmadan) geri ödemesiz destek verilir</a:t>
            </a:r>
            <a:r>
              <a:rPr lang="tr-TR" sz="1400" dirty="0" smtClean="0">
                <a:solidFill>
                  <a:schemeClr val="accent1">
                    <a:lumMod val="50000"/>
                  </a:schemeClr>
                </a:solidFill>
              </a:rPr>
              <a:t>.</a:t>
            </a:r>
          </a:p>
          <a:p>
            <a:pPr algn="just">
              <a:spcBef>
                <a:spcPts val="600"/>
              </a:spcBef>
            </a:pPr>
            <a:r>
              <a:rPr lang="tr-TR" sz="1400" dirty="0" smtClean="0">
                <a:solidFill>
                  <a:srgbClr val="FF0000"/>
                </a:solidFill>
              </a:rPr>
              <a:t>***</a:t>
            </a:r>
            <a:r>
              <a:rPr lang="tr-TR" sz="1400" dirty="0" smtClean="0">
                <a:solidFill>
                  <a:schemeClr val="accent1">
                    <a:lumMod val="50000"/>
                  </a:schemeClr>
                </a:solidFill>
              </a:rPr>
              <a:t> </a:t>
            </a:r>
            <a:r>
              <a:rPr lang="tr-TR" sz="1400" dirty="0">
                <a:solidFill>
                  <a:schemeClr val="accent1">
                    <a:lumMod val="50000"/>
                  </a:schemeClr>
                </a:solidFill>
              </a:rPr>
              <a:t>Proje başvurusunda talep edildiği takdirde; Kurul tarafından uygun görülen proje gider tutarının </a:t>
            </a:r>
            <a:r>
              <a:rPr lang="tr-TR" sz="1400" dirty="0" smtClean="0">
                <a:solidFill>
                  <a:schemeClr val="accent1">
                    <a:lumMod val="50000"/>
                  </a:schemeClr>
                </a:solidFill>
              </a:rPr>
              <a:t>%50’sine </a:t>
            </a:r>
            <a:r>
              <a:rPr lang="tr-TR" sz="1400" dirty="0">
                <a:solidFill>
                  <a:schemeClr val="accent1">
                    <a:lumMod val="50000"/>
                  </a:schemeClr>
                </a:solidFill>
              </a:rPr>
              <a:t>kadar erken ödeme, proje başlatıldıktan sonra KOSGEB bütçe imkanları dahilinde yapılabilecektir. </a:t>
            </a:r>
          </a:p>
        </p:txBody>
      </p:sp>
      <p:sp>
        <p:nvSpPr>
          <p:cNvPr id="37" name="Slayt Numarası Yer Tutucusu 1"/>
          <p:cNvSpPr txBox="1">
            <a:spLocks/>
          </p:cNvSpPr>
          <p:nvPr/>
        </p:nvSpPr>
        <p:spPr>
          <a:xfrm>
            <a:off x="6372225" y="6456811"/>
            <a:ext cx="2133600" cy="362508"/>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solidFill>
                <a:latin typeface="+mn-lt"/>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a:lstStyle>
          <a:p>
            <a:pPr>
              <a:defRPr/>
            </a:pPr>
            <a:fld id="{FF16F97C-866D-4F85-A1F6-DDF39F62CB6A}" type="slidenum">
              <a:rPr lang="en-CA" smtClean="0">
                <a:latin typeface="Calibri" panose="020F0502020204030204" pitchFamily="34" charset="0"/>
              </a:rPr>
              <a:pPr>
                <a:defRPr/>
              </a:pPr>
              <a:t>16</a:t>
            </a:fld>
            <a:endParaRPr lang="en-CA" dirty="0">
              <a:latin typeface="Calibri" panose="020F0502020204030204" pitchFamily="34" charset="0"/>
            </a:endParaRPr>
          </a:p>
        </p:txBody>
      </p:sp>
      <p:graphicFrame>
        <p:nvGraphicFramePr>
          <p:cNvPr id="9" name="Diyagram 8"/>
          <p:cNvGraphicFramePr/>
          <p:nvPr>
            <p:extLst>
              <p:ext uri="{D42A27DB-BD31-4B8C-83A1-F6EECF244321}">
                <p14:modId xmlns:p14="http://schemas.microsoft.com/office/powerpoint/2010/main" val="1150230112"/>
              </p:ext>
            </p:extLst>
          </p:nvPr>
        </p:nvGraphicFramePr>
        <p:xfrm>
          <a:off x="1187624" y="881308"/>
          <a:ext cx="7806802" cy="41191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370366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3"/>
          <p:cNvPicPr>
            <a:picLocks noChangeAspect="1" noChangeArrowheads="1"/>
          </p:cNvPicPr>
          <p:nvPr/>
        </p:nvPicPr>
        <p:blipFill>
          <a:blip r:embed="rId3" cstate="print"/>
          <a:srcRect/>
          <a:stretch>
            <a:fillRect/>
          </a:stretch>
        </p:blipFill>
        <p:spPr bwMode="auto">
          <a:xfrm>
            <a:off x="8172400" y="176024"/>
            <a:ext cx="720080" cy="507913"/>
          </a:xfrm>
          <a:prstGeom prst="rect">
            <a:avLst/>
          </a:prstGeom>
          <a:noFill/>
          <a:ln w="9525">
            <a:noFill/>
            <a:miter lim="800000"/>
            <a:headEnd/>
            <a:tailEnd/>
          </a:ln>
        </p:spPr>
      </p:pic>
      <p:grpSp>
        <p:nvGrpSpPr>
          <p:cNvPr id="25" name="Grup 24"/>
          <p:cNvGrpSpPr/>
          <p:nvPr/>
        </p:nvGrpSpPr>
        <p:grpSpPr>
          <a:xfrm>
            <a:off x="271736" y="341442"/>
            <a:ext cx="8332712" cy="584775"/>
            <a:chOff x="271736" y="514606"/>
            <a:chExt cx="8332712" cy="584775"/>
          </a:xfrm>
        </p:grpSpPr>
        <p:sp>
          <p:nvSpPr>
            <p:cNvPr id="30" name="3 Metin kutusu"/>
            <p:cNvSpPr txBox="1"/>
            <p:nvPr/>
          </p:nvSpPr>
          <p:spPr>
            <a:xfrm>
              <a:off x="271736" y="514606"/>
              <a:ext cx="7632848" cy="584775"/>
            </a:xfrm>
            <a:prstGeom prst="rect">
              <a:avLst/>
            </a:prstGeom>
            <a:noFill/>
          </p:spPr>
          <p:txBody>
            <a:bodyPr wrap="square" rtlCol="0">
              <a:spAutoFit/>
            </a:bodyPr>
            <a:lstStyle/>
            <a:p>
              <a:r>
                <a:rPr lang="tr-TR" sz="1600" b="1" dirty="0" smtClean="0">
                  <a:solidFill>
                    <a:srgbClr val="00BAD9"/>
                  </a:solidFill>
                </a:rPr>
                <a:t>KOBİGEL - KOBİ GELİŞİM DESTEK PROGRAMI </a:t>
              </a:r>
              <a:r>
                <a:rPr lang="tr-TR" sz="1600" b="1" dirty="0">
                  <a:solidFill>
                    <a:schemeClr val="accent1">
                      <a:lumMod val="60000"/>
                      <a:lumOff val="40000"/>
                    </a:schemeClr>
                  </a:solidFill>
                </a:rPr>
                <a:t>|</a:t>
              </a:r>
              <a:r>
                <a:rPr lang="tr-TR" sz="1600" b="1" dirty="0">
                  <a:solidFill>
                    <a:schemeClr val="bg2">
                      <a:lumMod val="90000"/>
                    </a:schemeClr>
                  </a:solidFill>
                </a:rPr>
                <a:t> </a:t>
              </a:r>
              <a:r>
                <a:rPr lang="tr-TR" sz="1600" b="1" dirty="0" smtClean="0">
                  <a:solidFill>
                    <a:srgbClr val="0070C0"/>
                  </a:solidFill>
                </a:rPr>
                <a:t>2020 </a:t>
              </a:r>
              <a:r>
                <a:rPr lang="tr-TR" sz="1600" b="1" dirty="0">
                  <a:solidFill>
                    <a:srgbClr val="0070C0"/>
                  </a:solidFill>
                </a:rPr>
                <a:t>– 02 Proje Teklif Çağrısı</a:t>
              </a:r>
            </a:p>
            <a:p>
              <a:endParaRPr lang="tr-TR" sz="1600" b="1" dirty="0">
                <a:solidFill>
                  <a:srgbClr val="00BAD9"/>
                </a:solidFill>
              </a:endParaRPr>
            </a:p>
          </p:txBody>
        </p:sp>
        <p:cxnSp>
          <p:nvCxnSpPr>
            <p:cNvPr id="31" name="Düz Bağlayıcı 30"/>
            <p:cNvCxnSpPr/>
            <p:nvPr/>
          </p:nvCxnSpPr>
          <p:spPr>
            <a:xfrm>
              <a:off x="271736" y="853160"/>
              <a:ext cx="833271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7" name="Slayt Numarası Yer Tutucusu 1"/>
          <p:cNvSpPr txBox="1">
            <a:spLocks/>
          </p:cNvSpPr>
          <p:nvPr/>
        </p:nvSpPr>
        <p:spPr>
          <a:xfrm>
            <a:off x="6372225" y="6456811"/>
            <a:ext cx="2133600" cy="362508"/>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solidFill>
                <a:latin typeface="+mn-lt"/>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a:lstStyle>
          <a:p>
            <a:pPr>
              <a:defRPr/>
            </a:pPr>
            <a:fld id="{FF16F97C-866D-4F85-A1F6-DDF39F62CB6A}" type="slidenum">
              <a:rPr lang="en-CA" smtClean="0">
                <a:latin typeface="Calibri" panose="020F0502020204030204" pitchFamily="34" charset="0"/>
              </a:rPr>
              <a:pPr>
                <a:defRPr/>
              </a:pPr>
              <a:t>17</a:t>
            </a:fld>
            <a:endParaRPr lang="en-CA" dirty="0">
              <a:latin typeface="Calibri" panose="020F0502020204030204" pitchFamily="34" charset="0"/>
            </a:endParaRPr>
          </a:p>
        </p:txBody>
      </p:sp>
      <p:graphicFrame>
        <p:nvGraphicFramePr>
          <p:cNvPr id="7" name="Diyagram 6"/>
          <p:cNvGraphicFramePr/>
          <p:nvPr>
            <p:extLst>
              <p:ext uri="{D42A27DB-BD31-4B8C-83A1-F6EECF244321}">
                <p14:modId xmlns:p14="http://schemas.microsoft.com/office/powerpoint/2010/main" val="2299413616"/>
              </p:ext>
            </p:extLst>
          </p:nvPr>
        </p:nvGraphicFramePr>
        <p:xfrm>
          <a:off x="611560" y="758878"/>
          <a:ext cx="7704856"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Dikdörtgen 10"/>
          <p:cNvSpPr/>
          <p:nvPr/>
        </p:nvSpPr>
        <p:spPr>
          <a:xfrm>
            <a:off x="395536" y="4906468"/>
            <a:ext cx="7776864" cy="1323439"/>
          </a:xfrm>
          <a:prstGeom prst="rect">
            <a:avLst/>
          </a:prstGeom>
        </p:spPr>
        <p:txBody>
          <a:bodyPr wrap="square">
            <a:spAutoFit/>
          </a:bodyPr>
          <a:lstStyle/>
          <a:p>
            <a:pPr marL="285750" indent="-285750" algn="just">
              <a:buFont typeface="Wingdings" panose="05000000000000000000" pitchFamily="2" charset="2"/>
              <a:buChar char="§"/>
            </a:pPr>
            <a:r>
              <a:rPr lang="tr-TR" sz="1600" dirty="0" smtClean="0">
                <a:solidFill>
                  <a:schemeClr val="accent1">
                    <a:lumMod val="50000"/>
                  </a:schemeClr>
                </a:solidFill>
                <a:ea typeface="+mn-ea"/>
              </a:rPr>
              <a:t>İmalat sanayi sektöründeki KOBİ’ler, “Uygun Proje Konuları” bölümünde belirtilen imalat sanayi sektörüyle ilişkili 8 dijital teknolojiden </a:t>
            </a:r>
            <a:r>
              <a:rPr lang="tr-TR" sz="1600" b="1" dirty="0" smtClean="0">
                <a:solidFill>
                  <a:schemeClr val="accent1">
                    <a:lumMod val="50000"/>
                  </a:schemeClr>
                </a:solidFill>
                <a:ea typeface="+mn-ea"/>
              </a:rPr>
              <a:t>biri</a:t>
            </a:r>
            <a:r>
              <a:rPr lang="tr-TR" sz="1600" dirty="0" smtClean="0">
                <a:solidFill>
                  <a:schemeClr val="accent1">
                    <a:lumMod val="50000"/>
                  </a:schemeClr>
                </a:solidFill>
                <a:ea typeface="+mn-ea"/>
              </a:rPr>
              <a:t> VEYA </a:t>
            </a:r>
            <a:r>
              <a:rPr lang="tr-TR" sz="1600" b="1" dirty="0" smtClean="0">
                <a:solidFill>
                  <a:schemeClr val="accent1">
                    <a:lumMod val="50000"/>
                  </a:schemeClr>
                </a:solidFill>
                <a:ea typeface="+mn-ea"/>
              </a:rPr>
              <a:t>birkaçını birlikte </a:t>
            </a:r>
            <a:r>
              <a:rPr lang="tr-TR" sz="1600" dirty="0" smtClean="0">
                <a:solidFill>
                  <a:schemeClr val="accent1">
                    <a:lumMod val="50000"/>
                  </a:schemeClr>
                </a:solidFill>
                <a:ea typeface="+mn-ea"/>
              </a:rPr>
              <a:t>üretim ve ilişkili iş süreçlerine adapte etmek / uygulamak / uyarlamak için proje sunabilecektir. </a:t>
            </a:r>
          </a:p>
          <a:p>
            <a:pPr marL="285750" indent="-285750" algn="just">
              <a:buFont typeface="Wingdings" panose="05000000000000000000" pitchFamily="2" charset="2"/>
              <a:buChar char="§"/>
            </a:pPr>
            <a:r>
              <a:rPr lang="tr-TR" sz="1600" dirty="0" smtClean="0">
                <a:solidFill>
                  <a:schemeClr val="accent1">
                    <a:lumMod val="50000"/>
                  </a:schemeClr>
                </a:solidFill>
                <a:ea typeface="+mn-ea"/>
              </a:rPr>
              <a:t>İmalatçı KOBİ’lerin edinecekleri teknolojilerin </a:t>
            </a:r>
            <a:r>
              <a:rPr lang="tr-TR" sz="1600" b="1" dirty="0" smtClean="0">
                <a:solidFill>
                  <a:schemeClr val="accent1">
                    <a:lumMod val="50000"/>
                  </a:schemeClr>
                </a:solidFill>
                <a:ea typeface="+mn-ea"/>
              </a:rPr>
              <a:t>yerli firmalardan</a:t>
            </a:r>
            <a:r>
              <a:rPr lang="tr-TR" sz="1600" dirty="0" smtClean="0">
                <a:solidFill>
                  <a:schemeClr val="accent1">
                    <a:lumMod val="50000"/>
                  </a:schemeClr>
                </a:solidFill>
                <a:ea typeface="+mn-ea"/>
              </a:rPr>
              <a:t> karşılanma durumu değerlendirmede olumlu yönde dikkate alınacaktır. </a:t>
            </a:r>
            <a:endParaRPr lang="tr-TR" sz="1600" dirty="0">
              <a:solidFill>
                <a:schemeClr val="accent1">
                  <a:lumMod val="50000"/>
                </a:schemeClr>
              </a:solidFill>
              <a:ea typeface="+mn-ea"/>
            </a:endParaRPr>
          </a:p>
        </p:txBody>
      </p:sp>
      <p:sp>
        <p:nvSpPr>
          <p:cNvPr id="2" name="Metin kutusu 1"/>
          <p:cNvSpPr txBox="1"/>
          <p:nvPr/>
        </p:nvSpPr>
        <p:spPr>
          <a:xfrm>
            <a:off x="969247" y="1430189"/>
            <a:ext cx="360040" cy="400110"/>
          </a:xfrm>
          <a:prstGeom prst="rect">
            <a:avLst/>
          </a:prstGeom>
          <a:noFill/>
        </p:spPr>
        <p:txBody>
          <a:bodyPr wrap="square" rtlCol="0">
            <a:spAutoFit/>
          </a:bodyPr>
          <a:lstStyle/>
          <a:p>
            <a:r>
              <a:rPr lang="tr-TR" sz="2000" b="1" dirty="0" smtClean="0">
                <a:ln w="9525">
                  <a:solidFill>
                    <a:schemeClr val="bg1"/>
                  </a:solidFill>
                  <a:prstDash val="solid"/>
                </a:ln>
                <a:effectLst>
                  <a:outerShdw blurRad="12700" dist="38100" dir="2700000" algn="tl" rotWithShape="0">
                    <a:schemeClr val="bg1">
                      <a:lumMod val="50000"/>
                    </a:schemeClr>
                  </a:outerShdw>
                </a:effectLst>
              </a:rPr>
              <a:t>1</a:t>
            </a:r>
            <a:endParaRPr lang="tr-TR" sz="2000" b="1" dirty="0">
              <a:ln w="9525">
                <a:solidFill>
                  <a:schemeClr val="bg1"/>
                </a:solidFill>
                <a:prstDash val="solid"/>
              </a:ln>
              <a:effectLst>
                <a:outerShdw blurRad="12700" dist="38100" dir="2700000" algn="tl" rotWithShape="0">
                  <a:schemeClr val="bg1">
                    <a:lumMod val="50000"/>
                  </a:schemeClr>
                </a:outerShdw>
              </a:effectLst>
            </a:endParaRPr>
          </a:p>
        </p:txBody>
      </p:sp>
      <p:sp>
        <p:nvSpPr>
          <p:cNvPr id="10" name="Metin kutusu 9"/>
          <p:cNvSpPr txBox="1"/>
          <p:nvPr/>
        </p:nvSpPr>
        <p:spPr>
          <a:xfrm>
            <a:off x="1891831" y="1448621"/>
            <a:ext cx="360040" cy="400110"/>
          </a:xfrm>
          <a:prstGeom prst="rect">
            <a:avLst/>
          </a:prstGeom>
          <a:noFill/>
        </p:spPr>
        <p:txBody>
          <a:bodyPr wrap="square" rtlCol="0">
            <a:spAutoFit/>
          </a:bodyPr>
          <a:lstStyle/>
          <a:p>
            <a:r>
              <a:rPr lang="tr-TR" sz="2000" b="1" dirty="0">
                <a:ln w="9525">
                  <a:solidFill>
                    <a:schemeClr val="bg1"/>
                  </a:solidFill>
                  <a:prstDash val="solid"/>
                </a:ln>
                <a:effectLst>
                  <a:outerShdw blurRad="12700" dist="38100" dir="2700000" algn="tl" rotWithShape="0">
                    <a:schemeClr val="bg1">
                      <a:lumMod val="50000"/>
                    </a:schemeClr>
                  </a:outerShdw>
                </a:effectLst>
              </a:rPr>
              <a:t>2</a:t>
            </a:r>
          </a:p>
        </p:txBody>
      </p:sp>
      <p:sp>
        <p:nvSpPr>
          <p:cNvPr id="12" name="Metin kutusu 11"/>
          <p:cNvSpPr txBox="1"/>
          <p:nvPr/>
        </p:nvSpPr>
        <p:spPr>
          <a:xfrm>
            <a:off x="2928403" y="1448621"/>
            <a:ext cx="360040" cy="400110"/>
          </a:xfrm>
          <a:prstGeom prst="rect">
            <a:avLst/>
          </a:prstGeom>
          <a:noFill/>
        </p:spPr>
        <p:txBody>
          <a:bodyPr wrap="square" rtlCol="0">
            <a:spAutoFit/>
          </a:bodyPr>
          <a:lstStyle/>
          <a:p>
            <a:r>
              <a:rPr lang="tr-TR" sz="2000" b="1" dirty="0" smtClean="0">
                <a:ln w="9525">
                  <a:solidFill>
                    <a:schemeClr val="bg1"/>
                  </a:solidFill>
                  <a:prstDash val="solid"/>
                </a:ln>
                <a:effectLst>
                  <a:outerShdw blurRad="12700" dist="38100" dir="2700000" algn="tl" rotWithShape="0">
                    <a:schemeClr val="bg1">
                      <a:lumMod val="50000"/>
                    </a:schemeClr>
                  </a:outerShdw>
                </a:effectLst>
              </a:rPr>
              <a:t>3</a:t>
            </a:r>
            <a:endParaRPr lang="tr-TR" sz="2000" b="1" dirty="0">
              <a:ln w="9525">
                <a:solidFill>
                  <a:schemeClr val="bg1"/>
                </a:solidFill>
                <a:prstDash val="solid"/>
              </a:ln>
              <a:effectLst>
                <a:outerShdw blurRad="12700" dist="38100" dir="2700000" algn="tl" rotWithShape="0">
                  <a:schemeClr val="bg1">
                    <a:lumMod val="50000"/>
                  </a:schemeClr>
                </a:outerShdw>
              </a:effectLst>
            </a:endParaRPr>
          </a:p>
        </p:txBody>
      </p:sp>
      <p:sp>
        <p:nvSpPr>
          <p:cNvPr id="13" name="Metin kutusu 12"/>
          <p:cNvSpPr txBox="1"/>
          <p:nvPr/>
        </p:nvSpPr>
        <p:spPr>
          <a:xfrm>
            <a:off x="3908140" y="1430189"/>
            <a:ext cx="360040" cy="400110"/>
          </a:xfrm>
          <a:prstGeom prst="rect">
            <a:avLst/>
          </a:prstGeom>
          <a:noFill/>
        </p:spPr>
        <p:txBody>
          <a:bodyPr wrap="square" rtlCol="0">
            <a:spAutoFit/>
          </a:bodyPr>
          <a:lstStyle/>
          <a:p>
            <a:r>
              <a:rPr lang="tr-TR" sz="2000" b="1" dirty="0">
                <a:ln w="9525">
                  <a:solidFill>
                    <a:schemeClr val="bg1"/>
                  </a:solidFill>
                  <a:prstDash val="solid"/>
                </a:ln>
                <a:effectLst>
                  <a:outerShdw blurRad="12700" dist="38100" dir="2700000" algn="tl" rotWithShape="0">
                    <a:schemeClr val="bg1">
                      <a:lumMod val="50000"/>
                    </a:schemeClr>
                  </a:outerShdw>
                </a:effectLst>
              </a:rPr>
              <a:t>4</a:t>
            </a:r>
          </a:p>
        </p:txBody>
      </p:sp>
      <p:sp>
        <p:nvSpPr>
          <p:cNvPr id="14" name="Metin kutusu 13"/>
          <p:cNvSpPr txBox="1"/>
          <p:nvPr/>
        </p:nvSpPr>
        <p:spPr>
          <a:xfrm>
            <a:off x="4893041" y="1448621"/>
            <a:ext cx="360040" cy="400110"/>
          </a:xfrm>
          <a:prstGeom prst="rect">
            <a:avLst/>
          </a:prstGeom>
          <a:noFill/>
        </p:spPr>
        <p:txBody>
          <a:bodyPr wrap="square" rtlCol="0">
            <a:spAutoFit/>
          </a:bodyPr>
          <a:lstStyle/>
          <a:p>
            <a:r>
              <a:rPr lang="tr-TR" sz="2000" b="1" dirty="0">
                <a:ln w="9525">
                  <a:solidFill>
                    <a:schemeClr val="bg1"/>
                  </a:solidFill>
                  <a:prstDash val="solid"/>
                </a:ln>
                <a:effectLst>
                  <a:outerShdw blurRad="12700" dist="38100" dir="2700000" algn="tl" rotWithShape="0">
                    <a:schemeClr val="bg1">
                      <a:lumMod val="50000"/>
                    </a:schemeClr>
                  </a:outerShdw>
                </a:effectLst>
              </a:rPr>
              <a:t>5</a:t>
            </a:r>
          </a:p>
        </p:txBody>
      </p:sp>
      <p:sp>
        <p:nvSpPr>
          <p:cNvPr id="15" name="Metin kutusu 14"/>
          <p:cNvSpPr txBox="1"/>
          <p:nvPr/>
        </p:nvSpPr>
        <p:spPr>
          <a:xfrm>
            <a:off x="5815625" y="1430189"/>
            <a:ext cx="360040" cy="400110"/>
          </a:xfrm>
          <a:prstGeom prst="rect">
            <a:avLst/>
          </a:prstGeom>
          <a:noFill/>
        </p:spPr>
        <p:txBody>
          <a:bodyPr wrap="square" rtlCol="0">
            <a:spAutoFit/>
          </a:bodyPr>
          <a:lstStyle/>
          <a:p>
            <a:r>
              <a:rPr lang="tr-TR" sz="2000" b="1" dirty="0" smtClean="0">
                <a:ln w="9525">
                  <a:solidFill>
                    <a:schemeClr val="bg1"/>
                  </a:solidFill>
                  <a:prstDash val="solid"/>
                </a:ln>
                <a:effectLst>
                  <a:outerShdw blurRad="12700" dist="38100" dir="2700000" algn="tl" rotWithShape="0">
                    <a:schemeClr val="bg1">
                      <a:lumMod val="50000"/>
                    </a:schemeClr>
                  </a:outerShdw>
                </a:effectLst>
              </a:rPr>
              <a:t>6</a:t>
            </a:r>
            <a:endParaRPr lang="tr-TR" sz="2000" b="1" dirty="0">
              <a:ln w="9525">
                <a:solidFill>
                  <a:schemeClr val="bg1"/>
                </a:solidFill>
                <a:prstDash val="solid"/>
              </a:ln>
              <a:effectLst>
                <a:outerShdw blurRad="12700" dist="38100" dir="2700000" algn="tl" rotWithShape="0">
                  <a:schemeClr val="bg1">
                    <a:lumMod val="50000"/>
                  </a:schemeClr>
                </a:outerShdw>
              </a:effectLst>
            </a:endParaRPr>
          </a:p>
        </p:txBody>
      </p:sp>
      <p:sp>
        <p:nvSpPr>
          <p:cNvPr id="16" name="Metin kutusu 15"/>
          <p:cNvSpPr txBox="1"/>
          <p:nvPr/>
        </p:nvSpPr>
        <p:spPr>
          <a:xfrm>
            <a:off x="6781794" y="1451619"/>
            <a:ext cx="360040" cy="400110"/>
          </a:xfrm>
          <a:prstGeom prst="rect">
            <a:avLst/>
          </a:prstGeom>
          <a:noFill/>
        </p:spPr>
        <p:txBody>
          <a:bodyPr wrap="square" rtlCol="0">
            <a:spAutoFit/>
          </a:bodyPr>
          <a:lstStyle/>
          <a:p>
            <a:r>
              <a:rPr lang="tr-TR" sz="2000" b="1" dirty="0" smtClean="0">
                <a:ln w="9525">
                  <a:solidFill>
                    <a:schemeClr val="bg1"/>
                  </a:solidFill>
                  <a:prstDash val="solid"/>
                </a:ln>
                <a:effectLst>
                  <a:outerShdw blurRad="12700" dist="38100" dir="2700000" algn="tl" rotWithShape="0">
                    <a:schemeClr val="bg1">
                      <a:lumMod val="50000"/>
                    </a:schemeClr>
                  </a:outerShdw>
                </a:effectLst>
              </a:rPr>
              <a:t>7</a:t>
            </a:r>
            <a:endParaRPr lang="tr-TR" sz="2000" b="1" dirty="0">
              <a:ln w="9525">
                <a:solidFill>
                  <a:schemeClr val="bg1"/>
                </a:solidFill>
                <a:prstDash val="solid"/>
              </a:ln>
              <a:effectLst>
                <a:outerShdw blurRad="12700" dist="38100" dir="2700000" algn="tl" rotWithShape="0">
                  <a:schemeClr val="bg1">
                    <a:lumMod val="50000"/>
                  </a:schemeClr>
                </a:outerShdw>
              </a:effectLst>
            </a:endParaRPr>
          </a:p>
        </p:txBody>
      </p:sp>
      <p:sp>
        <p:nvSpPr>
          <p:cNvPr id="17" name="Metin kutusu 16"/>
          <p:cNvSpPr txBox="1"/>
          <p:nvPr/>
        </p:nvSpPr>
        <p:spPr>
          <a:xfrm>
            <a:off x="7678428" y="1448621"/>
            <a:ext cx="360040" cy="400110"/>
          </a:xfrm>
          <a:prstGeom prst="rect">
            <a:avLst/>
          </a:prstGeom>
          <a:noFill/>
        </p:spPr>
        <p:txBody>
          <a:bodyPr wrap="square" rtlCol="0">
            <a:spAutoFit/>
          </a:bodyPr>
          <a:lstStyle/>
          <a:p>
            <a:r>
              <a:rPr lang="tr-TR" sz="2000" b="1" dirty="0" smtClean="0">
                <a:ln w="9525">
                  <a:solidFill>
                    <a:schemeClr val="bg1"/>
                  </a:solidFill>
                  <a:prstDash val="solid"/>
                </a:ln>
                <a:effectLst>
                  <a:outerShdw blurRad="12700" dist="38100" dir="2700000" algn="tl" rotWithShape="0">
                    <a:schemeClr val="bg1">
                      <a:lumMod val="50000"/>
                    </a:schemeClr>
                  </a:outerShdw>
                </a:effectLst>
              </a:rPr>
              <a:t>8</a:t>
            </a:r>
            <a:endParaRPr lang="tr-TR" sz="2000" b="1" dirty="0">
              <a:ln w="9525">
                <a:solidFill>
                  <a:schemeClr val="bg1"/>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3816762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3"/>
          <p:cNvPicPr>
            <a:picLocks noChangeAspect="1" noChangeArrowheads="1"/>
          </p:cNvPicPr>
          <p:nvPr/>
        </p:nvPicPr>
        <p:blipFill>
          <a:blip r:embed="rId3" cstate="print"/>
          <a:srcRect/>
          <a:stretch>
            <a:fillRect/>
          </a:stretch>
        </p:blipFill>
        <p:spPr bwMode="auto">
          <a:xfrm>
            <a:off x="8172400" y="175986"/>
            <a:ext cx="720080" cy="507913"/>
          </a:xfrm>
          <a:prstGeom prst="rect">
            <a:avLst/>
          </a:prstGeom>
          <a:noFill/>
          <a:ln w="9525">
            <a:noFill/>
            <a:miter lim="800000"/>
            <a:headEnd/>
            <a:tailEnd/>
          </a:ln>
        </p:spPr>
      </p:pic>
      <p:graphicFrame>
        <p:nvGraphicFramePr>
          <p:cNvPr id="5" name="Tablo 4"/>
          <p:cNvGraphicFramePr>
            <a:graphicFrameLocks noGrp="1"/>
          </p:cNvGraphicFramePr>
          <p:nvPr>
            <p:extLst>
              <p:ext uri="{D42A27DB-BD31-4B8C-83A1-F6EECF244321}">
                <p14:modId xmlns:p14="http://schemas.microsoft.com/office/powerpoint/2010/main" val="152103267"/>
              </p:ext>
            </p:extLst>
          </p:nvPr>
        </p:nvGraphicFramePr>
        <p:xfrm>
          <a:off x="1993198" y="1641928"/>
          <a:ext cx="6971290" cy="4510675"/>
        </p:xfrm>
        <a:graphic>
          <a:graphicData uri="http://schemas.openxmlformats.org/drawingml/2006/table">
            <a:tbl>
              <a:tblPr firstRow="1" bandRow="1">
                <a:tableStyleId>{5A111915-BE36-4E01-A7E5-04B1672EAD32}</a:tableStyleId>
              </a:tblPr>
              <a:tblGrid>
                <a:gridCol w="6971290">
                  <a:extLst>
                    <a:ext uri="{9D8B030D-6E8A-4147-A177-3AD203B41FA5}">
                      <a16:colId xmlns:a16="http://schemas.microsoft.com/office/drawing/2014/main" val="20000"/>
                    </a:ext>
                  </a:extLst>
                </a:gridCol>
              </a:tblGrid>
              <a:tr h="4510675">
                <a:tc>
                  <a:txBody>
                    <a:bodyPr/>
                    <a:lstStyle/>
                    <a:p>
                      <a:pPr algn="just">
                        <a:spcAft>
                          <a:spcPts val="0"/>
                        </a:spcAft>
                      </a:pPr>
                      <a:r>
                        <a:rPr lang="tr-TR" sz="1600" dirty="0" smtClean="0">
                          <a:effectLst/>
                          <a:latin typeface="Calibri" panose="020F0502020204030204" pitchFamily="34" charset="0"/>
                          <a:ea typeface="Times New Roman" panose="02020603050405020304" pitchFamily="18" charset="0"/>
                        </a:rPr>
                        <a:t>Büyük veri, İşlenmesi için yenilikçi çözümler gerektiren yüksek hacimli, yüksek hızda ve yüksek değişkenlikteki veridir. Kullanılacak veri türlerine örnek olarak; </a:t>
                      </a:r>
                      <a:r>
                        <a:rPr lang="tr-TR" sz="1600" dirty="0" err="1" smtClean="0">
                          <a:effectLst/>
                          <a:latin typeface="Calibri" panose="020F0502020204030204" pitchFamily="34" charset="0"/>
                          <a:ea typeface="Times New Roman" panose="02020603050405020304" pitchFamily="18" charset="0"/>
                        </a:rPr>
                        <a:t>sensörlerden</a:t>
                      </a:r>
                      <a:r>
                        <a:rPr lang="tr-TR" sz="1600" dirty="0" smtClean="0">
                          <a:effectLst/>
                          <a:latin typeface="Calibri" panose="020F0502020204030204" pitchFamily="34" charset="0"/>
                          <a:ea typeface="Times New Roman" panose="02020603050405020304" pitchFamily="18" charset="0"/>
                        </a:rPr>
                        <a:t> gelen bilgiler, üretim parametreleri, fire ölçümleri, kalite kontrol ölçümleri, tedarik ve satış işlem kayıtları, müşteri geri bildirim kayıtları, internet istatistikleri, sosyal medya yayınları gibi büyük sayıda bilgiden oluşan veriler gösterilebilir.</a:t>
                      </a:r>
                      <a:endParaRPr lang="tr-TR" sz="1600" dirty="0" smtClean="0">
                        <a:effectLst/>
                        <a:latin typeface="Times New Roman" panose="02020603050405020304" pitchFamily="18" charset="0"/>
                        <a:ea typeface="Times New Roman" panose="02020603050405020304" pitchFamily="18" charset="0"/>
                      </a:endParaRPr>
                    </a:p>
                    <a:p>
                      <a:pPr algn="just">
                        <a:spcAft>
                          <a:spcPts val="0"/>
                        </a:spcAft>
                      </a:pPr>
                      <a:r>
                        <a:rPr lang="tr-TR" sz="1600" dirty="0" smtClean="0">
                          <a:effectLst/>
                          <a:latin typeface="Calibri" panose="020F0502020204030204" pitchFamily="34" charset="0"/>
                          <a:ea typeface="Times New Roman" panose="02020603050405020304" pitchFamily="18" charset="0"/>
                        </a:rPr>
                        <a:t> </a:t>
                      </a:r>
                      <a:endParaRPr lang="tr-TR" sz="1600" dirty="0" smtClean="0">
                        <a:effectLst/>
                        <a:latin typeface="Times New Roman" panose="02020603050405020304" pitchFamily="18" charset="0"/>
                        <a:ea typeface="Times New Roman" panose="02020603050405020304" pitchFamily="18" charset="0"/>
                      </a:endParaRPr>
                    </a:p>
                    <a:p>
                      <a:pPr algn="just"/>
                      <a:r>
                        <a:rPr lang="tr-TR" sz="1600" dirty="0" smtClean="0">
                          <a:effectLst/>
                          <a:latin typeface="Calibri" panose="020F0502020204030204" pitchFamily="34" charset="0"/>
                          <a:ea typeface="Times New Roman" panose="02020603050405020304" pitchFamily="18" charset="0"/>
                          <a:cs typeface="Times New Roman" panose="02020603050405020304" pitchFamily="18" charset="0"/>
                        </a:rPr>
                        <a:t>Bu uygun proje konusunu içeren projeler; büyük verinin analitik yöntem ve araçlar kullanılarak tamamen veya kısmen otonom bir şekilde analiz edilmesi ile </a:t>
                      </a:r>
                      <a:r>
                        <a:rPr lang="tr-TR" sz="1600" b="1" u="sng" dirty="0" smtClean="0">
                          <a:effectLst/>
                          <a:latin typeface="Calibri" panose="020F0502020204030204" pitchFamily="34" charset="0"/>
                          <a:ea typeface="Times New Roman" panose="02020603050405020304" pitchFamily="18" charset="0"/>
                          <a:cs typeface="Times New Roman" panose="02020603050405020304" pitchFamily="18" charset="0"/>
                        </a:rPr>
                        <a:t>imalat sanayi sektörü işletmesinin</a:t>
                      </a:r>
                      <a:r>
                        <a:rPr lang="tr-TR" sz="1600" dirty="0" smtClean="0">
                          <a:effectLst/>
                          <a:latin typeface="Calibri" panose="020F0502020204030204" pitchFamily="34" charset="0"/>
                          <a:ea typeface="Times New Roman" panose="02020603050405020304" pitchFamily="18" charset="0"/>
                          <a:cs typeface="Times New Roman" panose="02020603050405020304" pitchFamily="18" charset="0"/>
                        </a:rPr>
                        <a:t> </a:t>
                      </a:r>
                      <a:r>
                        <a:rPr lang="tr-TR" sz="1600" b="1" dirty="0" smtClean="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rPr>
                        <a:t>ÜRETİM</a:t>
                      </a:r>
                      <a:r>
                        <a:rPr lang="tr-TR" sz="1600" dirty="0" smtClean="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rPr>
                        <a:t>, PLANLAMA, STOK TAKİP, </a:t>
                      </a:r>
                      <a:r>
                        <a:rPr lang="tr-TR" sz="1600" b="1" dirty="0" smtClean="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rPr>
                        <a:t>TEDARİK</a:t>
                      </a:r>
                      <a:r>
                        <a:rPr lang="tr-TR" sz="1600" dirty="0" smtClean="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tr-TR" sz="1600" b="1" dirty="0" smtClean="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rPr>
                        <a:t>PAZARLAMA</a:t>
                      </a:r>
                      <a:r>
                        <a:rPr lang="tr-TR" sz="1600" dirty="0" smtClean="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tr-TR" sz="1600" b="1" dirty="0" smtClean="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rPr>
                        <a:t>YÖNETİM VE KARAR DESTEK</a:t>
                      </a:r>
                      <a:r>
                        <a:rPr lang="tr-TR" sz="1600" dirty="0" smtClean="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tr-TR" sz="1600" b="1" dirty="0" smtClean="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rPr>
                        <a:t>LOJİSTİK, ENERJİ KULLANIMI </a:t>
                      </a:r>
                      <a:r>
                        <a:rPr lang="tr-TR" sz="1600" dirty="0" smtClean="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tr-TR" sz="1600" dirty="0" smtClean="0">
                          <a:effectLst/>
                          <a:latin typeface="Calibri" panose="020F0502020204030204" pitchFamily="34" charset="0"/>
                          <a:ea typeface="Times New Roman" panose="02020603050405020304" pitchFamily="18" charset="0"/>
                          <a:cs typeface="Times New Roman" panose="02020603050405020304" pitchFamily="18" charset="0"/>
                        </a:rPr>
                        <a:t>iş süreçlerinden </a:t>
                      </a:r>
                      <a:r>
                        <a:rPr lang="tr-TR" sz="1600" b="1" dirty="0" smtClean="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rPr>
                        <a:t>EN AZ BİRİNİ</a:t>
                      </a:r>
                      <a:r>
                        <a:rPr lang="tr-TR" sz="1600" dirty="0" smtClean="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tr-TR" sz="1600" dirty="0" smtClean="0">
                          <a:effectLst/>
                          <a:latin typeface="Calibri" panose="020F0502020204030204" pitchFamily="34" charset="0"/>
                          <a:ea typeface="Times New Roman" panose="02020603050405020304" pitchFamily="18" charset="0"/>
                          <a:cs typeface="Times New Roman" panose="02020603050405020304" pitchFamily="18" charset="0"/>
                        </a:rPr>
                        <a:t>iyileştirecek veya ihtiyaçlarını giderecek çözümler üretiyor olmalıdır.</a:t>
                      </a:r>
                      <a:endParaRPr lang="tr-TR" sz="1600" b="1" kern="1200" dirty="0" smtClean="0">
                        <a:solidFill>
                          <a:schemeClr val="bg1"/>
                        </a:solidFill>
                        <a:effectLst/>
                        <a:latin typeface="Calibri" panose="020F0502020204030204" pitchFamily="34" charset="0"/>
                        <a:ea typeface="+mn-ea"/>
                        <a:cs typeface="+mn-cs"/>
                      </a:endParaRPr>
                    </a:p>
                  </a:txBody>
                  <a:tcPr marT="45551" marB="45551">
                    <a:solidFill>
                      <a:schemeClr val="tx2">
                        <a:lumMod val="75000"/>
                      </a:schemeClr>
                    </a:solidFill>
                  </a:tcPr>
                </a:tc>
                <a:extLst>
                  <a:ext uri="{0D108BD9-81ED-4DB2-BD59-A6C34878D82A}">
                    <a16:rowId xmlns:a16="http://schemas.microsoft.com/office/drawing/2014/main" val="10000"/>
                  </a:ext>
                </a:extLst>
              </a:tr>
            </a:tbl>
          </a:graphicData>
        </a:graphic>
      </p:graphicFrame>
      <p:sp>
        <p:nvSpPr>
          <p:cNvPr id="10" name="Düz Bağlayıcı 9"/>
          <p:cNvSpPr/>
          <p:nvPr/>
        </p:nvSpPr>
        <p:spPr>
          <a:xfrm flipV="1">
            <a:off x="2017862" y="1486688"/>
            <a:ext cx="6874617" cy="0"/>
          </a:xfrm>
          <a:prstGeom prst="line">
            <a:avLst/>
          </a:prstGeom>
          <a:scene3d>
            <a:camera prst="orthographicFront"/>
            <a:lightRig rig="threePt" dir="t">
              <a:rot lat="0" lon="0" rev="7500000"/>
            </a:lightRig>
          </a:scene3d>
          <a:sp3d z="127000" prstMaterial="matte"/>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sp>
      <p:sp>
        <p:nvSpPr>
          <p:cNvPr id="13" name="Dikdörtgen 12"/>
          <p:cNvSpPr/>
          <p:nvPr/>
        </p:nvSpPr>
        <p:spPr>
          <a:xfrm>
            <a:off x="285377" y="865573"/>
            <a:ext cx="1482606" cy="966551"/>
          </a:xfrm>
          <a:prstGeom prst="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106680" tIns="106680" rIns="106680" bIns="106680" numCol="1" spcCol="1270" anchor="t" anchorCtr="0">
            <a:noAutofit/>
          </a:bodyPr>
          <a:lstStyle/>
          <a:p>
            <a:pPr defTabSz="1244600" fontAlgn="auto">
              <a:lnSpc>
                <a:spcPct val="90000"/>
              </a:lnSpc>
              <a:spcAft>
                <a:spcPct val="35000"/>
              </a:spcAft>
            </a:pPr>
            <a:r>
              <a:rPr lang="tr-TR" sz="2400" b="1" dirty="0" smtClean="0">
                <a:solidFill>
                  <a:srgbClr val="006597"/>
                </a:solidFill>
                <a:latin typeface="Calibri" panose="020F0502020204030204" pitchFamily="34" charset="0"/>
              </a:rPr>
              <a:t>BÜYÜK </a:t>
            </a:r>
            <a:br>
              <a:rPr lang="tr-TR" sz="2400" b="1" dirty="0" smtClean="0">
                <a:solidFill>
                  <a:srgbClr val="006597"/>
                </a:solidFill>
                <a:latin typeface="Calibri" panose="020F0502020204030204" pitchFamily="34" charset="0"/>
              </a:rPr>
            </a:br>
            <a:r>
              <a:rPr lang="tr-TR" sz="2400" b="1" dirty="0" smtClean="0">
                <a:solidFill>
                  <a:srgbClr val="006597"/>
                </a:solidFill>
                <a:latin typeface="Calibri" panose="020F0502020204030204" pitchFamily="34" charset="0"/>
              </a:rPr>
              <a:t>VERİ	</a:t>
            </a:r>
            <a:endParaRPr lang="tr-TR" sz="2400" b="1" dirty="0">
              <a:solidFill>
                <a:srgbClr val="006597"/>
              </a:solidFill>
              <a:latin typeface="Calibri" panose="020F0502020204030204" pitchFamily="34" charset="0"/>
            </a:endParaRPr>
          </a:p>
        </p:txBody>
      </p:sp>
      <p:sp>
        <p:nvSpPr>
          <p:cNvPr id="16" name="Dikdörtgen 15"/>
          <p:cNvSpPr/>
          <p:nvPr/>
        </p:nvSpPr>
        <p:spPr>
          <a:xfrm>
            <a:off x="1930382" y="870310"/>
            <a:ext cx="7034106" cy="45775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p>
            <a:pPr lvl="0"/>
            <a:r>
              <a:rPr lang="tr-TR" sz="2000" b="1" dirty="0" smtClean="0">
                <a:solidFill>
                  <a:srgbClr val="006597"/>
                </a:solidFill>
                <a:latin typeface="Calibri" panose="020F0502020204030204" pitchFamily="34" charset="0"/>
              </a:rPr>
              <a:t>TANIM</a:t>
            </a:r>
            <a:endParaRPr lang="tr-TR" sz="2000" b="1" dirty="0">
              <a:solidFill>
                <a:srgbClr val="006597"/>
              </a:solidFill>
              <a:latin typeface="Calibri" panose="020F0502020204030204" pitchFamily="34" charset="0"/>
            </a:endParaRPr>
          </a:p>
        </p:txBody>
      </p:sp>
      <p:sp>
        <p:nvSpPr>
          <p:cNvPr id="28" name="Dikdörtgen 27"/>
          <p:cNvSpPr/>
          <p:nvPr/>
        </p:nvSpPr>
        <p:spPr>
          <a:xfrm>
            <a:off x="1369791" y="5575943"/>
            <a:ext cx="7488832" cy="4577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34" name="Grup 33"/>
          <p:cNvGrpSpPr/>
          <p:nvPr/>
        </p:nvGrpSpPr>
        <p:grpSpPr>
          <a:xfrm>
            <a:off x="271736" y="354450"/>
            <a:ext cx="8332712" cy="584775"/>
            <a:chOff x="271736" y="527614"/>
            <a:chExt cx="8332712" cy="584775"/>
          </a:xfrm>
        </p:grpSpPr>
        <p:sp>
          <p:nvSpPr>
            <p:cNvPr id="35" name="3 Metin kutusu"/>
            <p:cNvSpPr txBox="1"/>
            <p:nvPr/>
          </p:nvSpPr>
          <p:spPr>
            <a:xfrm>
              <a:off x="395536" y="527614"/>
              <a:ext cx="7632848" cy="584775"/>
            </a:xfrm>
            <a:prstGeom prst="rect">
              <a:avLst/>
            </a:prstGeom>
            <a:noFill/>
          </p:spPr>
          <p:txBody>
            <a:bodyPr wrap="square" rtlCol="0">
              <a:spAutoFit/>
            </a:bodyPr>
            <a:lstStyle/>
            <a:p>
              <a:r>
                <a:rPr lang="tr-TR" sz="1600" b="1" dirty="0">
                  <a:solidFill>
                    <a:srgbClr val="00BAD9"/>
                  </a:solidFill>
                </a:rPr>
                <a:t>KOBİGEL - KOBİ GELİŞİM DESTEK PROGRAMI </a:t>
              </a:r>
              <a:r>
                <a:rPr lang="tr-TR" sz="1600" b="1" dirty="0" smtClean="0">
                  <a:solidFill>
                    <a:schemeClr val="accent1">
                      <a:lumMod val="60000"/>
                      <a:lumOff val="40000"/>
                    </a:schemeClr>
                  </a:solidFill>
                </a:rPr>
                <a:t>|</a:t>
              </a:r>
              <a:r>
                <a:rPr lang="tr-TR" sz="1600" b="1" dirty="0" smtClean="0">
                  <a:solidFill>
                    <a:schemeClr val="bg2">
                      <a:lumMod val="90000"/>
                    </a:schemeClr>
                  </a:solidFill>
                </a:rPr>
                <a:t> </a:t>
              </a:r>
              <a:r>
                <a:rPr lang="tr-TR" sz="1600" b="1" dirty="0" smtClean="0">
                  <a:solidFill>
                    <a:srgbClr val="0070C0"/>
                  </a:solidFill>
                </a:rPr>
                <a:t>2020 </a:t>
              </a:r>
              <a:r>
                <a:rPr lang="tr-TR" sz="1600" b="1" dirty="0">
                  <a:solidFill>
                    <a:srgbClr val="0070C0"/>
                  </a:solidFill>
                </a:rPr>
                <a:t>– 02 Proje Teklif Çağrısı</a:t>
              </a:r>
            </a:p>
            <a:p>
              <a:endParaRPr lang="tr-TR" sz="1600" b="1" dirty="0">
                <a:solidFill>
                  <a:srgbClr val="00BAD9"/>
                </a:solidFill>
              </a:endParaRPr>
            </a:p>
          </p:txBody>
        </p:sp>
        <p:cxnSp>
          <p:nvCxnSpPr>
            <p:cNvPr id="36" name="Düz Bağlayıcı 35"/>
            <p:cNvCxnSpPr/>
            <p:nvPr/>
          </p:nvCxnSpPr>
          <p:spPr>
            <a:xfrm>
              <a:off x="271736" y="853160"/>
              <a:ext cx="833271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6" name="Slayt Numarası Yer Tutucusu 1"/>
          <p:cNvSpPr txBox="1">
            <a:spLocks/>
          </p:cNvSpPr>
          <p:nvPr/>
        </p:nvSpPr>
        <p:spPr>
          <a:xfrm>
            <a:off x="6372225" y="6456811"/>
            <a:ext cx="2133600" cy="362508"/>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solidFill>
                <a:latin typeface="+mn-lt"/>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a:lstStyle>
          <a:p>
            <a:pPr>
              <a:defRPr/>
            </a:pPr>
            <a:fld id="{FF16F97C-866D-4F85-A1F6-DDF39F62CB6A}" type="slidenum">
              <a:rPr lang="en-CA" smtClean="0">
                <a:latin typeface="Calibri" panose="020F0502020204030204" pitchFamily="34" charset="0"/>
              </a:rPr>
              <a:pPr>
                <a:defRPr/>
              </a:pPr>
              <a:t>18</a:t>
            </a:fld>
            <a:endParaRPr lang="en-CA" dirty="0">
              <a:latin typeface="Calibri" panose="020F0502020204030204" pitchFamily="34" charset="0"/>
            </a:endParaRPr>
          </a:p>
        </p:txBody>
      </p:sp>
    </p:spTree>
    <p:extLst>
      <p:ext uri="{BB962C8B-B14F-4D97-AF65-F5344CB8AC3E}">
        <p14:creationId xmlns:p14="http://schemas.microsoft.com/office/powerpoint/2010/main" val="18971853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3"/>
          <p:cNvPicPr>
            <a:picLocks noChangeAspect="1" noChangeArrowheads="1"/>
          </p:cNvPicPr>
          <p:nvPr/>
        </p:nvPicPr>
        <p:blipFill>
          <a:blip r:embed="rId3" cstate="print"/>
          <a:srcRect/>
          <a:stretch>
            <a:fillRect/>
          </a:stretch>
        </p:blipFill>
        <p:spPr bwMode="auto">
          <a:xfrm>
            <a:off x="8172400" y="175986"/>
            <a:ext cx="720080" cy="507913"/>
          </a:xfrm>
          <a:prstGeom prst="rect">
            <a:avLst/>
          </a:prstGeom>
          <a:noFill/>
          <a:ln w="9525">
            <a:noFill/>
            <a:miter lim="800000"/>
            <a:headEnd/>
            <a:tailEnd/>
          </a:ln>
        </p:spPr>
      </p:pic>
      <p:graphicFrame>
        <p:nvGraphicFramePr>
          <p:cNvPr id="5" name="Tablo 4"/>
          <p:cNvGraphicFramePr>
            <a:graphicFrameLocks noGrp="1"/>
          </p:cNvGraphicFramePr>
          <p:nvPr>
            <p:extLst>
              <p:ext uri="{D42A27DB-BD31-4B8C-83A1-F6EECF244321}">
                <p14:modId xmlns:p14="http://schemas.microsoft.com/office/powerpoint/2010/main" val="128907568"/>
              </p:ext>
            </p:extLst>
          </p:nvPr>
        </p:nvGraphicFramePr>
        <p:xfrm>
          <a:off x="1403648" y="2080232"/>
          <a:ext cx="7488832" cy="4724062"/>
        </p:xfrm>
        <a:graphic>
          <a:graphicData uri="http://schemas.openxmlformats.org/drawingml/2006/table">
            <a:tbl>
              <a:tblPr firstRow="1" bandRow="1">
                <a:tableStyleId>{5A111915-BE36-4E01-A7E5-04B1672EAD32}</a:tableStyleId>
              </a:tblPr>
              <a:tblGrid>
                <a:gridCol w="7488832">
                  <a:extLst>
                    <a:ext uri="{9D8B030D-6E8A-4147-A177-3AD203B41FA5}">
                      <a16:colId xmlns:a16="http://schemas.microsoft.com/office/drawing/2014/main" val="20000"/>
                    </a:ext>
                  </a:extLst>
                </a:gridCol>
              </a:tblGrid>
              <a:tr h="4023768">
                <a:tc>
                  <a:txBody>
                    <a:bodyPr/>
                    <a:lstStyle/>
                    <a:p>
                      <a:pPr marL="285750" lvl="0" indent="-285750" algn="just">
                        <a:spcAft>
                          <a:spcPts val="0"/>
                        </a:spcAft>
                        <a:buClr>
                          <a:srgbClr val="FFFF00"/>
                        </a:buClr>
                        <a:buFont typeface="Wingdings" panose="05000000000000000000" pitchFamily="2" charset="2"/>
                        <a:buChar char=""/>
                        <a:tabLst>
                          <a:tab pos="66675" algn="l"/>
                        </a:tabLst>
                      </a:pPr>
                      <a:r>
                        <a:rPr lang="tr-TR" sz="1600" dirty="0" smtClean="0">
                          <a:effectLst/>
                          <a:latin typeface="Calibri" panose="020F0502020204030204" pitchFamily="34" charset="0"/>
                          <a:ea typeface="Times New Roman" panose="02020603050405020304" pitchFamily="18" charset="0"/>
                        </a:rPr>
                        <a:t>Projenin, </a:t>
                      </a:r>
                      <a:r>
                        <a:rPr lang="tr-TR" sz="1600" b="1" dirty="0" smtClean="0">
                          <a:effectLst/>
                          <a:latin typeface="Calibri" panose="020F0502020204030204" pitchFamily="34" charset="0"/>
                          <a:ea typeface="Times New Roman" panose="02020603050405020304" pitchFamily="18" charset="0"/>
                        </a:rPr>
                        <a:t>büyük verinin analitik yöntemlerle işlenmesi</a:t>
                      </a:r>
                      <a:r>
                        <a:rPr lang="tr-TR" sz="1600" dirty="0" smtClean="0">
                          <a:effectLst/>
                          <a:latin typeface="Calibri" panose="020F0502020204030204" pitchFamily="34" charset="0"/>
                          <a:ea typeface="Times New Roman" panose="02020603050405020304" pitchFamily="18" charset="0"/>
                        </a:rPr>
                        <a:t> suretiyle; </a:t>
                      </a:r>
                      <a:r>
                        <a:rPr lang="tr-TR" sz="1600" b="1" u="sng" dirty="0" smtClean="0">
                          <a:effectLst/>
                          <a:latin typeface="Calibri" panose="020F0502020204030204" pitchFamily="34" charset="0"/>
                          <a:ea typeface="Times New Roman" panose="02020603050405020304" pitchFamily="18" charset="0"/>
                        </a:rPr>
                        <a:t>imalat sanayi sektörü işletmesinin</a:t>
                      </a:r>
                      <a:r>
                        <a:rPr lang="tr-TR" sz="1600" dirty="0" smtClean="0">
                          <a:effectLst/>
                          <a:latin typeface="Calibri" panose="020F0502020204030204" pitchFamily="34" charset="0"/>
                          <a:ea typeface="Times New Roman" panose="02020603050405020304" pitchFamily="18" charset="0"/>
                        </a:rPr>
                        <a:t> </a:t>
                      </a:r>
                      <a:r>
                        <a:rPr lang="tr-TR" sz="1600" b="1" dirty="0" smtClean="0">
                          <a:solidFill>
                            <a:srgbClr val="FFFF00"/>
                          </a:solidFill>
                          <a:effectLst/>
                          <a:latin typeface="Calibri" panose="020F0502020204030204" pitchFamily="34" charset="0"/>
                          <a:ea typeface="Times New Roman" panose="02020603050405020304" pitchFamily="18" charset="0"/>
                        </a:rPr>
                        <a:t>ÜRETİM</a:t>
                      </a:r>
                      <a:r>
                        <a:rPr lang="tr-TR" sz="1600" dirty="0" smtClean="0">
                          <a:solidFill>
                            <a:srgbClr val="FFFF00"/>
                          </a:solidFill>
                          <a:effectLst/>
                          <a:latin typeface="Calibri" panose="020F0502020204030204" pitchFamily="34" charset="0"/>
                          <a:ea typeface="Times New Roman" panose="02020603050405020304" pitchFamily="18" charset="0"/>
                        </a:rPr>
                        <a:t>, PLANLAMA, STOK TAKİP, </a:t>
                      </a:r>
                      <a:r>
                        <a:rPr lang="tr-TR" sz="1600" b="1" dirty="0" smtClean="0">
                          <a:solidFill>
                            <a:srgbClr val="FFFF00"/>
                          </a:solidFill>
                          <a:effectLst/>
                          <a:latin typeface="Calibri" panose="020F0502020204030204" pitchFamily="34" charset="0"/>
                          <a:ea typeface="Times New Roman" panose="02020603050405020304" pitchFamily="18" charset="0"/>
                        </a:rPr>
                        <a:t>TEDARİK</a:t>
                      </a:r>
                      <a:r>
                        <a:rPr lang="tr-TR" sz="1600" dirty="0" smtClean="0">
                          <a:solidFill>
                            <a:srgbClr val="FFFF00"/>
                          </a:solidFill>
                          <a:effectLst/>
                          <a:latin typeface="Calibri" panose="020F0502020204030204" pitchFamily="34" charset="0"/>
                          <a:ea typeface="Times New Roman" panose="02020603050405020304" pitchFamily="18" charset="0"/>
                        </a:rPr>
                        <a:t>, </a:t>
                      </a:r>
                      <a:r>
                        <a:rPr lang="tr-TR" sz="1600" b="1" dirty="0" smtClean="0">
                          <a:solidFill>
                            <a:srgbClr val="FFFF00"/>
                          </a:solidFill>
                          <a:effectLst/>
                          <a:latin typeface="Calibri" panose="020F0502020204030204" pitchFamily="34" charset="0"/>
                          <a:ea typeface="Times New Roman" panose="02020603050405020304" pitchFamily="18" charset="0"/>
                        </a:rPr>
                        <a:t>PAZARLAMA</a:t>
                      </a:r>
                      <a:r>
                        <a:rPr lang="tr-TR" sz="1600" dirty="0" smtClean="0">
                          <a:solidFill>
                            <a:srgbClr val="FFFF00"/>
                          </a:solidFill>
                          <a:effectLst/>
                          <a:latin typeface="Calibri" panose="020F0502020204030204" pitchFamily="34" charset="0"/>
                          <a:ea typeface="Times New Roman" panose="02020603050405020304" pitchFamily="18" charset="0"/>
                        </a:rPr>
                        <a:t>, </a:t>
                      </a:r>
                      <a:r>
                        <a:rPr lang="tr-TR" sz="1600" b="1" dirty="0" smtClean="0">
                          <a:solidFill>
                            <a:srgbClr val="FFFF00"/>
                          </a:solidFill>
                          <a:effectLst/>
                          <a:latin typeface="Calibri" panose="020F0502020204030204" pitchFamily="34" charset="0"/>
                          <a:ea typeface="Times New Roman" panose="02020603050405020304" pitchFamily="18" charset="0"/>
                        </a:rPr>
                        <a:t>YÖNETİM VE KARAR DESTEK</a:t>
                      </a:r>
                      <a:r>
                        <a:rPr lang="tr-TR" sz="1600" dirty="0" smtClean="0">
                          <a:solidFill>
                            <a:srgbClr val="FFFF00"/>
                          </a:solidFill>
                          <a:effectLst/>
                          <a:latin typeface="Calibri" panose="020F0502020204030204" pitchFamily="34" charset="0"/>
                          <a:ea typeface="Times New Roman" panose="02020603050405020304" pitchFamily="18" charset="0"/>
                        </a:rPr>
                        <a:t>,  </a:t>
                      </a:r>
                      <a:r>
                        <a:rPr lang="tr-TR" sz="1600" b="1" dirty="0" smtClean="0">
                          <a:solidFill>
                            <a:srgbClr val="FFFF00"/>
                          </a:solidFill>
                          <a:effectLst/>
                          <a:latin typeface="Calibri" panose="020F0502020204030204" pitchFamily="34" charset="0"/>
                          <a:ea typeface="Times New Roman" panose="02020603050405020304" pitchFamily="18" charset="0"/>
                        </a:rPr>
                        <a:t>LOJİSTİK, ENERJİ KULLANIMI  </a:t>
                      </a:r>
                      <a:r>
                        <a:rPr lang="tr-TR" sz="1600" dirty="0" smtClean="0">
                          <a:effectLst/>
                          <a:latin typeface="Calibri" panose="020F0502020204030204" pitchFamily="34" charset="0"/>
                          <a:ea typeface="Times New Roman" panose="02020603050405020304" pitchFamily="18" charset="0"/>
                        </a:rPr>
                        <a:t>iş süreçlerinden </a:t>
                      </a:r>
                      <a:r>
                        <a:rPr lang="tr-TR" sz="1600" b="1" dirty="0" smtClean="0">
                          <a:solidFill>
                            <a:srgbClr val="FFFF00"/>
                          </a:solidFill>
                          <a:effectLst/>
                          <a:latin typeface="Calibri" panose="020F0502020204030204" pitchFamily="34" charset="0"/>
                          <a:ea typeface="Times New Roman" panose="02020603050405020304" pitchFamily="18" charset="0"/>
                        </a:rPr>
                        <a:t>EN AZ BİRİNİ</a:t>
                      </a:r>
                      <a:r>
                        <a:rPr lang="tr-TR" sz="1600" dirty="0" smtClean="0">
                          <a:solidFill>
                            <a:srgbClr val="FFFF00"/>
                          </a:solidFill>
                          <a:effectLst/>
                          <a:latin typeface="Calibri" panose="020F0502020204030204" pitchFamily="34" charset="0"/>
                          <a:ea typeface="Times New Roman" panose="02020603050405020304" pitchFamily="18" charset="0"/>
                        </a:rPr>
                        <a:t> </a:t>
                      </a:r>
                      <a:r>
                        <a:rPr lang="tr-TR" sz="1600" dirty="0" smtClean="0">
                          <a:effectLst/>
                          <a:latin typeface="Calibri" panose="020F0502020204030204" pitchFamily="34" charset="0"/>
                          <a:ea typeface="Times New Roman" panose="02020603050405020304" pitchFamily="18" charset="0"/>
                        </a:rPr>
                        <a:t>iyileştirecek veya ihtiyaçlarını giderecek çözümler üretiyor olması</a:t>
                      </a:r>
                      <a:endParaRPr lang="tr-TR" sz="1600" dirty="0" smtClean="0">
                        <a:effectLst/>
                        <a:latin typeface="Times New Roman" panose="02020603050405020304" pitchFamily="18" charset="0"/>
                        <a:ea typeface="Times New Roman" panose="02020603050405020304" pitchFamily="18" charset="0"/>
                      </a:endParaRPr>
                    </a:p>
                    <a:p>
                      <a:pPr marL="285750" lvl="0" indent="-285750" algn="just">
                        <a:spcAft>
                          <a:spcPts val="0"/>
                        </a:spcAft>
                        <a:buClr>
                          <a:srgbClr val="FFFF00"/>
                        </a:buClr>
                        <a:buFont typeface="Wingdings" panose="05000000000000000000" pitchFamily="2" charset="2"/>
                        <a:buChar char=""/>
                        <a:tabLst>
                          <a:tab pos="66675" algn="l"/>
                        </a:tabLst>
                      </a:pPr>
                      <a:r>
                        <a:rPr lang="tr-TR" sz="1600" dirty="0" smtClean="0">
                          <a:effectLst/>
                          <a:latin typeface="Calibri" panose="020F0502020204030204" pitchFamily="34" charset="0"/>
                          <a:ea typeface="Times New Roman" panose="02020603050405020304" pitchFamily="18" charset="0"/>
                        </a:rPr>
                        <a:t>Verilerin işlenerek kullanılır hale getirilmesiyle ilgili yöntemlerin teknik olarak açıklanması </a:t>
                      </a:r>
                    </a:p>
                    <a:p>
                      <a:pPr marL="285750" lvl="0" indent="-285750" algn="just">
                        <a:spcAft>
                          <a:spcPts val="0"/>
                        </a:spcAft>
                        <a:buClr>
                          <a:srgbClr val="FFFF00"/>
                        </a:buClr>
                        <a:buFont typeface="Wingdings" panose="05000000000000000000" pitchFamily="2" charset="2"/>
                        <a:buChar char=""/>
                        <a:tabLst>
                          <a:tab pos="66675" algn="l"/>
                        </a:tabLst>
                      </a:pPr>
                      <a:r>
                        <a:rPr lang="tr-TR" sz="1600" dirty="0" smtClean="0">
                          <a:effectLst/>
                          <a:latin typeface="Calibri" panose="020F0502020204030204" pitchFamily="34" charset="0"/>
                          <a:ea typeface="Times New Roman" panose="02020603050405020304" pitchFamily="18" charset="0"/>
                        </a:rPr>
                        <a:t>Kullanılacak verilerin ve işleme yöntemlerinin, ilişkili iş süreçlerinde iyileştirme sağlama açısından etkililiği </a:t>
                      </a:r>
                    </a:p>
                    <a:p>
                      <a:pPr marL="285750" lvl="0" indent="-285750" algn="just">
                        <a:spcAft>
                          <a:spcPts val="0"/>
                        </a:spcAft>
                        <a:buClr>
                          <a:srgbClr val="FFFF00"/>
                        </a:buClr>
                        <a:buFont typeface="Wingdings" panose="05000000000000000000" pitchFamily="2" charset="2"/>
                        <a:buChar char=""/>
                        <a:tabLst>
                          <a:tab pos="66675" algn="l"/>
                        </a:tabLst>
                      </a:pPr>
                      <a:r>
                        <a:rPr lang="tr-TR" sz="1600" dirty="0" smtClean="0">
                          <a:effectLst/>
                          <a:latin typeface="Calibri" panose="020F0502020204030204" pitchFamily="34" charset="0"/>
                          <a:ea typeface="Times New Roman" panose="02020603050405020304" pitchFamily="18" charset="0"/>
                        </a:rPr>
                        <a:t>Proje konusu ürünün; dijital teknolojilerle entegre olma kabiliyetleri</a:t>
                      </a:r>
                    </a:p>
                    <a:p>
                      <a:pPr marL="285750" lvl="0" indent="-285750" algn="just">
                        <a:spcAft>
                          <a:spcPts val="0"/>
                        </a:spcAft>
                        <a:buClr>
                          <a:srgbClr val="FFFF00"/>
                        </a:buClr>
                        <a:buFont typeface="Wingdings" panose="05000000000000000000" pitchFamily="2" charset="2"/>
                        <a:buChar char=""/>
                        <a:tabLst>
                          <a:tab pos="66675" algn="l"/>
                        </a:tabLst>
                      </a:pPr>
                      <a:endParaRPr lang="tr-TR" sz="1600" dirty="0" smtClean="0">
                        <a:effectLst/>
                        <a:latin typeface="Calibri" panose="020F0502020204030204" pitchFamily="34" charset="0"/>
                        <a:ea typeface="Times New Roman" panose="02020603050405020304" pitchFamily="18" charset="0"/>
                      </a:endParaRPr>
                    </a:p>
                    <a:p>
                      <a:pPr marL="0" lvl="0" indent="0" algn="just">
                        <a:spcAft>
                          <a:spcPts val="0"/>
                        </a:spcAft>
                        <a:buClr>
                          <a:srgbClr val="FFFF00"/>
                        </a:buClr>
                        <a:buFont typeface="Wingdings" panose="05000000000000000000" pitchFamily="2" charset="2"/>
                        <a:buNone/>
                        <a:tabLst>
                          <a:tab pos="66675" algn="l"/>
                        </a:tabLst>
                      </a:pPr>
                      <a:r>
                        <a:rPr lang="tr-TR" sz="1600" dirty="0" smtClean="0">
                          <a:effectLst/>
                          <a:latin typeface="Calibri" panose="020F0502020204030204" pitchFamily="34" charset="0"/>
                          <a:ea typeface="Times New Roman" panose="02020603050405020304" pitchFamily="18" charset="0"/>
                        </a:rPr>
                        <a:t>Ayrıca varsa;</a:t>
                      </a:r>
                    </a:p>
                    <a:p>
                      <a:pPr marL="285750" lvl="0" indent="-285750" algn="just">
                        <a:spcAft>
                          <a:spcPts val="0"/>
                        </a:spcAft>
                        <a:buClr>
                          <a:srgbClr val="FFFF00"/>
                        </a:buClr>
                        <a:buFont typeface="Wingdings" panose="05000000000000000000" pitchFamily="2" charset="2"/>
                        <a:buChar char=""/>
                        <a:tabLst>
                          <a:tab pos="66675" algn="l"/>
                        </a:tabLst>
                      </a:pPr>
                      <a:r>
                        <a:rPr lang="tr-TR" sz="1600" dirty="0" smtClean="0">
                          <a:effectLst/>
                          <a:latin typeface="Calibri" panose="020F0502020204030204" pitchFamily="34" charset="0"/>
                          <a:ea typeface="Times New Roman" panose="02020603050405020304" pitchFamily="18" charset="0"/>
                        </a:rPr>
                        <a:t>Proje kapsamında edinilecek teknolojilerin yerli firmalardan karşılanma durumu</a:t>
                      </a:r>
                    </a:p>
                    <a:p>
                      <a:pPr marL="285750" lvl="0" indent="-285750" algn="just">
                        <a:spcAft>
                          <a:spcPts val="0"/>
                        </a:spcAft>
                        <a:buClr>
                          <a:srgbClr val="FFFF00"/>
                        </a:buClr>
                        <a:buFont typeface="Wingdings" panose="05000000000000000000" pitchFamily="2" charset="2"/>
                        <a:buChar char=""/>
                        <a:tabLst>
                          <a:tab pos="66675" algn="l"/>
                        </a:tabLst>
                      </a:pPr>
                      <a:r>
                        <a:rPr lang="tr-TR" sz="1600" dirty="0" smtClean="0">
                          <a:effectLst/>
                          <a:latin typeface="Calibri" panose="020F0502020204030204" pitchFamily="34" charset="0"/>
                          <a:ea typeface="Times New Roman" panose="02020603050405020304" pitchFamily="18" charset="0"/>
                        </a:rPr>
                        <a:t>Donanım yatırımlarını bulut teknolojiler kullanarak düşürme kabiliyetleri</a:t>
                      </a:r>
                    </a:p>
                    <a:p>
                      <a:pPr marL="285750" lvl="0" indent="-285750" algn="just">
                        <a:spcAft>
                          <a:spcPts val="0"/>
                        </a:spcAft>
                        <a:buClr>
                          <a:srgbClr val="FFFF00"/>
                        </a:buClr>
                        <a:buFont typeface="Wingdings" panose="05000000000000000000" pitchFamily="2" charset="2"/>
                        <a:buChar char=""/>
                        <a:tabLst>
                          <a:tab pos="66675" algn="l"/>
                        </a:tabLst>
                      </a:pPr>
                      <a:r>
                        <a:rPr lang="tr-TR" sz="1600" dirty="0" smtClean="0">
                          <a:effectLst/>
                          <a:latin typeface="Calibri" panose="020F0502020204030204" pitchFamily="34" charset="0"/>
                          <a:ea typeface="Times New Roman" panose="02020603050405020304" pitchFamily="18" charset="0"/>
                        </a:rPr>
                        <a:t>Mobil platformlardan veri ve raporlara erişim kabiliyetleri </a:t>
                      </a:r>
                    </a:p>
                    <a:p>
                      <a:pPr marL="285750" lvl="0" indent="-285750" algn="just">
                        <a:spcAft>
                          <a:spcPts val="0"/>
                        </a:spcAft>
                        <a:buClr>
                          <a:srgbClr val="FFFF00"/>
                        </a:buClr>
                        <a:buFont typeface="Wingdings" panose="05000000000000000000" pitchFamily="2" charset="2"/>
                        <a:buChar char=""/>
                        <a:tabLst>
                          <a:tab pos="66675" algn="l"/>
                        </a:tabLst>
                      </a:pPr>
                      <a:r>
                        <a:rPr lang="tr-TR" sz="1600" dirty="0" smtClean="0">
                          <a:effectLst/>
                          <a:latin typeface="Calibri" panose="020F0502020204030204" pitchFamily="34" charset="0"/>
                          <a:ea typeface="Times New Roman" panose="02020603050405020304" pitchFamily="18" charset="0"/>
                        </a:rPr>
                        <a:t>Projeyle işletmeye adapte edilecek / uygulanacak / uyarlanacak teknolojinin, hizmet sağlayıcının kamu kurumlarının </a:t>
                      </a:r>
                      <a:r>
                        <a:rPr lang="tr-TR" sz="1600" dirty="0" err="1" smtClean="0">
                          <a:effectLst/>
                          <a:latin typeface="Calibri" panose="020F0502020204030204" pitchFamily="34" charset="0"/>
                          <a:ea typeface="Times New Roman" panose="02020603050405020304" pitchFamily="18" charset="0"/>
                        </a:rPr>
                        <a:t>ArGe</a:t>
                      </a:r>
                      <a:r>
                        <a:rPr lang="tr-TR" sz="1600" dirty="0" smtClean="0">
                          <a:effectLst/>
                          <a:latin typeface="Calibri" panose="020F0502020204030204" pitchFamily="34" charset="0"/>
                          <a:ea typeface="Times New Roman" panose="02020603050405020304" pitchFamily="18" charset="0"/>
                        </a:rPr>
                        <a:t> desteği ile başarılı tamamlanmış veya Teknoloji Geliştirme Bölgelerinde sonuçlandırılmış ya da </a:t>
                      </a:r>
                      <a:r>
                        <a:rPr lang="tr-TR" sz="1600" dirty="0" err="1" smtClean="0">
                          <a:effectLst/>
                          <a:latin typeface="Calibri" panose="020F0502020204030204" pitchFamily="34" charset="0"/>
                          <a:ea typeface="Times New Roman" panose="02020603050405020304" pitchFamily="18" charset="0"/>
                        </a:rPr>
                        <a:t>ArGe</a:t>
                      </a:r>
                      <a:r>
                        <a:rPr lang="tr-TR" sz="1600" dirty="0" smtClean="0">
                          <a:effectLst/>
                          <a:latin typeface="Calibri" panose="020F0502020204030204" pitchFamily="34" charset="0"/>
                          <a:ea typeface="Times New Roman" panose="02020603050405020304" pitchFamily="18" charset="0"/>
                        </a:rPr>
                        <a:t> Merkezi proje çıktısı olan bir ürün /yazılımıyla ilgili olması durumunda, proje ve işletmedeki uygulaması hakkında bilgi verilmesi </a:t>
                      </a:r>
                    </a:p>
                  </a:txBody>
                  <a:tcPr marT="45551" marB="45551">
                    <a:solidFill>
                      <a:schemeClr val="tx2">
                        <a:lumMod val="75000"/>
                      </a:schemeClr>
                    </a:solidFill>
                  </a:tcPr>
                </a:tc>
                <a:extLst>
                  <a:ext uri="{0D108BD9-81ED-4DB2-BD59-A6C34878D82A}">
                    <a16:rowId xmlns:a16="http://schemas.microsoft.com/office/drawing/2014/main" val="10000"/>
                  </a:ext>
                </a:extLst>
              </a:tr>
            </a:tbl>
          </a:graphicData>
        </a:graphic>
      </p:graphicFrame>
      <p:sp>
        <p:nvSpPr>
          <p:cNvPr id="10" name="Düz Bağlayıcı 9"/>
          <p:cNvSpPr/>
          <p:nvPr/>
        </p:nvSpPr>
        <p:spPr>
          <a:xfrm flipV="1">
            <a:off x="1447377" y="1976139"/>
            <a:ext cx="7411246" cy="26235"/>
          </a:xfrm>
          <a:prstGeom prst="line">
            <a:avLst/>
          </a:prstGeom>
          <a:scene3d>
            <a:camera prst="orthographicFront"/>
            <a:lightRig rig="threePt" dir="t">
              <a:rot lat="0" lon="0" rev="7500000"/>
            </a:lightRig>
          </a:scene3d>
          <a:sp3d z="127000" prstMaterial="matte"/>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sp>
      <p:sp>
        <p:nvSpPr>
          <p:cNvPr id="15" name="Dikdörtgen 14"/>
          <p:cNvSpPr/>
          <p:nvPr/>
        </p:nvSpPr>
        <p:spPr>
          <a:xfrm>
            <a:off x="1447377" y="1773496"/>
            <a:ext cx="7488832" cy="4577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Dikdörtgen 15"/>
          <p:cNvSpPr/>
          <p:nvPr/>
        </p:nvSpPr>
        <p:spPr>
          <a:xfrm>
            <a:off x="1824517" y="751962"/>
            <a:ext cx="7034106" cy="114349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p>
            <a:pPr lvl="0" algn="just"/>
            <a:r>
              <a:rPr lang="tr-TR" sz="1600" b="1" dirty="0">
                <a:solidFill>
                  <a:srgbClr val="006597"/>
                </a:solidFill>
                <a:latin typeface="Calibri" panose="020F0502020204030204" pitchFamily="34" charset="0"/>
              </a:rPr>
              <a:t>PROJE TEKLİF ÇAĞRISINA ÖZEL OLARAK PROJE BAŞVURU FORMUNUN </a:t>
            </a:r>
            <a:r>
              <a:rPr lang="tr-TR" sz="1600" b="1" dirty="0" smtClean="0">
                <a:solidFill>
                  <a:srgbClr val="006597"/>
                </a:solidFill>
                <a:latin typeface="Calibri" panose="020F0502020204030204" pitchFamily="34" charset="0"/>
              </a:rPr>
              <a:t>2.11 </a:t>
            </a:r>
            <a:r>
              <a:rPr lang="tr-TR" sz="1600" b="1" dirty="0">
                <a:solidFill>
                  <a:srgbClr val="006597"/>
                </a:solidFill>
                <a:latin typeface="Calibri" panose="020F0502020204030204" pitchFamily="34" charset="0"/>
              </a:rPr>
              <a:t>NUMARALI “ÇAĞRIYA ÖZEL HUSUSLAR” BÖLÜMÜNDE YER VERİLMESİ GEREKEN İLAVE BİLGİLER</a:t>
            </a:r>
          </a:p>
          <a:p>
            <a:pPr lvl="0"/>
            <a:r>
              <a:rPr lang="tr-TR" sz="2000" b="1" dirty="0">
                <a:solidFill>
                  <a:srgbClr val="006597"/>
                </a:solidFill>
                <a:latin typeface="Calibri" panose="020F0502020204030204" pitchFamily="34" charset="0"/>
              </a:rPr>
              <a:t>- </a:t>
            </a:r>
            <a:r>
              <a:rPr lang="tr-TR" sz="1200" b="1" dirty="0">
                <a:solidFill>
                  <a:srgbClr val="006597"/>
                </a:solidFill>
                <a:latin typeface="Calibri" panose="020F0502020204030204" pitchFamily="34" charset="0"/>
              </a:rPr>
              <a:t>100 puan üzerinden 30 puanlık teknik değerlendirmede esas alınacaktır - </a:t>
            </a:r>
          </a:p>
        </p:txBody>
      </p:sp>
      <p:sp>
        <p:nvSpPr>
          <p:cNvPr id="22" name="Dikdörtgen 21"/>
          <p:cNvSpPr/>
          <p:nvPr/>
        </p:nvSpPr>
        <p:spPr>
          <a:xfrm>
            <a:off x="1441799" y="3853085"/>
            <a:ext cx="7488832" cy="4577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8" name="Dikdörtgen 27"/>
          <p:cNvSpPr/>
          <p:nvPr/>
        </p:nvSpPr>
        <p:spPr>
          <a:xfrm>
            <a:off x="1369791" y="5575943"/>
            <a:ext cx="7488832" cy="4577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34" name="Grup 33"/>
          <p:cNvGrpSpPr/>
          <p:nvPr/>
        </p:nvGrpSpPr>
        <p:grpSpPr>
          <a:xfrm>
            <a:off x="271736" y="354450"/>
            <a:ext cx="8332712" cy="338554"/>
            <a:chOff x="271736" y="527614"/>
            <a:chExt cx="8332712" cy="338554"/>
          </a:xfrm>
        </p:grpSpPr>
        <p:sp>
          <p:nvSpPr>
            <p:cNvPr id="35" name="3 Metin kutusu"/>
            <p:cNvSpPr txBox="1"/>
            <p:nvPr/>
          </p:nvSpPr>
          <p:spPr>
            <a:xfrm>
              <a:off x="395536" y="527614"/>
              <a:ext cx="7632848" cy="338554"/>
            </a:xfrm>
            <a:prstGeom prst="rect">
              <a:avLst/>
            </a:prstGeom>
            <a:noFill/>
          </p:spPr>
          <p:txBody>
            <a:bodyPr wrap="square" rtlCol="0">
              <a:spAutoFit/>
            </a:bodyPr>
            <a:lstStyle/>
            <a:p>
              <a:r>
                <a:rPr lang="tr-TR" sz="1600" b="1" dirty="0">
                  <a:solidFill>
                    <a:srgbClr val="00BAD9"/>
                  </a:solidFill>
                </a:rPr>
                <a:t>KOBİGEL - KOBİ GELİŞİM DESTEK PROGRAMI </a:t>
              </a:r>
              <a:r>
                <a:rPr lang="tr-TR" sz="1600" b="1" dirty="0" smtClean="0">
                  <a:solidFill>
                    <a:schemeClr val="accent1">
                      <a:lumMod val="60000"/>
                      <a:lumOff val="40000"/>
                    </a:schemeClr>
                  </a:solidFill>
                </a:rPr>
                <a:t>|</a:t>
              </a:r>
              <a:r>
                <a:rPr lang="tr-TR" sz="1600" b="1" dirty="0" smtClean="0">
                  <a:solidFill>
                    <a:schemeClr val="bg2">
                      <a:lumMod val="90000"/>
                    </a:schemeClr>
                  </a:solidFill>
                </a:rPr>
                <a:t> </a:t>
              </a:r>
              <a:r>
                <a:rPr lang="tr-TR" sz="1600" b="1" dirty="0" smtClean="0">
                  <a:solidFill>
                    <a:srgbClr val="0070C0"/>
                  </a:solidFill>
                </a:rPr>
                <a:t>2020 </a:t>
              </a:r>
              <a:r>
                <a:rPr lang="tr-TR" sz="1600" b="1" dirty="0">
                  <a:solidFill>
                    <a:srgbClr val="0070C0"/>
                  </a:solidFill>
                </a:rPr>
                <a:t>– 02 Proje Teklif Çağrısı</a:t>
              </a:r>
            </a:p>
          </p:txBody>
        </p:sp>
        <p:cxnSp>
          <p:nvCxnSpPr>
            <p:cNvPr id="36" name="Düz Bağlayıcı 35"/>
            <p:cNvCxnSpPr/>
            <p:nvPr/>
          </p:nvCxnSpPr>
          <p:spPr>
            <a:xfrm>
              <a:off x="271736" y="853160"/>
              <a:ext cx="833271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6" name="Slayt Numarası Yer Tutucusu 1"/>
          <p:cNvSpPr txBox="1">
            <a:spLocks/>
          </p:cNvSpPr>
          <p:nvPr/>
        </p:nvSpPr>
        <p:spPr>
          <a:xfrm>
            <a:off x="6372225" y="6456811"/>
            <a:ext cx="2133600" cy="362508"/>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solidFill>
                <a:latin typeface="+mn-lt"/>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a:lstStyle>
          <a:p>
            <a:pPr>
              <a:defRPr/>
            </a:pPr>
            <a:fld id="{FF16F97C-866D-4F85-A1F6-DDF39F62CB6A}" type="slidenum">
              <a:rPr lang="en-CA" smtClean="0">
                <a:latin typeface="Calibri" panose="020F0502020204030204" pitchFamily="34" charset="0"/>
              </a:rPr>
              <a:pPr>
                <a:defRPr/>
              </a:pPr>
              <a:t>19</a:t>
            </a:fld>
            <a:endParaRPr lang="en-CA" dirty="0">
              <a:latin typeface="Calibri" panose="020F0502020204030204" pitchFamily="34" charset="0"/>
            </a:endParaRPr>
          </a:p>
        </p:txBody>
      </p:sp>
      <p:sp>
        <p:nvSpPr>
          <p:cNvPr id="17" name="Dikdörtgen 16"/>
          <p:cNvSpPr/>
          <p:nvPr/>
        </p:nvSpPr>
        <p:spPr>
          <a:xfrm>
            <a:off x="285377" y="865573"/>
            <a:ext cx="1482606" cy="966551"/>
          </a:xfrm>
          <a:prstGeom prst="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106680" tIns="106680" rIns="106680" bIns="106680" numCol="1" spcCol="1270" anchor="t" anchorCtr="0">
            <a:noAutofit/>
          </a:bodyPr>
          <a:lstStyle/>
          <a:p>
            <a:pPr defTabSz="1244600" fontAlgn="auto">
              <a:lnSpc>
                <a:spcPct val="90000"/>
              </a:lnSpc>
              <a:spcAft>
                <a:spcPct val="35000"/>
              </a:spcAft>
            </a:pPr>
            <a:r>
              <a:rPr lang="tr-TR" sz="2400" b="1" dirty="0" smtClean="0">
                <a:solidFill>
                  <a:srgbClr val="006597"/>
                </a:solidFill>
                <a:latin typeface="Calibri" panose="020F0502020204030204" pitchFamily="34" charset="0"/>
              </a:rPr>
              <a:t>BÜYÜK </a:t>
            </a:r>
            <a:br>
              <a:rPr lang="tr-TR" sz="2400" b="1" dirty="0" smtClean="0">
                <a:solidFill>
                  <a:srgbClr val="006597"/>
                </a:solidFill>
                <a:latin typeface="Calibri" panose="020F0502020204030204" pitchFamily="34" charset="0"/>
              </a:rPr>
            </a:br>
            <a:r>
              <a:rPr lang="tr-TR" sz="2400" b="1" dirty="0" smtClean="0">
                <a:solidFill>
                  <a:srgbClr val="006597"/>
                </a:solidFill>
                <a:latin typeface="Calibri" panose="020F0502020204030204" pitchFamily="34" charset="0"/>
              </a:rPr>
              <a:t>VERİ	</a:t>
            </a:r>
            <a:endParaRPr lang="tr-TR" sz="2400" b="1" dirty="0">
              <a:solidFill>
                <a:srgbClr val="006597"/>
              </a:solidFill>
              <a:latin typeface="Calibri" panose="020F0502020204030204" pitchFamily="34" charset="0"/>
            </a:endParaRPr>
          </a:p>
        </p:txBody>
      </p:sp>
    </p:spTree>
    <p:extLst>
      <p:ext uri="{BB962C8B-B14F-4D97-AF65-F5344CB8AC3E}">
        <p14:creationId xmlns:p14="http://schemas.microsoft.com/office/powerpoint/2010/main" val="34305319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611560" y="366641"/>
            <a:ext cx="4320480" cy="584775"/>
          </a:xfrm>
          <a:prstGeom prst="rect">
            <a:avLst/>
          </a:prstGeom>
          <a:noFill/>
        </p:spPr>
        <p:txBody>
          <a:bodyPr wrap="square" rtlCol="0">
            <a:spAutoFit/>
          </a:bodyPr>
          <a:lstStyle/>
          <a:p>
            <a:r>
              <a:rPr lang="tr-TR" sz="3200" b="1" dirty="0" smtClean="0">
                <a:solidFill>
                  <a:srgbClr val="00B3D2"/>
                </a:solidFill>
              </a:rPr>
              <a:t>Türkiye’de KOBİ tanımı</a:t>
            </a:r>
            <a:endParaRPr lang="tr-TR" sz="3200" b="1" dirty="0">
              <a:solidFill>
                <a:srgbClr val="00B3D2"/>
              </a:solidFill>
            </a:endParaRPr>
          </a:p>
        </p:txBody>
      </p:sp>
      <p:pic>
        <p:nvPicPr>
          <p:cNvPr id="3" name="Picture 3"/>
          <p:cNvPicPr>
            <a:picLocks noChangeAspect="1" noChangeArrowheads="1"/>
          </p:cNvPicPr>
          <p:nvPr/>
        </p:nvPicPr>
        <p:blipFill>
          <a:blip r:embed="rId3" cstate="print"/>
          <a:srcRect/>
          <a:stretch>
            <a:fillRect/>
          </a:stretch>
        </p:blipFill>
        <p:spPr bwMode="auto">
          <a:xfrm>
            <a:off x="8172400" y="176023"/>
            <a:ext cx="720080" cy="507913"/>
          </a:xfrm>
          <a:prstGeom prst="rect">
            <a:avLst/>
          </a:prstGeom>
          <a:noFill/>
          <a:ln w="9525">
            <a:noFill/>
            <a:miter lim="800000"/>
            <a:headEnd/>
            <a:tailEnd/>
          </a:ln>
        </p:spPr>
      </p:pic>
      <p:pic>
        <p:nvPicPr>
          <p:cNvPr id="4098" name="Picture 2"/>
          <p:cNvPicPr>
            <a:picLocks noChangeAspect="1" noChangeArrowheads="1"/>
          </p:cNvPicPr>
          <p:nvPr/>
        </p:nvPicPr>
        <p:blipFill>
          <a:blip r:embed="rId4" cstate="print"/>
          <a:srcRect/>
          <a:stretch>
            <a:fillRect/>
          </a:stretch>
        </p:blipFill>
        <p:spPr bwMode="auto">
          <a:xfrm>
            <a:off x="683568" y="979147"/>
            <a:ext cx="742950" cy="742951"/>
          </a:xfrm>
          <a:prstGeom prst="rect">
            <a:avLst/>
          </a:prstGeom>
          <a:noFill/>
          <a:ln w="9525">
            <a:noFill/>
            <a:miter lim="800000"/>
            <a:headEnd/>
            <a:tailEnd/>
          </a:ln>
        </p:spPr>
      </p:pic>
      <p:sp>
        <p:nvSpPr>
          <p:cNvPr id="5" name="4 Metin kutusu"/>
          <p:cNvSpPr txBox="1"/>
          <p:nvPr/>
        </p:nvSpPr>
        <p:spPr>
          <a:xfrm>
            <a:off x="1475656" y="1051016"/>
            <a:ext cx="2232248" cy="523220"/>
          </a:xfrm>
          <a:prstGeom prst="rect">
            <a:avLst/>
          </a:prstGeom>
          <a:noFill/>
        </p:spPr>
        <p:txBody>
          <a:bodyPr wrap="square" rtlCol="0">
            <a:spAutoFit/>
          </a:bodyPr>
          <a:lstStyle/>
          <a:p>
            <a:r>
              <a:rPr lang="tr-TR" sz="2800" b="1" dirty="0" smtClean="0">
                <a:solidFill>
                  <a:srgbClr val="015C6F"/>
                </a:solidFill>
              </a:rPr>
              <a:t>KOBİ tanımı</a:t>
            </a:r>
            <a:endParaRPr lang="tr-TR" sz="2800" b="1" dirty="0">
              <a:solidFill>
                <a:srgbClr val="015C6F"/>
              </a:solidFill>
            </a:endParaRPr>
          </a:p>
        </p:txBody>
      </p:sp>
      <p:pic>
        <p:nvPicPr>
          <p:cNvPr id="4099" name="Picture 3"/>
          <p:cNvPicPr>
            <a:picLocks noChangeAspect="1" noChangeArrowheads="1"/>
          </p:cNvPicPr>
          <p:nvPr/>
        </p:nvPicPr>
        <p:blipFill>
          <a:blip r:embed="rId5" cstate="print"/>
          <a:srcRect/>
          <a:stretch>
            <a:fillRect/>
          </a:stretch>
        </p:blipFill>
        <p:spPr bwMode="auto">
          <a:xfrm>
            <a:off x="1403648" y="1832124"/>
            <a:ext cx="266700" cy="257175"/>
          </a:xfrm>
          <a:prstGeom prst="rect">
            <a:avLst/>
          </a:prstGeom>
          <a:noFill/>
          <a:ln w="9525">
            <a:noFill/>
            <a:miter lim="800000"/>
            <a:headEnd/>
            <a:tailEnd/>
          </a:ln>
        </p:spPr>
      </p:pic>
      <p:sp>
        <p:nvSpPr>
          <p:cNvPr id="7" name="6 Metin kutusu"/>
          <p:cNvSpPr txBox="1"/>
          <p:nvPr/>
        </p:nvSpPr>
        <p:spPr>
          <a:xfrm>
            <a:off x="1619672" y="1688108"/>
            <a:ext cx="6192688" cy="523220"/>
          </a:xfrm>
          <a:prstGeom prst="rect">
            <a:avLst/>
          </a:prstGeom>
          <a:noFill/>
        </p:spPr>
        <p:txBody>
          <a:bodyPr wrap="square" rtlCol="0">
            <a:spAutoFit/>
          </a:bodyPr>
          <a:lstStyle/>
          <a:p>
            <a:r>
              <a:rPr lang="tr-TR" sz="2800" b="1" dirty="0" smtClean="0">
                <a:solidFill>
                  <a:srgbClr val="FF0000"/>
                </a:solidFill>
              </a:rPr>
              <a:t>250</a:t>
            </a:r>
            <a:r>
              <a:rPr lang="tr-TR" sz="2800" b="1" dirty="0" smtClean="0">
                <a:solidFill>
                  <a:prstClr val="black"/>
                </a:solidFill>
              </a:rPr>
              <a:t>’den az çalışan istihdam eden,</a:t>
            </a:r>
            <a:endParaRPr lang="tr-TR" sz="2800" b="1" dirty="0">
              <a:solidFill>
                <a:prstClr val="black"/>
              </a:solidFill>
            </a:endParaRPr>
          </a:p>
        </p:txBody>
      </p:sp>
      <p:pic>
        <p:nvPicPr>
          <p:cNvPr id="8" name="Picture 3"/>
          <p:cNvPicPr>
            <a:picLocks noChangeAspect="1" noChangeArrowheads="1"/>
          </p:cNvPicPr>
          <p:nvPr/>
        </p:nvPicPr>
        <p:blipFill>
          <a:blip r:embed="rId5" cstate="print"/>
          <a:srcRect/>
          <a:stretch>
            <a:fillRect/>
          </a:stretch>
        </p:blipFill>
        <p:spPr bwMode="auto">
          <a:xfrm>
            <a:off x="1403648" y="2346233"/>
            <a:ext cx="266700" cy="257175"/>
          </a:xfrm>
          <a:prstGeom prst="rect">
            <a:avLst/>
          </a:prstGeom>
          <a:noFill/>
          <a:ln w="9525">
            <a:noFill/>
            <a:miter lim="800000"/>
            <a:headEnd/>
            <a:tailEnd/>
          </a:ln>
        </p:spPr>
      </p:pic>
      <p:sp>
        <p:nvSpPr>
          <p:cNvPr id="9" name="8 Metin kutusu"/>
          <p:cNvSpPr txBox="1"/>
          <p:nvPr/>
        </p:nvSpPr>
        <p:spPr>
          <a:xfrm>
            <a:off x="1670348" y="2236116"/>
            <a:ext cx="6984776" cy="954107"/>
          </a:xfrm>
          <a:prstGeom prst="rect">
            <a:avLst/>
          </a:prstGeom>
          <a:noFill/>
        </p:spPr>
        <p:txBody>
          <a:bodyPr wrap="square" rtlCol="0">
            <a:spAutoFit/>
          </a:bodyPr>
          <a:lstStyle/>
          <a:p>
            <a:r>
              <a:rPr lang="tr-TR" sz="2800" b="1" dirty="0" smtClean="0">
                <a:solidFill>
                  <a:prstClr val="black"/>
                </a:solidFill>
              </a:rPr>
              <a:t>Yıllık bilanço toplamı veya net satış hasılatı</a:t>
            </a:r>
            <a:r>
              <a:rPr lang="tr-TR" sz="2800" b="1" dirty="0" smtClean="0">
                <a:solidFill>
                  <a:srgbClr val="5BCCEA"/>
                </a:solidFill>
              </a:rPr>
              <a:t> </a:t>
            </a:r>
          </a:p>
          <a:p>
            <a:r>
              <a:rPr lang="tr-TR" sz="2800" b="1" dirty="0" smtClean="0">
                <a:solidFill>
                  <a:srgbClr val="FF0000"/>
                </a:solidFill>
              </a:rPr>
              <a:t>125 milyon TL’yi </a:t>
            </a:r>
            <a:r>
              <a:rPr lang="tr-TR" sz="2800" b="1" dirty="0" smtClean="0">
                <a:solidFill>
                  <a:prstClr val="black"/>
                </a:solidFill>
              </a:rPr>
              <a:t>geçmeyen işletmeler</a:t>
            </a:r>
            <a:endParaRPr lang="tr-TR" sz="2800" b="1" dirty="0">
              <a:solidFill>
                <a:prstClr val="black"/>
              </a:solidFill>
            </a:endParaRPr>
          </a:p>
        </p:txBody>
      </p:sp>
      <p:graphicFrame>
        <p:nvGraphicFramePr>
          <p:cNvPr id="17" name="10 Tablo"/>
          <p:cNvGraphicFramePr>
            <a:graphicFrameLocks noGrp="1"/>
          </p:cNvGraphicFramePr>
          <p:nvPr>
            <p:extLst/>
          </p:nvPr>
        </p:nvGraphicFramePr>
        <p:xfrm>
          <a:off x="877394" y="3343557"/>
          <a:ext cx="7272338" cy="1957605"/>
        </p:xfrm>
        <a:graphic>
          <a:graphicData uri="http://schemas.openxmlformats.org/drawingml/2006/table">
            <a:tbl>
              <a:tblPr firstRow="1" bandRow="1">
                <a:tableStyleId>{5C22544A-7EE6-4342-B048-85BDC9FD1C3A}</a:tableStyleId>
              </a:tblPr>
              <a:tblGrid>
                <a:gridCol w="1008047">
                  <a:extLst>
                    <a:ext uri="{9D8B030D-6E8A-4147-A177-3AD203B41FA5}">
                      <a16:colId xmlns:a16="http://schemas.microsoft.com/office/drawing/2014/main" val="20000"/>
                    </a:ext>
                  </a:extLst>
                </a:gridCol>
                <a:gridCol w="1799795">
                  <a:extLst>
                    <a:ext uri="{9D8B030D-6E8A-4147-A177-3AD203B41FA5}">
                      <a16:colId xmlns:a16="http://schemas.microsoft.com/office/drawing/2014/main" val="20001"/>
                    </a:ext>
                  </a:extLst>
                </a:gridCol>
                <a:gridCol w="2088386">
                  <a:extLst>
                    <a:ext uri="{9D8B030D-6E8A-4147-A177-3AD203B41FA5}">
                      <a16:colId xmlns:a16="http://schemas.microsoft.com/office/drawing/2014/main" val="20002"/>
                    </a:ext>
                  </a:extLst>
                </a:gridCol>
                <a:gridCol w="2376110">
                  <a:extLst>
                    <a:ext uri="{9D8B030D-6E8A-4147-A177-3AD203B41FA5}">
                      <a16:colId xmlns:a16="http://schemas.microsoft.com/office/drawing/2014/main" val="20003"/>
                    </a:ext>
                  </a:extLst>
                </a:gridCol>
              </a:tblGrid>
              <a:tr h="579239">
                <a:tc>
                  <a:txBody>
                    <a:bodyPr/>
                    <a:lstStyle/>
                    <a:p>
                      <a:pPr algn="ctr"/>
                      <a:r>
                        <a:rPr lang="tr-TR" sz="1400" dirty="0" smtClean="0">
                          <a:solidFill>
                            <a:schemeClr val="tx1"/>
                          </a:solidFill>
                          <a:latin typeface="Arial" pitchFamily="34" charset="0"/>
                          <a:cs typeface="Arial" pitchFamily="34" charset="0"/>
                        </a:rPr>
                        <a:t>Ölçek</a:t>
                      </a:r>
                      <a:endParaRPr lang="tr-TR" sz="1400" dirty="0">
                        <a:solidFill>
                          <a:schemeClr val="tx1"/>
                        </a:solidFill>
                        <a:latin typeface="Arial" pitchFamily="34" charset="0"/>
                        <a:cs typeface="Arial" pitchFamily="34" charset="0"/>
                      </a:endParaRPr>
                    </a:p>
                  </a:txBody>
                  <a:tcPr marL="91434" marR="91434" marT="45731" marB="45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tr-TR" sz="1400" dirty="0" smtClean="0">
                          <a:solidFill>
                            <a:schemeClr val="tx1"/>
                          </a:solidFill>
                          <a:latin typeface="Arial" pitchFamily="34" charset="0"/>
                          <a:cs typeface="Arial" pitchFamily="34" charset="0"/>
                        </a:rPr>
                        <a:t>Çalışan</a:t>
                      </a:r>
                      <a:r>
                        <a:rPr lang="tr-TR" sz="1400" baseline="0" dirty="0" smtClean="0">
                          <a:solidFill>
                            <a:schemeClr val="tx1"/>
                          </a:solidFill>
                          <a:latin typeface="Arial" pitchFamily="34" charset="0"/>
                          <a:cs typeface="Arial" pitchFamily="34" charset="0"/>
                        </a:rPr>
                        <a:t> Sayısı</a:t>
                      </a:r>
                      <a:endParaRPr lang="tr-TR" sz="1400" dirty="0">
                        <a:solidFill>
                          <a:schemeClr val="tx1"/>
                        </a:solidFill>
                        <a:latin typeface="Arial" pitchFamily="34" charset="0"/>
                        <a:cs typeface="Arial" pitchFamily="34" charset="0"/>
                      </a:endParaRPr>
                    </a:p>
                  </a:txBody>
                  <a:tcPr marL="91434" marR="91434" marT="45731" marB="45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tr-TR" sz="1400" dirty="0" smtClean="0">
                          <a:solidFill>
                            <a:schemeClr val="tx1"/>
                          </a:solidFill>
                          <a:latin typeface="Arial" pitchFamily="34" charset="0"/>
                          <a:cs typeface="Arial" pitchFamily="34" charset="0"/>
                        </a:rPr>
                        <a:t>Bilanço </a:t>
                      </a:r>
                    </a:p>
                    <a:p>
                      <a:pPr algn="ctr"/>
                      <a:r>
                        <a:rPr lang="tr-TR" sz="1400" dirty="0" smtClean="0">
                          <a:solidFill>
                            <a:schemeClr val="tx1"/>
                          </a:solidFill>
                          <a:latin typeface="Arial" pitchFamily="34" charset="0"/>
                          <a:cs typeface="Arial" pitchFamily="34" charset="0"/>
                        </a:rPr>
                        <a:t>(Milyon TL)</a:t>
                      </a:r>
                      <a:endParaRPr lang="tr-TR" sz="1400" dirty="0">
                        <a:latin typeface="Arial" pitchFamily="34" charset="0"/>
                        <a:cs typeface="Arial" pitchFamily="34" charset="0"/>
                      </a:endParaRPr>
                    </a:p>
                  </a:txBody>
                  <a:tcPr marL="91434" marR="91434" marT="45731" marB="45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tr-TR" sz="1400" dirty="0" smtClean="0">
                          <a:solidFill>
                            <a:schemeClr val="tx1"/>
                          </a:solidFill>
                          <a:latin typeface="Arial" pitchFamily="34" charset="0"/>
                          <a:cs typeface="Arial" pitchFamily="34" charset="0"/>
                        </a:rPr>
                        <a:t>Net Satış </a:t>
                      </a:r>
                    </a:p>
                    <a:p>
                      <a:pPr algn="ctr"/>
                      <a:r>
                        <a:rPr lang="tr-TR" sz="1400" dirty="0" smtClean="0">
                          <a:solidFill>
                            <a:schemeClr val="tx1"/>
                          </a:solidFill>
                          <a:latin typeface="Arial" pitchFamily="34" charset="0"/>
                          <a:cs typeface="Arial" pitchFamily="34" charset="0"/>
                        </a:rPr>
                        <a:t>(Milyon TL)</a:t>
                      </a:r>
                      <a:endParaRPr lang="tr-TR" sz="1400" dirty="0">
                        <a:solidFill>
                          <a:schemeClr val="tx1"/>
                        </a:solidFill>
                        <a:latin typeface="Arial" pitchFamily="34" charset="0"/>
                        <a:cs typeface="Arial" pitchFamily="34" charset="0"/>
                      </a:endParaRPr>
                    </a:p>
                  </a:txBody>
                  <a:tcPr marL="91434" marR="91434" marT="45731" marB="45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401207">
                <a:tc>
                  <a:txBody>
                    <a:bodyPr/>
                    <a:lstStyle/>
                    <a:p>
                      <a:pPr algn="ctr"/>
                      <a:r>
                        <a:rPr lang="tr-TR" sz="1400" dirty="0" smtClean="0">
                          <a:latin typeface="Arial" pitchFamily="34" charset="0"/>
                          <a:cs typeface="Arial" pitchFamily="34" charset="0"/>
                        </a:rPr>
                        <a:t>Mikro</a:t>
                      </a:r>
                      <a:endParaRPr lang="tr-TR" sz="1400" dirty="0">
                        <a:latin typeface="Arial" pitchFamily="34" charset="0"/>
                        <a:cs typeface="Arial" pitchFamily="34" charset="0"/>
                      </a:endParaRPr>
                    </a:p>
                  </a:txBody>
                  <a:tcPr marL="91434" marR="91434" marT="45731" marB="45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3D2"/>
                    </a:solidFill>
                  </a:tcPr>
                </a:tc>
                <a:tc>
                  <a:txBody>
                    <a:bodyPr/>
                    <a:lstStyle/>
                    <a:p>
                      <a:pPr algn="ctr"/>
                      <a:r>
                        <a:rPr lang="tr-TR" sz="1800" b="1" dirty="0" smtClean="0">
                          <a:latin typeface="Arial" pitchFamily="34" charset="0"/>
                          <a:cs typeface="Arial" pitchFamily="34" charset="0"/>
                        </a:rPr>
                        <a:t>&lt;10</a:t>
                      </a:r>
                      <a:endParaRPr lang="tr-TR" sz="1800" b="1" dirty="0">
                        <a:latin typeface="Arial" pitchFamily="34" charset="0"/>
                        <a:cs typeface="Arial" pitchFamily="34" charset="0"/>
                      </a:endParaRPr>
                    </a:p>
                  </a:txBody>
                  <a:tcPr marL="91434" marR="91434" marT="45731" marB="45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3D2"/>
                    </a:solidFill>
                  </a:tcPr>
                </a:tc>
                <a:tc>
                  <a:txBody>
                    <a:bodyPr/>
                    <a:lstStyle/>
                    <a:p>
                      <a:pPr algn="ctr"/>
                      <a:r>
                        <a:rPr lang="tr-TR" sz="1800" b="1" kern="1200" dirty="0" smtClean="0">
                          <a:solidFill>
                            <a:schemeClr val="dk1"/>
                          </a:solidFill>
                          <a:latin typeface="Arial" pitchFamily="34" charset="0"/>
                          <a:ea typeface="+mn-ea"/>
                          <a:cs typeface="Arial" pitchFamily="34" charset="0"/>
                        </a:rPr>
                        <a:t>≤ 3</a:t>
                      </a:r>
                      <a:endParaRPr lang="tr-TR" sz="1800" b="1" kern="1200" dirty="0">
                        <a:solidFill>
                          <a:schemeClr val="dk1"/>
                        </a:solidFill>
                        <a:latin typeface="Arial" pitchFamily="34" charset="0"/>
                        <a:ea typeface="+mn-ea"/>
                        <a:cs typeface="Arial" pitchFamily="34" charset="0"/>
                      </a:endParaRPr>
                    </a:p>
                  </a:txBody>
                  <a:tcPr marL="91434" marR="91434" marT="45731" marB="45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3D2"/>
                    </a:solidFill>
                  </a:tcPr>
                </a:tc>
                <a:tc>
                  <a:txBody>
                    <a:bodyPr/>
                    <a:lstStyle/>
                    <a:p>
                      <a:pPr algn="ctr"/>
                      <a:r>
                        <a:rPr lang="tr-TR" sz="1800" b="1" kern="1200" dirty="0" smtClean="0">
                          <a:solidFill>
                            <a:schemeClr val="dk1"/>
                          </a:solidFill>
                          <a:latin typeface="Arial" pitchFamily="34" charset="0"/>
                          <a:ea typeface="+mn-ea"/>
                          <a:cs typeface="Arial" pitchFamily="34" charset="0"/>
                        </a:rPr>
                        <a:t>≤ 3</a:t>
                      </a:r>
                      <a:endParaRPr lang="tr-TR" sz="1800" b="1" kern="1200" dirty="0">
                        <a:solidFill>
                          <a:schemeClr val="dk1"/>
                        </a:solidFill>
                        <a:latin typeface="Arial" pitchFamily="34" charset="0"/>
                        <a:ea typeface="+mn-ea"/>
                        <a:cs typeface="Arial" pitchFamily="34" charset="0"/>
                      </a:endParaRPr>
                    </a:p>
                  </a:txBody>
                  <a:tcPr marL="91434" marR="91434" marT="45731" marB="45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3D2"/>
                    </a:solidFill>
                  </a:tcPr>
                </a:tc>
                <a:extLst>
                  <a:ext uri="{0D108BD9-81ED-4DB2-BD59-A6C34878D82A}">
                    <a16:rowId xmlns:a16="http://schemas.microsoft.com/office/drawing/2014/main" val="10001"/>
                  </a:ext>
                </a:extLst>
              </a:tr>
              <a:tr h="575952">
                <a:tc>
                  <a:txBody>
                    <a:bodyPr/>
                    <a:lstStyle/>
                    <a:p>
                      <a:pPr algn="ctr"/>
                      <a:r>
                        <a:rPr lang="tr-TR" sz="1400" dirty="0" smtClean="0">
                          <a:latin typeface="Arial" pitchFamily="34" charset="0"/>
                          <a:cs typeface="Arial" pitchFamily="34" charset="0"/>
                        </a:rPr>
                        <a:t>Küçük</a:t>
                      </a:r>
                      <a:endParaRPr lang="tr-TR" sz="1400" dirty="0">
                        <a:latin typeface="Arial" pitchFamily="34" charset="0"/>
                        <a:cs typeface="Arial" pitchFamily="34" charset="0"/>
                      </a:endParaRPr>
                    </a:p>
                  </a:txBody>
                  <a:tcPr marL="91434" marR="91434" marT="45731" marB="45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tr-TR" sz="1800" b="1" dirty="0" smtClean="0">
                          <a:latin typeface="Arial" pitchFamily="34" charset="0"/>
                          <a:cs typeface="Arial" pitchFamily="34" charset="0"/>
                        </a:rPr>
                        <a:t>&lt;50</a:t>
                      </a:r>
                      <a:endParaRPr lang="tr-TR" sz="1800" b="1" dirty="0">
                        <a:latin typeface="Arial" pitchFamily="34" charset="0"/>
                        <a:cs typeface="Arial" pitchFamily="34" charset="0"/>
                      </a:endParaRPr>
                    </a:p>
                  </a:txBody>
                  <a:tcPr marL="91434" marR="91434" marT="45731" marB="45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tr-TR" sz="1800" b="1" kern="1200" dirty="0" smtClean="0">
                          <a:solidFill>
                            <a:schemeClr val="dk1"/>
                          </a:solidFill>
                          <a:latin typeface="Arial" pitchFamily="34" charset="0"/>
                          <a:ea typeface="+mn-ea"/>
                          <a:cs typeface="Arial" pitchFamily="34" charset="0"/>
                        </a:rPr>
                        <a:t>≤ 25</a:t>
                      </a:r>
                      <a:endParaRPr lang="tr-TR" sz="1800" b="1" kern="1200" dirty="0">
                        <a:solidFill>
                          <a:schemeClr val="dk1"/>
                        </a:solidFill>
                        <a:latin typeface="Arial" pitchFamily="34" charset="0"/>
                        <a:ea typeface="+mn-ea"/>
                        <a:cs typeface="Arial" pitchFamily="34" charset="0"/>
                      </a:endParaRPr>
                    </a:p>
                  </a:txBody>
                  <a:tcPr marL="91434" marR="91434" marT="45731" marB="45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tr-TR" sz="1800" b="1" kern="1200" dirty="0" smtClean="0">
                          <a:solidFill>
                            <a:schemeClr val="dk1"/>
                          </a:solidFill>
                          <a:latin typeface="Arial" pitchFamily="34" charset="0"/>
                          <a:ea typeface="+mn-ea"/>
                          <a:cs typeface="Arial" pitchFamily="34" charset="0"/>
                        </a:rPr>
                        <a:t>≤ 25</a:t>
                      </a:r>
                      <a:endParaRPr lang="tr-TR" sz="1800" b="1" kern="1200" dirty="0">
                        <a:solidFill>
                          <a:schemeClr val="dk1"/>
                        </a:solidFill>
                        <a:latin typeface="Arial" pitchFamily="34" charset="0"/>
                        <a:ea typeface="+mn-ea"/>
                        <a:cs typeface="Arial" pitchFamily="34" charset="0"/>
                      </a:endParaRPr>
                    </a:p>
                  </a:txBody>
                  <a:tcPr marL="91434" marR="91434" marT="45731" marB="45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401207">
                <a:tc>
                  <a:txBody>
                    <a:bodyPr/>
                    <a:lstStyle/>
                    <a:p>
                      <a:pPr algn="ctr"/>
                      <a:r>
                        <a:rPr lang="tr-TR" sz="1400" dirty="0" smtClean="0">
                          <a:latin typeface="Arial" pitchFamily="34" charset="0"/>
                          <a:cs typeface="Arial" pitchFamily="34" charset="0"/>
                        </a:rPr>
                        <a:t>Orta</a:t>
                      </a:r>
                      <a:endParaRPr lang="tr-TR" sz="1400" dirty="0">
                        <a:latin typeface="Arial" pitchFamily="34" charset="0"/>
                        <a:cs typeface="Arial" pitchFamily="34" charset="0"/>
                      </a:endParaRPr>
                    </a:p>
                  </a:txBody>
                  <a:tcPr marL="91434" marR="91434" marT="45731" marB="45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3D2"/>
                    </a:solidFill>
                  </a:tcPr>
                </a:tc>
                <a:tc>
                  <a:txBody>
                    <a:bodyPr/>
                    <a:lstStyle/>
                    <a:p>
                      <a:pPr algn="ctr"/>
                      <a:r>
                        <a:rPr lang="tr-TR" sz="1800" b="1" dirty="0" smtClean="0">
                          <a:latin typeface="Arial" pitchFamily="34" charset="0"/>
                          <a:cs typeface="Arial" pitchFamily="34" charset="0"/>
                        </a:rPr>
                        <a:t>&lt;250</a:t>
                      </a:r>
                      <a:endParaRPr lang="tr-TR" sz="1800" b="1" dirty="0">
                        <a:latin typeface="Arial" pitchFamily="34" charset="0"/>
                        <a:cs typeface="Arial" pitchFamily="34" charset="0"/>
                      </a:endParaRPr>
                    </a:p>
                  </a:txBody>
                  <a:tcPr marL="91434" marR="91434" marT="45731" marB="45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3D2"/>
                    </a:solidFill>
                  </a:tcPr>
                </a:tc>
                <a:tc>
                  <a:txBody>
                    <a:bodyPr/>
                    <a:lstStyle/>
                    <a:p>
                      <a:pPr algn="ctr"/>
                      <a:r>
                        <a:rPr lang="tr-TR" sz="1800" b="1" kern="1200" dirty="0" smtClean="0">
                          <a:solidFill>
                            <a:schemeClr val="dk1"/>
                          </a:solidFill>
                          <a:latin typeface="Arial" pitchFamily="34" charset="0"/>
                          <a:ea typeface="+mn-ea"/>
                          <a:cs typeface="Arial" pitchFamily="34" charset="0"/>
                        </a:rPr>
                        <a:t>≤ 125</a:t>
                      </a:r>
                      <a:endParaRPr lang="tr-TR" sz="1800" b="1" kern="1200" dirty="0">
                        <a:solidFill>
                          <a:schemeClr val="dk1"/>
                        </a:solidFill>
                        <a:latin typeface="Arial" pitchFamily="34" charset="0"/>
                        <a:ea typeface="+mn-ea"/>
                        <a:cs typeface="Arial" pitchFamily="34" charset="0"/>
                      </a:endParaRPr>
                    </a:p>
                  </a:txBody>
                  <a:tcPr marL="91434" marR="91434" marT="45731" marB="45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3D2"/>
                    </a:solidFill>
                  </a:tcPr>
                </a:tc>
                <a:tc>
                  <a:txBody>
                    <a:bodyPr/>
                    <a:lstStyle/>
                    <a:p>
                      <a:pPr algn="ctr"/>
                      <a:r>
                        <a:rPr lang="tr-TR" sz="1800" b="1" kern="1200" dirty="0" smtClean="0">
                          <a:solidFill>
                            <a:schemeClr val="dk1"/>
                          </a:solidFill>
                          <a:latin typeface="Arial" pitchFamily="34" charset="0"/>
                          <a:ea typeface="+mn-ea"/>
                          <a:cs typeface="Arial" pitchFamily="34" charset="0"/>
                        </a:rPr>
                        <a:t>≤ 125</a:t>
                      </a:r>
                      <a:endParaRPr lang="tr-TR" sz="1800" b="1" kern="1200" dirty="0">
                        <a:solidFill>
                          <a:schemeClr val="dk1"/>
                        </a:solidFill>
                        <a:latin typeface="Arial" pitchFamily="34" charset="0"/>
                        <a:ea typeface="+mn-ea"/>
                        <a:cs typeface="Arial" pitchFamily="34" charset="0"/>
                      </a:endParaRPr>
                    </a:p>
                  </a:txBody>
                  <a:tcPr marL="91434" marR="91434" marT="45731" marB="45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3D2"/>
                    </a:solidFill>
                  </a:tcPr>
                </a:tc>
                <a:extLst>
                  <a:ext uri="{0D108BD9-81ED-4DB2-BD59-A6C34878D82A}">
                    <a16:rowId xmlns:a16="http://schemas.microsoft.com/office/drawing/2014/main" val="10003"/>
                  </a:ext>
                </a:extLst>
              </a:tr>
            </a:tbl>
          </a:graphicData>
        </a:graphic>
      </p:graphicFrame>
      <p:sp>
        <p:nvSpPr>
          <p:cNvPr id="4" name="Yuvarlatılmış Dikdörtgen 3"/>
          <p:cNvSpPr/>
          <p:nvPr/>
        </p:nvSpPr>
        <p:spPr>
          <a:xfrm>
            <a:off x="683568" y="3294255"/>
            <a:ext cx="7630718" cy="2066262"/>
          </a:xfrm>
          <a:prstGeom prst="roundRect">
            <a:avLst/>
          </a:prstGeom>
          <a:noFill/>
          <a:ln>
            <a:solidFill>
              <a:srgbClr val="00BA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Slayt Numarası Yer Tutucusu 1"/>
          <p:cNvSpPr>
            <a:spLocks noGrp="1"/>
          </p:cNvSpPr>
          <p:nvPr>
            <p:ph type="sldNum" sz="quarter" idx="12"/>
          </p:nvPr>
        </p:nvSpPr>
        <p:spPr>
          <a:xfrm>
            <a:off x="6372225" y="6456811"/>
            <a:ext cx="2133600" cy="362508"/>
          </a:xfrm>
        </p:spPr>
        <p:txBody>
          <a:bodyPr/>
          <a:lstStyle/>
          <a:p>
            <a:pPr>
              <a:defRPr/>
            </a:pPr>
            <a:fld id="{FF16F97C-866D-4F85-A1F6-DDF39F62CB6A}" type="slidenum">
              <a:rPr lang="en-CA" b="1" smtClean="0">
                <a:solidFill>
                  <a:schemeClr val="tx2">
                    <a:lumMod val="50000"/>
                  </a:schemeClr>
                </a:solidFill>
                <a:latin typeface="Calibri" panose="020F0502020204030204" pitchFamily="34" charset="0"/>
              </a:rPr>
              <a:pPr>
                <a:defRPr/>
              </a:pPr>
              <a:t>2</a:t>
            </a:fld>
            <a:endParaRPr lang="en-CA" b="1" dirty="0">
              <a:solidFill>
                <a:schemeClr val="tx2">
                  <a:lumMod val="50000"/>
                </a:schemeClr>
              </a:solidFill>
              <a:latin typeface="Calibri" panose="020F0502020204030204" pitchFamily="34" charset="0"/>
            </a:endParaRPr>
          </a:p>
        </p:txBody>
      </p:sp>
      <p:sp>
        <p:nvSpPr>
          <p:cNvPr id="6" name="Metin kutusu 5"/>
          <p:cNvSpPr txBox="1"/>
          <p:nvPr/>
        </p:nvSpPr>
        <p:spPr>
          <a:xfrm>
            <a:off x="611560" y="5409819"/>
            <a:ext cx="7884550" cy="830997"/>
          </a:xfrm>
          <a:prstGeom prst="rect">
            <a:avLst/>
          </a:prstGeom>
          <a:noFill/>
        </p:spPr>
        <p:txBody>
          <a:bodyPr wrap="square" rtlCol="0">
            <a:spAutoFit/>
          </a:bodyPr>
          <a:lstStyle/>
          <a:p>
            <a:pPr marL="285750" indent="-285750">
              <a:buFont typeface="Arial" panose="020B0604020202020204" pitchFamily="34" charset="0"/>
              <a:buChar char="•"/>
            </a:pPr>
            <a:r>
              <a:rPr lang="tr-TR" sz="1600" b="1" dirty="0" smtClean="0">
                <a:solidFill>
                  <a:srgbClr val="006597"/>
                </a:solidFill>
              </a:rPr>
              <a:t>KOSGEB desteklerinden yararlanabilecek KOBİ’ler Bakanlar Kurulu tarafından belirlenir.</a:t>
            </a:r>
          </a:p>
          <a:p>
            <a:pPr marL="285750" indent="-285750">
              <a:buFont typeface="Arial" panose="020B0604020202020204" pitchFamily="34" charset="0"/>
              <a:buChar char="•"/>
            </a:pPr>
            <a:r>
              <a:rPr lang="tr-TR" sz="1600" b="1" dirty="0" smtClean="0">
                <a:solidFill>
                  <a:srgbClr val="006597"/>
                </a:solidFill>
              </a:rPr>
              <a:t> </a:t>
            </a:r>
            <a:r>
              <a:rPr lang="tr-TR" sz="1600" b="1" dirty="0">
                <a:solidFill>
                  <a:srgbClr val="006597"/>
                </a:solidFill>
              </a:rPr>
              <a:t>KOBİGEL-KOBİ Gelişim Destek  Programı Proje Teklif Çağrı konularına göre ayrıca sektör, bölge, ölçek ve diğer kısıtlar uygulanabilir.</a:t>
            </a:r>
          </a:p>
        </p:txBody>
      </p:sp>
    </p:spTree>
    <p:extLst>
      <p:ext uri="{BB962C8B-B14F-4D97-AF65-F5344CB8AC3E}">
        <p14:creationId xmlns:p14="http://schemas.microsoft.com/office/powerpoint/2010/main" val="1097120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3"/>
          <p:cNvPicPr>
            <a:picLocks noChangeAspect="1" noChangeArrowheads="1"/>
          </p:cNvPicPr>
          <p:nvPr/>
        </p:nvPicPr>
        <p:blipFill>
          <a:blip r:embed="rId3" cstate="print"/>
          <a:srcRect/>
          <a:stretch>
            <a:fillRect/>
          </a:stretch>
        </p:blipFill>
        <p:spPr bwMode="auto">
          <a:xfrm>
            <a:off x="8172400" y="175986"/>
            <a:ext cx="720080" cy="507913"/>
          </a:xfrm>
          <a:prstGeom prst="rect">
            <a:avLst/>
          </a:prstGeom>
          <a:noFill/>
          <a:ln w="9525">
            <a:noFill/>
            <a:miter lim="800000"/>
            <a:headEnd/>
            <a:tailEnd/>
          </a:ln>
        </p:spPr>
      </p:pic>
      <p:graphicFrame>
        <p:nvGraphicFramePr>
          <p:cNvPr id="5" name="Tablo 4"/>
          <p:cNvGraphicFramePr>
            <a:graphicFrameLocks noGrp="1"/>
          </p:cNvGraphicFramePr>
          <p:nvPr>
            <p:extLst>
              <p:ext uri="{D42A27DB-BD31-4B8C-83A1-F6EECF244321}">
                <p14:modId xmlns:p14="http://schemas.microsoft.com/office/powerpoint/2010/main" val="2331820614"/>
              </p:ext>
            </p:extLst>
          </p:nvPr>
        </p:nvGraphicFramePr>
        <p:xfrm>
          <a:off x="1993198" y="1641929"/>
          <a:ext cx="6971290" cy="4767072"/>
        </p:xfrm>
        <a:graphic>
          <a:graphicData uri="http://schemas.openxmlformats.org/drawingml/2006/table">
            <a:tbl>
              <a:tblPr firstRow="1" bandRow="1">
                <a:tableStyleId>{5A111915-BE36-4E01-A7E5-04B1672EAD32}</a:tableStyleId>
              </a:tblPr>
              <a:tblGrid>
                <a:gridCol w="6971290">
                  <a:extLst>
                    <a:ext uri="{9D8B030D-6E8A-4147-A177-3AD203B41FA5}">
                      <a16:colId xmlns:a16="http://schemas.microsoft.com/office/drawing/2014/main" val="20000"/>
                    </a:ext>
                  </a:extLst>
                </a:gridCol>
              </a:tblGrid>
              <a:tr h="2565863">
                <a:tc>
                  <a:txBody>
                    <a:bodyPr/>
                    <a:lstStyle/>
                    <a:p>
                      <a:pPr algn="just">
                        <a:lnSpc>
                          <a:spcPct val="115000"/>
                        </a:lnSpc>
                        <a:spcAft>
                          <a:spcPts val="0"/>
                        </a:spcAft>
                      </a:pPr>
                      <a:r>
                        <a:rPr lang="tr-TR" sz="1600" b="1" dirty="0" smtClean="0">
                          <a:solidFill>
                            <a:schemeClr val="bg1"/>
                          </a:solidFill>
                          <a:effectLst/>
                          <a:latin typeface="Calibri" panose="020F0502020204030204" pitchFamily="34" charset="0"/>
                          <a:ea typeface="Times New Roman" panose="02020603050405020304" pitchFamily="18" charset="0"/>
                        </a:rPr>
                        <a:t>Nesnelerin </a:t>
                      </a:r>
                      <a:r>
                        <a:rPr lang="tr-TR" sz="1600" b="1" dirty="0">
                          <a:solidFill>
                            <a:schemeClr val="bg1"/>
                          </a:solidFill>
                          <a:effectLst/>
                          <a:latin typeface="Calibri" panose="020F0502020204030204" pitchFamily="34" charset="0"/>
                          <a:ea typeface="Times New Roman" panose="02020603050405020304" pitchFamily="18" charset="0"/>
                        </a:rPr>
                        <a:t>İnterneti</a:t>
                      </a:r>
                      <a:r>
                        <a:rPr lang="tr-TR" sz="1600" dirty="0">
                          <a:solidFill>
                            <a:schemeClr val="bg1"/>
                          </a:solidFill>
                          <a:effectLst/>
                          <a:latin typeface="Calibri" panose="020F0502020204030204" pitchFamily="34" charset="0"/>
                          <a:ea typeface="Times New Roman" panose="02020603050405020304" pitchFamily="18" charset="0"/>
                        </a:rPr>
                        <a:t> </a:t>
                      </a:r>
                      <a:r>
                        <a:rPr lang="tr-TR" sz="1600" dirty="0">
                          <a:effectLst/>
                          <a:latin typeface="Calibri" panose="020F0502020204030204" pitchFamily="34" charset="0"/>
                          <a:ea typeface="Times New Roman" panose="02020603050405020304" pitchFamily="18" charset="0"/>
                        </a:rPr>
                        <a:t>uygulamaları; internet / intranet / kablosuz ağ şebekeleriyle birbirine bağlı fiziksel nesneler (makineler, robotlar, araçlar, sensörler, çalıştırıcılar, kontrolörler) arasında iletişim ve/veya bu nesnelerden merkezi veri tabanlarına ve bulut sistemlerine veri transferi altyapısı oluşturularak imalat -  imalat tesis yönetimi – lojistik – kalite kontrolde dijitalleşme düzeyini arttıran sistemlerdir. Sunucular üzerindeki yazılım çözümleri ile güncel ve geçmiş veriler değerlendirilerek, nesnelere ilişkin eylemler hayata geçirilmektedir. Bu eylemler bazı durumlarda ilgili kullanıcıların bilgilendirilmesi veya ikazı şeklinde gerçekleşirken, başka durumlarda ise üretim sistemlerinde motor hareketi, anahtarlama, çevresel koşulların değişmesi gibi fiziksel değişikliklerle sonuçlanabilmektedir.</a:t>
                      </a:r>
                    </a:p>
                    <a:p>
                      <a:pPr algn="just">
                        <a:lnSpc>
                          <a:spcPct val="115000"/>
                        </a:lnSpc>
                        <a:spcAft>
                          <a:spcPts val="0"/>
                        </a:spcAft>
                      </a:pPr>
                      <a:r>
                        <a:rPr lang="tr-TR" sz="1600" dirty="0">
                          <a:effectLst/>
                          <a:latin typeface="Calibri" panose="020F0502020204030204" pitchFamily="34" charset="0"/>
                          <a:ea typeface="Times New Roman" panose="02020603050405020304" pitchFamily="18" charset="0"/>
                        </a:rPr>
                        <a:t> </a:t>
                      </a:r>
                    </a:p>
                    <a:p>
                      <a:pPr algn="just">
                        <a:lnSpc>
                          <a:spcPct val="115000"/>
                        </a:lnSpc>
                        <a:spcAft>
                          <a:spcPts val="0"/>
                        </a:spcAft>
                      </a:pPr>
                      <a:r>
                        <a:rPr lang="tr-TR" sz="1600" dirty="0">
                          <a:effectLst/>
                          <a:latin typeface="Calibri" panose="020F0502020204030204" pitchFamily="34" charset="0"/>
                          <a:ea typeface="Times New Roman" panose="02020603050405020304" pitchFamily="18" charset="0"/>
                        </a:rPr>
                        <a:t>Bu uygun proje konusunu içeren projeler; Nesnelerin İnterneti uygulamaları kullanılmak suretiyle, </a:t>
                      </a:r>
                      <a:r>
                        <a:rPr lang="tr-TR" sz="1600" b="1" u="sng" dirty="0">
                          <a:effectLst/>
                          <a:latin typeface="Calibri" panose="020F0502020204030204" pitchFamily="34" charset="0"/>
                          <a:ea typeface="Times New Roman" panose="02020603050405020304" pitchFamily="18" charset="0"/>
                        </a:rPr>
                        <a:t>imalat sanayi sektörü işletmesinin</a:t>
                      </a:r>
                      <a:r>
                        <a:rPr lang="tr-TR" sz="1600" dirty="0">
                          <a:effectLst/>
                          <a:latin typeface="Calibri" panose="020F0502020204030204" pitchFamily="34" charset="0"/>
                          <a:ea typeface="Times New Roman" panose="02020603050405020304" pitchFamily="18" charset="0"/>
                        </a:rPr>
                        <a:t> </a:t>
                      </a:r>
                      <a:r>
                        <a:rPr lang="tr-TR" sz="1600" b="1" dirty="0">
                          <a:solidFill>
                            <a:srgbClr val="FFFF00"/>
                          </a:solidFill>
                          <a:effectLst/>
                          <a:latin typeface="Calibri" panose="020F0502020204030204" pitchFamily="34" charset="0"/>
                          <a:ea typeface="Times New Roman" panose="02020603050405020304" pitchFamily="18" charset="0"/>
                        </a:rPr>
                        <a:t>ÜRETİM PROSESLERİNİN İZLENMESİ VE KONTROLÜ</a:t>
                      </a:r>
                      <a:r>
                        <a:rPr lang="tr-TR" sz="1600" dirty="0">
                          <a:solidFill>
                            <a:srgbClr val="FFFF00"/>
                          </a:solidFill>
                          <a:effectLst/>
                          <a:latin typeface="Calibri" panose="020F0502020204030204" pitchFamily="34" charset="0"/>
                          <a:ea typeface="Times New Roman" panose="02020603050405020304" pitchFamily="18" charset="0"/>
                        </a:rPr>
                        <a:t>, </a:t>
                      </a:r>
                      <a:r>
                        <a:rPr lang="tr-TR" sz="1600" dirty="0" smtClean="0">
                          <a:solidFill>
                            <a:srgbClr val="FFFF00"/>
                          </a:solidFill>
                          <a:effectLst/>
                          <a:latin typeface="Calibri" panose="020F0502020204030204" pitchFamily="34" charset="0"/>
                          <a:ea typeface="Times New Roman" panose="02020603050405020304" pitchFamily="18" charset="0"/>
                        </a:rPr>
                        <a:t>STOK KONTROLÜ, </a:t>
                      </a:r>
                      <a:r>
                        <a:rPr lang="tr-TR" sz="1600" b="1" dirty="0">
                          <a:solidFill>
                            <a:srgbClr val="FFFF00"/>
                          </a:solidFill>
                          <a:effectLst/>
                          <a:latin typeface="Calibri" panose="020F0502020204030204" pitchFamily="34" charset="0"/>
                          <a:ea typeface="Times New Roman" panose="02020603050405020304" pitchFamily="18" charset="0"/>
                        </a:rPr>
                        <a:t>KALİTE KONTROL</a:t>
                      </a:r>
                      <a:r>
                        <a:rPr lang="tr-TR" sz="1600" dirty="0">
                          <a:solidFill>
                            <a:srgbClr val="FFFF00"/>
                          </a:solidFill>
                          <a:effectLst/>
                          <a:latin typeface="Calibri" panose="020F0502020204030204" pitchFamily="34" charset="0"/>
                          <a:ea typeface="Times New Roman" panose="02020603050405020304" pitchFamily="18" charset="0"/>
                        </a:rPr>
                        <a:t>, </a:t>
                      </a:r>
                      <a:r>
                        <a:rPr lang="tr-TR" sz="1600" b="1" dirty="0" smtClean="0">
                          <a:solidFill>
                            <a:srgbClr val="FFFF00"/>
                          </a:solidFill>
                          <a:effectLst/>
                          <a:latin typeface="Calibri" panose="020F0502020204030204" pitchFamily="34" charset="0"/>
                          <a:ea typeface="Times New Roman" panose="02020603050405020304" pitchFamily="18" charset="0"/>
                        </a:rPr>
                        <a:t>LOJİSTİK, ENERJİ KULLANIMI </a:t>
                      </a:r>
                      <a:r>
                        <a:rPr lang="tr-TR" sz="1600" dirty="0" smtClean="0">
                          <a:effectLst/>
                          <a:latin typeface="Calibri" panose="020F0502020204030204" pitchFamily="34" charset="0"/>
                          <a:ea typeface="Times New Roman" panose="02020603050405020304" pitchFamily="18" charset="0"/>
                        </a:rPr>
                        <a:t> </a:t>
                      </a:r>
                      <a:r>
                        <a:rPr lang="tr-TR" sz="1600" dirty="0">
                          <a:effectLst/>
                          <a:latin typeface="Calibri" panose="020F0502020204030204" pitchFamily="34" charset="0"/>
                          <a:ea typeface="Times New Roman" panose="02020603050405020304" pitchFamily="18" charset="0"/>
                        </a:rPr>
                        <a:t>iş süreçlerinden </a:t>
                      </a:r>
                      <a:r>
                        <a:rPr lang="tr-TR" sz="1600" b="1" dirty="0">
                          <a:solidFill>
                            <a:srgbClr val="FFFF00"/>
                          </a:solidFill>
                          <a:effectLst/>
                          <a:latin typeface="Calibri" panose="020F0502020204030204" pitchFamily="34" charset="0"/>
                          <a:ea typeface="Times New Roman" panose="02020603050405020304" pitchFamily="18" charset="0"/>
                        </a:rPr>
                        <a:t>EN AZ BİRİNİ</a:t>
                      </a:r>
                      <a:r>
                        <a:rPr lang="tr-TR" sz="1600" dirty="0">
                          <a:solidFill>
                            <a:srgbClr val="FFFF00"/>
                          </a:solidFill>
                          <a:effectLst/>
                          <a:latin typeface="Calibri" panose="020F0502020204030204" pitchFamily="34" charset="0"/>
                          <a:ea typeface="Times New Roman" panose="02020603050405020304" pitchFamily="18" charset="0"/>
                        </a:rPr>
                        <a:t> </a:t>
                      </a:r>
                      <a:r>
                        <a:rPr lang="tr-TR" sz="1600" dirty="0">
                          <a:effectLst/>
                          <a:latin typeface="Calibri" panose="020F0502020204030204" pitchFamily="34" charset="0"/>
                          <a:ea typeface="Times New Roman" panose="02020603050405020304" pitchFamily="18" charset="0"/>
                        </a:rPr>
                        <a:t>iyileştirecek veya ihtiyaçlarını giderecek çözümler üretiyor olmalıdır.</a:t>
                      </a:r>
                    </a:p>
                  </a:txBody>
                  <a:tcPr marL="68580" marR="68580" marT="0" marB="0">
                    <a:solidFill>
                      <a:schemeClr val="tx2">
                        <a:lumMod val="75000"/>
                      </a:schemeClr>
                    </a:solidFill>
                  </a:tcPr>
                </a:tc>
                <a:extLst>
                  <a:ext uri="{0D108BD9-81ED-4DB2-BD59-A6C34878D82A}">
                    <a16:rowId xmlns:a16="http://schemas.microsoft.com/office/drawing/2014/main" val="10000"/>
                  </a:ext>
                </a:extLst>
              </a:tr>
            </a:tbl>
          </a:graphicData>
        </a:graphic>
      </p:graphicFrame>
      <p:sp>
        <p:nvSpPr>
          <p:cNvPr id="10" name="Düz Bağlayıcı 9"/>
          <p:cNvSpPr/>
          <p:nvPr/>
        </p:nvSpPr>
        <p:spPr>
          <a:xfrm flipV="1">
            <a:off x="2017863" y="1486688"/>
            <a:ext cx="6912768" cy="0"/>
          </a:xfrm>
          <a:prstGeom prst="line">
            <a:avLst/>
          </a:prstGeom>
          <a:scene3d>
            <a:camera prst="orthographicFront"/>
            <a:lightRig rig="threePt" dir="t">
              <a:rot lat="0" lon="0" rev="7500000"/>
            </a:lightRig>
          </a:scene3d>
          <a:sp3d z="127000" prstMaterial="matte"/>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sp>
      <p:sp>
        <p:nvSpPr>
          <p:cNvPr id="13" name="Dikdörtgen 12"/>
          <p:cNvSpPr/>
          <p:nvPr/>
        </p:nvSpPr>
        <p:spPr>
          <a:xfrm>
            <a:off x="116574" y="762229"/>
            <a:ext cx="1838351" cy="966551"/>
          </a:xfrm>
          <a:prstGeom prst="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106680" tIns="106680" rIns="106680" bIns="106680" numCol="1" spcCol="1270" anchor="t" anchorCtr="0">
            <a:noAutofit/>
          </a:bodyPr>
          <a:lstStyle/>
          <a:p>
            <a:pPr defTabSz="1244600" fontAlgn="auto">
              <a:lnSpc>
                <a:spcPct val="90000"/>
              </a:lnSpc>
              <a:spcAft>
                <a:spcPct val="35000"/>
              </a:spcAft>
            </a:pPr>
            <a:r>
              <a:rPr lang="tr-TR" sz="2400" b="1" dirty="0" smtClean="0">
                <a:solidFill>
                  <a:srgbClr val="006597"/>
                </a:solidFill>
                <a:latin typeface="Calibri" panose="020F0502020204030204" pitchFamily="34" charset="0"/>
              </a:rPr>
              <a:t>NESNELERİN İNTERNETİ</a:t>
            </a:r>
            <a:r>
              <a:rPr lang="tr-TR" sz="2800" b="1" dirty="0" smtClean="0">
                <a:solidFill>
                  <a:srgbClr val="006597"/>
                </a:solidFill>
                <a:latin typeface="Calibri" panose="020F0502020204030204" pitchFamily="34" charset="0"/>
              </a:rPr>
              <a:t>	</a:t>
            </a:r>
            <a:endParaRPr lang="tr-TR" sz="2800" b="1" dirty="0">
              <a:solidFill>
                <a:srgbClr val="006597"/>
              </a:solidFill>
              <a:latin typeface="Calibri" panose="020F0502020204030204" pitchFamily="34" charset="0"/>
            </a:endParaRPr>
          </a:p>
        </p:txBody>
      </p:sp>
      <p:sp>
        <p:nvSpPr>
          <p:cNvPr id="16" name="Dikdörtgen 15"/>
          <p:cNvSpPr/>
          <p:nvPr/>
        </p:nvSpPr>
        <p:spPr>
          <a:xfrm>
            <a:off x="1930382" y="870310"/>
            <a:ext cx="7034106" cy="45775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p>
            <a:pPr lvl="0"/>
            <a:r>
              <a:rPr lang="tr-TR" sz="2000" b="1" dirty="0" smtClean="0">
                <a:solidFill>
                  <a:srgbClr val="006597"/>
                </a:solidFill>
                <a:latin typeface="Calibri" panose="020F0502020204030204" pitchFamily="34" charset="0"/>
              </a:rPr>
              <a:t>TANIM</a:t>
            </a:r>
            <a:endParaRPr lang="tr-TR" sz="2000" b="1" dirty="0">
              <a:solidFill>
                <a:srgbClr val="006597"/>
              </a:solidFill>
              <a:latin typeface="Calibri" panose="020F0502020204030204" pitchFamily="34" charset="0"/>
            </a:endParaRPr>
          </a:p>
        </p:txBody>
      </p:sp>
      <p:sp>
        <p:nvSpPr>
          <p:cNvPr id="22" name="Dikdörtgen 21"/>
          <p:cNvSpPr/>
          <p:nvPr/>
        </p:nvSpPr>
        <p:spPr>
          <a:xfrm>
            <a:off x="1441799" y="3853085"/>
            <a:ext cx="7488832" cy="4577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8" name="Dikdörtgen 27"/>
          <p:cNvSpPr/>
          <p:nvPr/>
        </p:nvSpPr>
        <p:spPr>
          <a:xfrm>
            <a:off x="1369791" y="5575943"/>
            <a:ext cx="7488832" cy="4577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34" name="Grup 33"/>
          <p:cNvGrpSpPr/>
          <p:nvPr/>
        </p:nvGrpSpPr>
        <p:grpSpPr>
          <a:xfrm>
            <a:off x="271736" y="354450"/>
            <a:ext cx="8332712" cy="584775"/>
            <a:chOff x="271736" y="527614"/>
            <a:chExt cx="8332712" cy="584775"/>
          </a:xfrm>
        </p:grpSpPr>
        <p:sp>
          <p:nvSpPr>
            <p:cNvPr id="35" name="3 Metin kutusu"/>
            <p:cNvSpPr txBox="1"/>
            <p:nvPr/>
          </p:nvSpPr>
          <p:spPr>
            <a:xfrm>
              <a:off x="395536" y="527614"/>
              <a:ext cx="7632848" cy="584775"/>
            </a:xfrm>
            <a:prstGeom prst="rect">
              <a:avLst/>
            </a:prstGeom>
            <a:noFill/>
          </p:spPr>
          <p:txBody>
            <a:bodyPr wrap="square" rtlCol="0">
              <a:spAutoFit/>
            </a:bodyPr>
            <a:lstStyle/>
            <a:p>
              <a:r>
                <a:rPr lang="tr-TR" sz="1600" b="1" dirty="0">
                  <a:solidFill>
                    <a:srgbClr val="00BAD9"/>
                  </a:solidFill>
                </a:rPr>
                <a:t>KOBİGEL - KOBİ GELİŞİM DESTEK PROGRAMI </a:t>
              </a:r>
              <a:r>
                <a:rPr lang="tr-TR" sz="1600" b="1" dirty="0">
                  <a:solidFill>
                    <a:schemeClr val="accent1">
                      <a:lumMod val="60000"/>
                      <a:lumOff val="40000"/>
                    </a:schemeClr>
                  </a:solidFill>
                </a:rPr>
                <a:t>|</a:t>
              </a:r>
              <a:r>
                <a:rPr lang="tr-TR" sz="1600" b="1" dirty="0">
                  <a:solidFill>
                    <a:schemeClr val="bg2">
                      <a:lumMod val="90000"/>
                    </a:schemeClr>
                  </a:solidFill>
                </a:rPr>
                <a:t> </a:t>
              </a:r>
              <a:r>
                <a:rPr lang="tr-TR" sz="1600" b="1" dirty="0" smtClean="0">
                  <a:solidFill>
                    <a:srgbClr val="0070C0"/>
                  </a:solidFill>
                </a:rPr>
                <a:t>2020 </a:t>
              </a:r>
              <a:r>
                <a:rPr lang="tr-TR" sz="1600" b="1" dirty="0">
                  <a:solidFill>
                    <a:srgbClr val="0070C0"/>
                  </a:solidFill>
                </a:rPr>
                <a:t>– 02 Proje Teklif Çağrısı</a:t>
              </a:r>
            </a:p>
            <a:p>
              <a:endParaRPr lang="tr-TR" sz="1600" b="1" dirty="0">
                <a:solidFill>
                  <a:srgbClr val="00BAD9"/>
                </a:solidFill>
              </a:endParaRPr>
            </a:p>
          </p:txBody>
        </p:sp>
        <p:cxnSp>
          <p:nvCxnSpPr>
            <p:cNvPr id="36" name="Düz Bağlayıcı 35"/>
            <p:cNvCxnSpPr/>
            <p:nvPr/>
          </p:nvCxnSpPr>
          <p:spPr>
            <a:xfrm>
              <a:off x="271736" y="853160"/>
              <a:ext cx="833271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6" name="Slayt Numarası Yer Tutucusu 1"/>
          <p:cNvSpPr txBox="1">
            <a:spLocks/>
          </p:cNvSpPr>
          <p:nvPr/>
        </p:nvSpPr>
        <p:spPr>
          <a:xfrm>
            <a:off x="6372225" y="6456811"/>
            <a:ext cx="2133600" cy="362508"/>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solidFill>
                <a:latin typeface="+mn-lt"/>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a:lstStyle>
          <a:p>
            <a:pPr>
              <a:defRPr/>
            </a:pPr>
            <a:fld id="{FF16F97C-866D-4F85-A1F6-DDF39F62CB6A}" type="slidenum">
              <a:rPr lang="en-CA" smtClean="0">
                <a:latin typeface="Calibri" panose="020F0502020204030204" pitchFamily="34" charset="0"/>
              </a:rPr>
              <a:pPr>
                <a:defRPr/>
              </a:pPr>
              <a:t>20</a:t>
            </a:fld>
            <a:endParaRPr lang="en-CA" dirty="0">
              <a:latin typeface="Calibri" panose="020F0502020204030204" pitchFamily="34" charset="0"/>
            </a:endParaRPr>
          </a:p>
        </p:txBody>
      </p:sp>
    </p:spTree>
    <p:extLst>
      <p:ext uri="{BB962C8B-B14F-4D97-AF65-F5344CB8AC3E}">
        <p14:creationId xmlns:p14="http://schemas.microsoft.com/office/powerpoint/2010/main" val="42256997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3"/>
          <p:cNvPicPr>
            <a:picLocks noChangeAspect="1" noChangeArrowheads="1"/>
          </p:cNvPicPr>
          <p:nvPr/>
        </p:nvPicPr>
        <p:blipFill>
          <a:blip r:embed="rId3" cstate="print"/>
          <a:srcRect/>
          <a:stretch>
            <a:fillRect/>
          </a:stretch>
        </p:blipFill>
        <p:spPr bwMode="auto">
          <a:xfrm>
            <a:off x="8172400" y="175986"/>
            <a:ext cx="720080" cy="507913"/>
          </a:xfrm>
          <a:prstGeom prst="rect">
            <a:avLst/>
          </a:prstGeom>
          <a:noFill/>
          <a:ln w="9525">
            <a:noFill/>
            <a:miter lim="800000"/>
            <a:headEnd/>
            <a:tailEnd/>
          </a:ln>
        </p:spPr>
      </p:pic>
      <p:graphicFrame>
        <p:nvGraphicFramePr>
          <p:cNvPr id="5" name="Tablo 4"/>
          <p:cNvGraphicFramePr>
            <a:graphicFrameLocks noGrp="1"/>
          </p:cNvGraphicFramePr>
          <p:nvPr>
            <p:extLst>
              <p:ext uri="{D42A27DB-BD31-4B8C-83A1-F6EECF244321}">
                <p14:modId xmlns:p14="http://schemas.microsoft.com/office/powerpoint/2010/main" val="4243024344"/>
              </p:ext>
            </p:extLst>
          </p:nvPr>
        </p:nvGraphicFramePr>
        <p:xfrm>
          <a:off x="251520" y="2192164"/>
          <a:ext cx="8872264" cy="4480222"/>
        </p:xfrm>
        <a:graphic>
          <a:graphicData uri="http://schemas.openxmlformats.org/drawingml/2006/table">
            <a:tbl>
              <a:tblPr firstRow="1" bandRow="1">
                <a:tableStyleId>{5A111915-BE36-4E01-A7E5-04B1672EAD32}</a:tableStyleId>
              </a:tblPr>
              <a:tblGrid>
                <a:gridCol w="8872264">
                  <a:extLst>
                    <a:ext uri="{9D8B030D-6E8A-4147-A177-3AD203B41FA5}">
                      <a16:colId xmlns:a16="http://schemas.microsoft.com/office/drawing/2014/main" val="20000"/>
                    </a:ext>
                  </a:extLst>
                </a:gridCol>
              </a:tblGrid>
              <a:tr h="4023768">
                <a:tc>
                  <a:txBody>
                    <a:bodyPr/>
                    <a:lstStyle/>
                    <a:p>
                      <a:pPr marL="285750" lvl="0" indent="-285750" algn="just">
                        <a:spcAft>
                          <a:spcPts val="0"/>
                        </a:spcAft>
                        <a:buClr>
                          <a:srgbClr val="FFFF00"/>
                        </a:buClr>
                        <a:buFont typeface="Wingdings" panose="05000000000000000000" pitchFamily="2" charset="2"/>
                        <a:buChar char=""/>
                        <a:tabLst>
                          <a:tab pos="66675" algn="l"/>
                        </a:tabLst>
                      </a:pPr>
                      <a:r>
                        <a:rPr lang="tr-TR" sz="1600" dirty="0" smtClean="0">
                          <a:effectLst/>
                          <a:latin typeface="Calibri" panose="020F0502020204030204" pitchFamily="34" charset="0"/>
                          <a:ea typeface="Times New Roman" panose="02020603050405020304" pitchFamily="18" charset="0"/>
                        </a:rPr>
                        <a:t>Projenin, </a:t>
                      </a:r>
                      <a:r>
                        <a:rPr lang="tr-TR" sz="1600" b="1" dirty="0" smtClean="0">
                          <a:effectLst/>
                          <a:latin typeface="Calibri" panose="020F0502020204030204" pitchFamily="34" charset="0"/>
                          <a:ea typeface="Times New Roman" panose="02020603050405020304" pitchFamily="18" charset="0"/>
                        </a:rPr>
                        <a:t>Nesnelerin İnterneti uygulamaları</a:t>
                      </a:r>
                      <a:r>
                        <a:rPr lang="tr-TR" sz="1600" dirty="0" smtClean="0">
                          <a:effectLst/>
                          <a:latin typeface="Calibri" panose="020F0502020204030204" pitchFamily="34" charset="0"/>
                          <a:ea typeface="Times New Roman" panose="02020603050405020304" pitchFamily="18" charset="0"/>
                        </a:rPr>
                        <a:t> kullanılmak suretiyle; </a:t>
                      </a:r>
                      <a:r>
                        <a:rPr lang="tr-TR" sz="1600" b="1" u="sng" dirty="0" smtClean="0">
                          <a:effectLst/>
                          <a:latin typeface="Calibri" panose="020F0502020204030204" pitchFamily="34" charset="0"/>
                          <a:ea typeface="Times New Roman" panose="02020603050405020304" pitchFamily="18" charset="0"/>
                        </a:rPr>
                        <a:t>imalat sanayi sektörü işletmesinin</a:t>
                      </a:r>
                      <a:r>
                        <a:rPr lang="tr-TR" sz="1600" dirty="0" smtClean="0">
                          <a:effectLst/>
                          <a:latin typeface="Calibri" panose="020F0502020204030204" pitchFamily="34" charset="0"/>
                          <a:ea typeface="Times New Roman" panose="02020603050405020304" pitchFamily="18" charset="0"/>
                        </a:rPr>
                        <a:t> </a:t>
                      </a:r>
                      <a:r>
                        <a:rPr lang="tr-TR" sz="1600" b="1" dirty="0" smtClean="0">
                          <a:solidFill>
                            <a:srgbClr val="FFFF00"/>
                          </a:solidFill>
                          <a:effectLst/>
                          <a:latin typeface="Calibri" panose="020F0502020204030204" pitchFamily="34" charset="0"/>
                          <a:ea typeface="Times New Roman" panose="02020603050405020304" pitchFamily="18" charset="0"/>
                        </a:rPr>
                        <a:t>ÜRETİM PROSESLERİNİN İZLENMESİ VE KONTROLÜ</a:t>
                      </a:r>
                      <a:r>
                        <a:rPr lang="tr-TR" sz="1600" dirty="0" smtClean="0">
                          <a:solidFill>
                            <a:srgbClr val="FFFF00"/>
                          </a:solidFill>
                          <a:effectLst/>
                          <a:latin typeface="Calibri" panose="020F0502020204030204" pitchFamily="34" charset="0"/>
                          <a:ea typeface="Times New Roman" panose="02020603050405020304" pitchFamily="18" charset="0"/>
                        </a:rPr>
                        <a:t>, STOK KONTROLÜ, </a:t>
                      </a:r>
                      <a:r>
                        <a:rPr lang="tr-TR" sz="1600" b="1" dirty="0" smtClean="0">
                          <a:solidFill>
                            <a:srgbClr val="FFFF00"/>
                          </a:solidFill>
                          <a:effectLst/>
                          <a:latin typeface="Calibri" panose="020F0502020204030204" pitchFamily="34" charset="0"/>
                          <a:ea typeface="Times New Roman" panose="02020603050405020304" pitchFamily="18" charset="0"/>
                        </a:rPr>
                        <a:t>KALİTE KONTROL</a:t>
                      </a:r>
                      <a:r>
                        <a:rPr lang="tr-TR" sz="1600" dirty="0" smtClean="0">
                          <a:solidFill>
                            <a:srgbClr val="FFFF00"/>
                          </a:solidFill>
                          <a:effectLst/>
                          <a:latin typeface="Calibri" panose="020F0502020204030204" pitchFamily="34" charset="0"/>
                          <a:ea typeface="Times New Roman" panose="02020603050405020304" pitchFamily="18" charset="0"/>
                        </a:rPr>
                        <a:t>, </a:t>
                      </a:r>
                      <a:r>
                        <a:rPr lang="tr-TR" sz="1600" b="1" dirty="0" smtClean="0">
                          <a:solidFill>
                            <a:srgbClr val="FFFF00"/>
                          </a:solidFill>
                          <a:effectLst/>
                          <a:latin typeface="Calibri" panose="020F0502020204030204" pitchFamily="34" charset="0"/>
                          <a:ea typeface="Times New Roman" panose="02020603050405020304" pitchFamily="18" charset="0"/>
                        </a:rPr>
                        <a:t>LOJİSTİK, ENERJİ KULLANIMI </a:t>
                      </a:r>
                      <a:r>
                        <a:rPr lang="tr-TR" sz="1600" dirty="0" smtClean="0">
                          <a:solidFill>
                            <a:srgbClr val="0033CC"/>
                          </a:solidFill>
                          <a:effectLst/>
                          <a:latin typeface="Calibri" panose="020F0502020204030204" pitchFamily="34" charset="0"/>
                          <a:ea typeface="Times New Roman" panose="02020603050405020304" pitchFamily="18" charset="0"/>
                        </a:rPr>
                        <a:t> </a:t>
                      </a:r>
                      <a:r>
                        <a:rPr lang="tr-TR" sz="1600" dirty="0" smtClean="0">
                          <a:effectLst/>
                          <a:latin typeface="Calibri" panose="020F0502020204030204" pitchFamily="34" charset="0"/>
                          <a:ea typeface="Times New Roman" panose="02020603050405020304" pitchFamily="18" charset="0"/>
                        </a:rPr>
                        <a:t>iş süreçlerinden </a:t>
                      </a:r>
                      <a:r>
                        <a:rPr lang="tr-TR" sz="1600" b="1" dirty="0" smtClean="0">
                          <a:solidFill>
                            <a:srgbClr val="FFFF00"/>
                          </a:solidFill>
                          <a:effectLst/>
                          <a:latin typeface="Calibri" panose="020F0502020204030204" pitchFamily="34" charset="0"/>
                          <a:ea typeface="Times New Roman" panose="02020603050405020304" pitchFamily="18" charset="0"/>
                        </a:rPr>
                        <a:t>EN AZ BİRİNİ </a:t>
                      </a:r>
                      <a:r>
                        <a:rPr lang="tr-TR" sz="1600" dirty="0" smtClean="0">
                          <a:effectLst/>
                          <a:latin typeface="Calibri" panose="020F0502020204030204" pitchFamily="34" charset="0"/>
                          <a:ea typeface="Times New Roman" panose="02020603050405020304" pitchFamily="18" charset="0"/>
                        </a:rPr>
                        <a:t>iyileştirecek veya ihtiyaçlarını giderecek çözümler üretiyor olması</a:t>
                      </a:r>
                    </a:p>
                    <a:p>
                      <a:pPr marL="285750" lvl="0" indent="-285750" algn="just">
                        <a:spcAft>
                          <a:spcPts val="0"/>
                        </a:spcAft>
                        <a:buClr>
                          <a:srgbClr val="FFFF00"/>
                        </a:buClr>
                        <a:buFont typeface="Wingdings" panose="05000000000000000000" pitchFamily="2" charset="2"/>
                        <a:buChar char=""/>
                        <a:tabLst>
                          <a:tab pos="66675" algn="l"/>
                        </a:tabLst>
                      </a:pPr>
                      <a:r>
                        <a:rPr lang="tr-TR" sz="1600" dirty="0" smtClean="0">
                          <a:effectLst/>
                          <a:latin typeface="Calibri" panose="020F0502020204030204" pitchFamily="34" charset="0"/>
                          <a:ea typeface="Times New Roman" panose="02020603050405020304" pitchFamily="18" charset="0"/>
                        </a:rPr>
                        <a:t>Transfer edilecek verilerle ilgili elektronik ve yazılımsal altyapının çalışma şeklinin açıklanıyor olması</a:t>
                      </a:r>
                    </a:p>
                    <a:p>
                      <a:pPr marL="285750" lvl="0" indent="-285750" algn="just">
                        <a:spcAft>
                          <a:spcPts val="0"/>
                        </a:spcAft>
                        <a:buClr>
                          <a:srgbClr val="FFFF00"/>
                        </a:buClr>
                        <a:buFont typeface="Wingdings" panose="05000000000000000000" pitchFamily="2" charset="2"/>
                        <a:buChar char=""/>
                        <a:tabLst>
                          <a:tab pos="66675" algn="l"/>
                        </a:tabLst>
                      </a:pPr>
                      <a:r>
                        <a:rPr lang="tr-TR" sz="1600" dirty="0" smtClean="0">
                          <a:effectLst/>
                          <a:latin typeface="Calibri" panose="020F0502020204030204" pitchFamily="34" charset="0"/>
                          <a:ea typeface="Times New Roman" panose="02020603050405020304" pitchFamily="18" charset="0"/>
                        </a:rPr>
                        <a:t>Transfer edilecek verilerin ve sistemin verileri değerlendirerek göstereceği tepkilerin ilişkili iş süreçlerinde iyileştirme (verimlilik, maliyet, hız, kaynak optimizasyonu vb.) sağlama açısından etkililiği </a:t>
                      </a:r>
                    </a:p>
                    <a:p>
                      <a:pPr marL="285750" lvl="0" indent="-285750" algn="just">
                        <a:spcAft>
                          <a:spcPts val="0"/>
                        </a:spcAft>
                        <a:buClr>
                          <a:srgbClr val="FFFF00"/>
                        </a:buClr>
                        <a:buFont typeface="Wingdings" panose="05000000000000000000" pitchFamily="2" charset="2"/>
                        <a:buChar char=""/>
                        <a:tabLst>
                          <a:tab pos="66675" algn="l"/>
                        </a:tabLst>
                      </a:pPr>
                      <a:r>
                        <a:rPr lang="tr-TR" sz="1600" dirty="0" smtClean="0">
                          <a:effectLst/>
                          <a:latin typeface="Calibri" panose="020F0502020204030204" pitchFamily="34" charset="0"/>
                          <a:ea typeface="Times New Roman" panose="02020603050405020304" pitchFamily="18" charset="0"/>
                        </a:rPr>
                        <a:t>Varsa sistemin farklı firmaların mamulü olan fiziksel nesnelerin iletişimini sağlayabilme kabiliyetleri</a:t>
                      </a:r>
                    </a:p>
                    <a:p>
                      <a:pPr marL="285750" lvl="0" indent="-285750" algn="just">
                        <a:spcAft>
                          <a:spcPts val="0"/>
                        </a:spcAft>
                        <a:buClr>
                          <a:srgbClr val="FFFF00"/>
                        </a:buClr>
                        <a:buFont typeface="Wingdings" panose="05000000000000000000" pitchFamily="2" charset="2"/>
                        <a:buChar char=""/>
                        <a:tabLst>
                          <a:tab pos="66675" algn="l"/>
                        </a:tabLst>
                      </a:pPr>
                      <a:r>
                        <a:rPr lang="tr-TR" sz="1600" dirty="0" smtClean="0">
                          <a:effectLst/>
                          <a:latin typeface="Calibri" panose="020F0502020204030204" pitchFamily="34" charset="0"/>
                          <a:ea typeface="Times New Roman" panose="02020603050405020304" pitchFamily="18" charset="0"/>
                        </a:rPr>
                        <a:t>Proje konusu ürünün; dijital teknolojilerle entegre olma kabiliyetleri</a:t>
                      </a:r>
                    </a:p>
                    <a:p>
                      <a:pPr marL="0" lvl="0" indent="0" algn="just">
                        <a:spcAft>
                          <a:spcPts val="0"/>
                        </a:spcAft>
                        <a:buClr>
                          <a:srgbClr val="FFFF00"/>
                        </a:buClr>
                        <a:buFont typeface="Wingdings" panose="05000000000000000000" pitchFamily="2" charset="2"/>
                        <a:buNone/>
                        <a:tabLst>
                          <a:tab pos="66675" algn="l"/>
                        </a:tabLst>
                      </a:pPr>
                      <a:r>
                        <a:rPr lang="tr-TR" sz="1600" dirty="0" smtClean="0">
                          <a:effectLst/>
                          <a:latin typeface="Calibri" panose="020F0502020204030204" pitchFamily="34" charset="0"/>
                          <a:ea typeface="Times New Roman" panose="02020603050405020304" pitchFamily="18" charset="0"/>
                        </a:rPr>
                        <a:t>Ayrıca varsa:</a:t>
                      </a:r>
                    </a:p>
                    <a:p>
                      <a:pPr marL="285750" lvl="0" indent="-285750" algn="just">
                        <a:spcAft>
                          <a:spcPts val="0"/>
                        </a:spcAft>
                        <a:buClr>
                          <a:srgbClr val="FFFF00"/>
                        </a:buClr>
                        <a:buFont typeface="Wingdings" panose="05000000000000000000" pitchFamily="2" charset="2"/>
                        <a:buChar char=""/>
                        <a:tabLst>
                          <a:tab pos="66675" algn="l"/>
                        </a:tabLst>
                      </a:pPr>
                      <a:r>
                        <a:rPr lang="tr-TR" sz="1600" dirty="0" smtClean="0">
                          <a:effectLst/>
                          <a:latin typeface="Calibri" panose="020F0502020204030204" pitchFamily="34" charset="0"/>
                          <a:ea typeface="Times New Roman" panose="02020603050405020304" pitchFamily="18" charset="0"/>
                        </a:rPr>
                        <a:t>Proje kapsamında edinilecek teknolojilerin yerli firmalardan karşılanma durumu</a:t>
                      </a:r>
                    </a:p>
                    <a:p>
                      <a:pPr marL="285750" lvl="0" indent="-285750" algn="just">
                        <a:spcAft>
                          <a:spcPts val="0"/>
                        </a:spcAft>
                        <a:buClr>
                          <a:srgbClr val="FFFF00"/>
                        </a:buClr>
                        <a:buFont typeface="Wingdings" panose="05000000000000000000" pitchFamily="2" charset="2"/>
                        <a:buChar char=""/>
                        <a:tabLst>
                          <a:tab pos="66675" algn="l"/>
                        </a:tabLst>
                      </a:pPr>
                      <a:r>
                        <a:rPr lang="tr-TR" sz="1600" dirty="0" smtClean="0">
                          <a:effectLst/>
                          <a:latin typeface="Calibri" panose="020F0502020204030204" pitchFamily="34" charset="0"/>
                          <a:ea typeface="Times New Roman" panose="02020603050405020304" pitchFamily="18" charset="0"/>
                        </a:rPr>
                        <a:t>Donanım yatırımlarını bulut teknolojiler kullanarak düşürme kabiliyetleri</a:t>
                      </a:r>
                    </a:p>
                    <a:p>
                      <a:pPr marL="285750" lvl="0" indent="-285750" algn="just">
                        <a:spcAft>
                          <a:spcPts val="0"/>
                        </a:spcAft>
                        <a:buClr>
                          <a:srgbClr val="FFFF00"/>
                        </a:buClr>
                        <a:buFont typeface="Wingdings" panose="05000000000000000000" pitchFamily="2" charset="2"/>
                        <a:buChar char=""/>
                        <a:tabLst>
                          <a:tab pos="66675" algn="l"/>
                        </a:tabLst>
                      </a:pPr>
                      <a:r>
                        <a:rPr lang="tr-TR" sz="1600" dirty="0" smtClean="0">
                          <a:effectLst/>
                          <a:latin typeface="Calibri" panose="020F0502020204030204" pitchFamily="34" charset="0"/>
                          <a:ea typeface="Times New Roman" panose="02020603050405020304" pitchFamily="18" charset="0"/>
                        </a:rPr>
                        <a:t>Mobil platformlardan veri ve raporlara erişim kabiliyetleri</a:t>
                      </a:r>
                    </a:p>
                    <a:p>
                      <a:pPr marL="285750" lvl="0" indent="-285750" algn="just">
                        <a:spcAft>
                          <a:spcPts val="0"/>
                        </a:spcAft>
                        <a:buClr>
                          <a:srgbClr val="FFFF00"/>
                        </a:buClr>
                        <a:buFont typeface="Wingdings" panose="05000000000000000000" pitchFamily="2" charset="2"/>
                        <a:buChar char=""/>
                        <a:tabLst>
                          <a:tab pos="66675" algn="l"/>
                        </a:tabLst>
                      </a:pPr>
                      <a:r>
                        <a:rPr lang="tr-TR" sz="1600" dirty="0" smtClean="0">
                          <a:effectLst/>
                          <a:latin typeface="Calibri" panose="020F0502020204030204" pitchFamily="34" charset="0"/>
                          <a:ea typeface="Times New Roman" panose="02020603050405020304" pitchFamily="18" charset="0"/>
                        </a:rPr>
                        <a:t>Projeyle işletmeye adapte edilecek / uygulanacak / uyarlanacak teknolojinin, hizmet sağlayıcının kamu kurumlarının </a:t>
                      </a:r>
                      <a:r>
                        <a:rPr lang="tr-TR" sz="1600" dirty="0" err="1" smtClean="0">
                          <a:effectLst/>
                          <a:latin typeface="Calibri" panose="020F0502020204030204" pitchFamily="34" charset="0"/>
                          <a:ea typeface="Times New Roman" panose="02020603050405020304" pitchFamily="18" charset="0"/>
                        </a:rPr>
                        <a:t>ArGe</a:t>
                      </a:r>
                      <a:r>
                        <a:rPr lang="tr-TR" sz="1600" dirty="0" smtClean="0">
                          <a:effectLst/>
                          <a:latin typeface="Calibri" panose="020F0502020204030204" pitchFamily="34" charset="0"/>
                          <a:ea typeface="Times New Roman" panose="02020603050405020304" pitchFamily="18" charset="0"/>
                        </a:rPr>
                        <a:t> desteği ile başarılı tamamlanmış veya Teknoloji Geliştirme Bölgelerinde sonuçlandırılmış ya da </a:t>
                      </a:r>
                      <a:r>
                        <a:rPr lang="tr-TR" sz="1600" dirty="0" err="1" smtClean="0">
                          <a:effectLst/>
                          <a:latin typeface="Calibri" panose="020F0502020204030204" pitchFamily="34" charset="0"/>
                          <a:ea typeface="Times New Roman" panose="02020603050405020304" pitchFamily="18" charset="0"/>
                        </a:rPr>
                        <a:t>ArGe</a:t>
                      </a:r>
                      <a:r>
                        <a:rPr lang="tr-TR" sz="1600" dirty="0" smtClean="0">
                          <a:effectLst/>
                          <a:latin typeface="Calibri" panose="020F0502020204030204" pitchFamily="34" charset="0"/>
                          <a:ea typeface="Times New Roman" panose="02020603050405020304" pitchFamily="18" charset="0"/>
                        </a:rPr>
                        <a:t> Merkezi proje çıktısı olan bir ürün /yazılımıyla ilgili olması durumunda, proje ve işletmedeki uygulaması hakkında bilgi verilmesi </a:t>
                      </a:r>
                    </a:p>
                  </a:txBody>
                  <a:tcPr marT="45551" marB="45551">
                    <a:solidFill>
                      <a:schemeClr val="tx2">
                        <a:lumMod val="75000"/>
                      </a:schemeClr>
                    </a:solidFill>
                  </a:tcPr>
                </a:tc>
                <a:extLst>
                  <a:ext uri="{0D108BD9-81ED-4DB2-BD59-A6C34878D82A}">
                    <a16:rowId xmlns:a16="http://schemas.microsoft.com/office/drawing/2014/main" val="10000"/>
                  </a:ext>
                </a:extLst>
              </a:tr>
            </a:tbl>
          </a:graphicData>
        </a:graphic>
      </p:graphicFrame>
      <p:sp>
        <p:nvSpPr>
          <p:cNvPr id="10" name="Düz Bağlayıcı 9"/>
          <p:cNvSpPr/>
          <p:nvPr/>
        </p:nvSpPr>
        <p:spPr>
          <a:xfrm>
            <a:off x="271736" y="2048148"/>
            <a:ext cx="8727885" cy="21284"/>
          </a:xfrm>
          <a:prstGeom prst="line">
            <a:avLst/>
          </a:prstGeom>
          <a:scene3d>
            <a:camera prst="orthographicFront"/>
            <a:lightRig rig="threePt" dir="t">
              <a:rot lat="0" lon="0" rev="7500000"/>
            </a:lightRig>
          </a:scene3d>
          <a:sp3d z="127000" prstMaterial="matte"/>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sp>
      <p:sp>
        <p:nvSpPr>
          <p:cNvPr id="15" name="Dikdörtgen 14"/>
          <p:cNvSpPr/>
          <p:nvPr/>
        </p:nvSpPr>
        <p:spPr>
          <a:xfrm>
            <a:off x="1447377" y="1773496"/>
            <a:ext cx="7488832" cy="4577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Dikdörtgen 15"/>
          <p:cNvSpPr/>
          <p:nvPr/>
        </p:nvSpPr>
        <p:spPr>
          <a:xfrm>
            <a:off x="1824517" y="751962"/>
            <a:ext cx="7034106" cy="114349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p>
            <a:pPr lvl="0" algn="just"/>
            <a:r>
              <a:rPr lang="tr-TR" sz="1600" b="1" dirty="0">
                <a:solidFill>
                  <a:srgbClr val="006597"/>
                </a:solidFill>
                <a:latin typeface="Calibri" panose="020F0502020204030204" pitchFamily="34" charset="0"/>
              </a:rPr>
              <a:t>PROJE TEKLİF ÇAĞRISINA ÖZEL OLARAK PROJE BAŞVURU FORMUNUN </a:t>
            </a:r>
            <a:r>
              <a:rPr lang="tr-TR" sz="1600" b="1" dirty="0" smtClean="0">
                <a:solidFill>
                  <a:srgbClr val="006597"/>
                </a:solidFill>
                <a:latin typeface="Calibri" panose="020F0502020204030204" pitchFamily="34" charset="0"/>
              </a:rPr>
              <a:t>2.11 </a:t>
            </a:r>
            <a:r>
              <a:rPr lang="tr-TR" sz="1600" b="1" dirty="0">
                <a:solidFill>
                  <a:srgbClr val="006597"/>
                </a:solidFill>
                <a:latin typeface="Calibri" panose="020F0502020204030204" pitchFamily="34" charset="0"/>
              </a:rPr>
              <a:t>NUMARALI “ÇAĞRIYA ÖZEL HUSUSLAR” BÖLÜMÜNDE YER VERİLMESİ GEREKEN İLAVE BİLGİLER</a:t>
            </a:r>
          </a:p>
          <a:p>
            <a:pPr lvl="0"/>
            <a:r>
              <a:rPr lang="tr-TR" sz="2000" b="1" dirty="0">
                <a:solidFill>
                  <a:srgbClr val="006597"/>
                </a:solidFill>
                <a:latin typeface="Calibri" panose="020F0502020204030204" pitchFamily="34" charset="0"/>
              </a:rPr>
              <a:t>- </a:t>
            </a:r>
            <a:r>
              <a:rPr lang="tr-TR" sz="1200" b="1" dirty="0">
                <a:solidFill>
                  <a:srgbClr val="006597"/>
                </a:solidFill>
                <a:latin typeface="Calibri" panose="020F0502020204030204" pitchFamily="34" charset="0"/>
              </a:rPr>
              <a:t>100 puan üzerinden 30 puanlık teknik değerlendirmede esas alınacaktır - </a:t>
            </a:r>
          </a:p>
        </p:txBody>
      </p:sp>
      <p:sp>
        <p:nvSpPr>
          <p:cNvPr id="22" name="Dikdörtgen 21"/>
          <p:cNvSpPr/>
          <p:nvPr/>
        </p:nvSpPr>
        <p:spPr>
          <a:xfrm>
            <a:off x="1441799" y="3853085"/>
            <a:ext cx="7488832" cy="4577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8" name="Dikdörtgen 27"/>
          <p:cNvSpPr/>
          <p:nvPr/>
        </p:nvSpPr>
        <p:spPr>
          <a:xfrm>
            <a:off x="1369791" y="5575943"/>
            <a:ext cx="7488832" cy="4577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34" name="Grup 33"/>
          <p:cNvGrpSpPr/>
          <p:nvPr/>
        </p:nvGrpSpPr>
        <p:grpSpPr>
          <a:xfrm>
            <a:off x="271736" y="354450"/>
            <a:ext cx="8332712" cy="584775"/>
            <a:chOff x="271736" y="527614"/>
            <a:chExt cx="8332712" cy="584775"/>
          </a:xfrm>
        </p:grpSpPr>
        <p:sp>
          <p:nvSpPr>
            <p:cNvPr id="35" name="3 Metin kutusu"/>
            <p:cNvSpPr txBox="1"/>
            <p:nvPr/>
          </p:nvSpPr>
          <p:spPr>
            <a:xfrm>
              <a:off x="395536" y="527614"/>
              <a:ext cx="7632848" cy="584775"/>
            </a:xfrm>
            <a:prstGeom prst="rect">
              <a:avLst/>
            </a:prstGeom>
            <a:noFill/>
          </p:spPr>
          <p:txBody>
            <a:bodyPr wrap="square" rtlCol="0">
              <a:spAutoFit/>
            </a:bodyPr>
            <a:lstStyle/>
            <a:p>
              <a:r>
                <a:rPr lang="tr-TR" sz="1600" b="1" dirty="0">
                  <a:solidFill>
                    <a:srgbClr val="00BAD9"/>
                  </a:solidFill>
                </a:rPr>
                <a:t>KOBİGEL - KOBİ GELİŞİM DESTEK PROGRAMI </a:t>
              </a:r>
              <a:r>
                <a:rPr lang="tr-TR" sz="1600" b="1" dirty="0">
                  <a:solidFill>
                    <a:schemeClr val="accent1">
                      <a:lumMod val="60000"/>
                      <a:lumOff val="40000"/>
                    </a:schemeClr>
                  </a:solidFill>
                </a:rPr>
                <a:t>|</a:t>
              </a:r>
              <a:r>
                <a:rPr lang="tr-TR" sz="1600" b="1" dirty="0">
                  <a:solidFill>
                    <a:schemeClr val="bg2">
                      <a:lumMod val="90000"/>
                    </a:schemeClr>
                  </a:solidFill>
                </a:rPr>
                <a:t> </a:t>
              </a:r>
              <a:r>
                <a:rPr lang="tr-TR" sz="1600" b="1" dirty="0" smtClean="0">
                  <a:solidFill>
                    <a:srgbClr val="0070C0"/>
                  </a:solidFill>
                </a:rPr>
                <a:t>2020 </a:t>
              </a:r>
              <a:r>
                <a:rPr lang="tr-TR" sz="1600" b="1" dirty="0">
                  <a:solidFill>
                    <a:srgbClr val="0070C0"/>
                  </a:solidFill>
                </a:rPr>
                <a:t>– 02 Proje Teklif Çağrısı</a:t>
              </a:r>
            </a:p>
            <a:p>
              <a:endParaRPr lang="tr-TR" sz="1600" b="1" dirty="0">
                <a:solidFill>
                  <a:srgbClr val="00BAD9"/>
                </a:solidFill>
              </a:endParaRPr>
            </a:p>
          </p:txBody>
        </p:sp>
        <p:cxnSp>
          <p:nvCxnSpPr>
            <p:cNvPr id="36" name="Düz Bağlayıcı 35"/>
            <p:cNvCxnSpPr/>
            <p:nvPr/>
          </p:nvCxnSpPr>
          <p:spPr>
            <a:xfrm>
              <a:off x="271736" y="853160"/>
              <a:ext cx="833271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6" name="Slayt Numarası Yer Tutucusu 1"/>
          <p:cNvSpPr txBox="1">
            <a:spLocks/>
          </p:cNvSpPr>
          <p:nvPr/>
        </p:nvSpPr>
        <p:spPr>
          <a:xfrm>
            <a:off x="6372225" y="6456811"/>
            <a:ext cx="2133600" cy="362508"/>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solidFill>
                <a:latin typeface="+mn-lt"/>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a:lstStyle>
          <a:p>
            <a:pPr>
              <a:defRPr/>
            </a:pPr>
            <a:fld id="{FF16F97C-866D-4F85-A1F6-DDF39F62CB6A}" type="slidenum">
              <a:rPr lang="en-CA" smtClean="0">
                <a:latin typeface="Calibri" panose="020F0502020204030204" pitchFamily="34" charset="0"/>
              </a:rPr>
              <a:pPr>
                <a:defRPr/>
              </a:pPr>
              <a:t>21</a:t>
            </a:fld>
            <a:endParaRPr lang="en-CA" dirty="0">
              <a:latin typeface="Calibri" panose="020F0502020204030204" pitchFamily="34" charset="0"/>
            </a:endParaRPr>
          </a:p>
        </p:txBody>
      </p:sp>
      <p:sp>
        <p:nvSpPr>
          <p:cNvPr id="18" name="Dikdörtgen 17"/>
          <p:cNvSpPr/>
          <p:nvPr/>
        </p:nvSpPr>
        <p:spPr>
          <a:xfrm>
            <a:off x="19320" y="730597"/>
            <a:ext cx="1838351" cy="966551"/>
          </a:xfrm>
          <a:prstGeom prst="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106680" tIns="106680" rIns="106680" bIns="106680" numCol="1" spcCol="1270" anchor="t" anchorCtr="0">
            <a:noAutofit/>
          </a:bodyPr>
          <a:lstStyle/>
          <a:p>
            <a:pPr defTabSz="1244600" fontAlgn="auto">
              <a:lnSpc>
                <a:spcPct val="90000"/>
              </a:lnSpc>
              <a:spcAft>
                <a:spcPct val="35000"/>
              </a:spcAft>
            </a:pPr>
            <a:r>
              <a:rPr lang="tr-TR" sz="2400" b="1" dirty="0" smtClean="0">
                <a:solidFill>
                  <a:srgbClr val="006597"/>
                </a:solidFill>
                <a:latin typeface="Calibri" panose="020F0502020204030204" pitchFamily="34" charset="0"/>
              </a:rPr>
              <a:t>NESNELERİN İNTERNETİ</a:t>
            </a:r>
            <a:r>
              <a:rPr lang="tr-TR" sz="2800" b="1" dirty="0" smtClean="0">
                <a:solidFill>
                  <a:srgbClr val="006597"/>
                </a:solidFill>
                <a:latin typeface="Calibri" panose="020F0502020204030204" pitchFamily="34" charset="0"/>
              </a:rPr>
              <a:t>	</a:t>
            </a:r>
            <a:endParaRPr lang="tr-TR" sz="2800" b="1" dirty="0">
              <a:solidFill>
                <a:srgbClr val="006597"/>
              </a:solidFill>
              <a:latin typeface="Calibri" panose="020F0502020204030204" pitchFamily="34" charset="0"/>
            </a:endParaRPr>
          </a:p>
        </p:txBody>
      </p:sp>
    </p:spTree>
    <p:extLst>
      <p:ext uri="{BB962C8B-B14F-4D97-AF65-F5344CB8AC3E}">
        <p14:creationId xmlns:p14="http://schemas.microsoft.com/office/powerpoint/2010/main" val="27060505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3"/>
          <p:cNvPicPr>
            <a:picLocks noChangeAspect="1" noChangeArrowheads="1"/>
          </p:cNvPicPr>
          <p:nvPr/>
        </p:nvPicPr>
        <p:blipFill>
          <a:blip r:embed="rId3" cstate="print"/>
          <a:srcRect/>
          <a:stretch>
            <a:fillRect/>
          </a:stretch>
        </p:blipFill>
        <p:spPr bwMode="auto">
          <a:xfrm>
            <a:off x="8172400" y="175986"/>
            <a:ext cx="720080" cy="507913"/>
          </a:xfrm>
          <a:prstGeom prst="rect">
            <a:avLst/>
          </a:prstGeom>
          <a:noFill/>
          <a:ln w="9525">
            <a:noFill/>
            <a:miter lim="800000"/>
            <a:headEnd/>
            <a:tailEnd/>
          </a:ln>
        </p:spPr>
      </p:pic>
      <p:graphicFrame>
        <p:nvGraphicFramePr>
          <p:cNvPr id="5" name="Tablo 4"/>
          <p:cNvGraphicFramePr>
            <a:graphicFrameLocks noGrp="1"/>
          </p:cNvGraphicFramePr>
          <p:nvPr>
            <p:extLst>
              <p:ext uri="{D42A27DB-BD31-4B8C-83A1-F6EECF244321}">
                <p14:modId xmlns:p14="http://schemas.microsoft.com/office/powerpoint/2010/main" val="637281973"/>
              </p:ext>
            </p:extLst>
          </p:nvPr>
        </p:nvGraphicFramePr>
        <p:xfrm>
          <a:off x="2195734" y="1641929"/>
          <a:ext cx="6494207" cy="4145280"/>
        </p:xfrm>
        <a:graphic>
          <a:graphicData uri="http://schemas.openxmlformats.org/drawingml/2006/table">
            <a:tbl>
              <a:tblPr firstRow="1" bandRow="1">
                <a:tableStyleId>{5A111915-BE36-4E01-A7E5-04B1672EAD32}</a:tableStyleId>
              </a:tblPr>
              <a:tblGrid>
                <a:gridCol w="6494207">
                  <a:extLst>
                    <a:ext uri="{9D8B030D-6E8A-4147-A177-3AD203B41FA5}">
                      <a16:colId xmlns:a16="http://schemas.microsoft.com/office/drawing/2014/main" val="20000"/>
                    </a:ext>
                  </a:extLst>
                </a:gridCol>
              </a:tblGrid>
              <a:tr h="2565863">
                <a:tc>
                  <a:txBody>
                    <a:bodyPr/>
                    <a:lstStyle/>
                    <a:p>
                      <a:pPr algn="just">
                        <a:spcAft>
                          <a:spcPts val="0"/>
                        </a:spcAft>
                      </a:pPr>
                      <a:r>
                        <a:rPr lang="tr-TR" sz="1600" b="1" dirty="0" smtClean="0">
                          <a:solidFill>
                            <a:schemeClr val="bg1"/>
                          </a:solidFill>
                          <a:effectLst/>
                          <a:latin typeface="Calibri" panose="020F0502020204030204" pitchFamily="34" charset="0"/>
                          <a:ea typeface="Times New Roman" panose="02020603050405020304" pitchFamily="18" charset="0"/>
                        </a:rPr>
                        <a:t>Endüstriyel uygulamalarda kullanılan, sabit konumlu veya hareketli olabilen, üç veya daha fazla programlanabilir eksene sahip, otomatik kontrollü, yeniden programlanabilir çok amaçlı manipülatöre (mekanik işlemi gerçekleştiren mafsallı kol) sahip cihazlardır. </a:t>
                      </a:r>
                    </a:p>
                    <a:p>
                      <a:pPr algn="just">
                        <a:spcAft>
                          <a:spcPts val="0"/>
                        </a:spcAft>
                      </a:pPr>
                      <a:endParaRPr lang="tr-TR" sz="1600" b="1" dirty="0" smtClean="0">
                        <a:solidFill>
                          <a:schemeClr val="bg1"/>
                        </a:solidFill>
                        <a:effectLst/>
                        <a:latin typeface="Calibri" panose="020F0502020204030204" pitchFamily="34" charset="0"/>
                        <a:ea typeface="Times New Roman" panose="02020603050405020304" pitchFamily="18" charset="0"/>
                      </a:endParaRPr>
                    </a:p>
                    <a:p>
                      <a:pPr algn="just">
                        <a:spcAft>
                          <a:spcPts val="0"/>
                        </a:spcAft>
                      </a:pPr>
                      <a:r>
                        <a:rPr lang="tr-TR" sz="1600" b="1" dirty="0" smtClean="0">
                          <a:solidFill>
                            <a:schemeClr val="bg1"/>
                          </a:solidFill>
                          <a:effectLst/>
                          <a:latin typeface="Calibri" panose="020F0502020204030204" pitchFamily="34" charset="0"/>
                          <a:ea typeface="Times New Roman" panose="02020603050405020304" pitchFamily="18" charset="0"/>
                        </a:rPr>
                        <a:t>Bu robotlar imalat sanayinde; malzemelerin / parçaların taşınması, birleştirilmesi - sökülmesi, sıralanması, temizlenmesi – parlatılması, kesilmesi, perçinlenmesi vb. işlemlerinde ve kaynak, boyama, stoklama – yükleme - boşaltma, döküm, kontrol – ölçüm otomasyonunda kullanılır, enerji kullanımında verimlilik sağlayabilir. Üretimle ilgili tehlikeli ve riskli yerlerde yapılacak farklı işlemleri de gerçekleştirebilirler.       </a:t>
                      </a:r>
                    </a:p>
                    <a:p>
                      <a:pPr algn="just">
                        <a:spcAft>
                          <a:spcPts val="0"/>
                        </a:spcAft>
                      </a:pPr>
                      <a:endParaRPr lang="tr-TR" sz="1600" b="1" dirty="0" smtClean="0">
                        <a:solidFill>
                          <a:schemeClr val="bg1"/>
                        </a:solidFill>
                        <a:effectLst/>
                        <a:latin typeface="Calibri" panose="020F0502020204030204" pitchFamily="34" charset="0"/>
                        <a:ea typeface="Times New Roman" panose="02020603050405020304" pitchFamily="18" charset="0"/>
                      </a:endParaRPr>
                    </a:p>
                    <a:p>
                      <a:pPr algn="just">
                        <a:spcAft>
                          <a:spcPts val="0"/>
                        </a:spcAft>
                      </a:pPr>
                      <a:r>
                        <a:rPr lang="tr-TR" sz="1600" b="1" dirty="0" smtClean="0">
                          <a:solidFill>
                            <a:schemeClr val="bg1"/>
                          </a:solidFill>
                          <a:effectLst/>
                          <a:latin typeface="Calibri" panose="020F0502020204030204" pitchFamily="34" charset="0"/>
                          <a:ea typeface="Times New Roman" panose="02020603050405020304" pitchFamily="18" charset="0"/>
                        </a:rPr>
                        <a:t>Bu uygun proje konusunu içeren projeler; endüstriyel robot teknolojileri kullanılmak suretiyle </a:t>
                      </a:r>
                      <a:r>
                        <a:rPr lang="tr-TR" sz="1600" b="1" u="sng" dirty="0" smtClean="0">
                          <a:solidFill>
                            <a:schemeClr val="bg1"/>
                          </a:solidFill>
                          <a:effectLst/>
                          <a:latin typeface="Calibri" panose="020F0502020204030204" pitchFamily="34" charset="0"/>
                          <a:ea typeface="Times New Roman" panose="02020603050405020304" pitchFamily="18" charset="0"/>
                        </a:rPr>
                        <a:t>imalat sanayi sektörü işletmesinin </a:t>
                      </a:r>
                      <a:r>
                        <a:rPr lang="tr-TR" sz="1600" b="1" dirty="0" smtClean="0">
                          <a:solidFill>
                            <a:srgbClr val="FFFF00"/>
                          </a:solidFill>
                          <a:effectLst/>
                          <a:latin typeface="Calibri" panose="020F0502020204030204" pitchFamily="34" charset="0"/>
                          <a:ea typeface="Times New Roman" panose="02020603050405020304" pitchFamily="18" charset="0"/>
                        </a:rPr>
                        <a:t>ÜRETİM, KONTROL, TEST, ÖLÇÜM, STOK VEYA YÜKLEME – BOŞALTMA, ENERJİ KULLANIMI </a:t>
                      </a:r>
                      <a:r>
                        <a:rPr lang="tr-TR" sz="1600" b="1" dirty="0" smtClean="0">
                          <a:solidFill>
                            <a:schemeClr val="bg1"/>
                          </a:solidFill>
                          <a:effectLst/>
                          <a:latin typeface="Calibri" panose="020F0502020204030204" pitchFamily="34" charset="0"/>
                          <a:ea typeface="Times New Roman" panose="02020603050405020304" pitchFamily="18" charset="0"/>
                        </a:rPr>
                        <a:t>iş süreçlerinden </a:t>
                      </a:r>
                      <a:r>
                        <a:rPr lang="tr-TR" sz="1600" b="1" dirty="0" smtClean="0">
                          <a:solidFill>
                            <a:srgbClr val="FFFF00"/>
                          </a:solidFill>
                          <a:effectLst/>
                          <a:latin typeface="Calibri" panose="020F0502020204030204" pitchFamily="34" charset="0"/>
                          <a:ea typeface="Times New Roman" panose="02020603050405020304" pitchFamily="18" charset="0"/>
                        </a:rPr>
                        <a:t>EN AZ BİRİNİ </a:t>
                      </a:r>
                      <a:r>
                        <a:rPr lang="tr-TR" sz="1600" b="1" dirty="0" smtClean="0">
                          <a:solidFill>
                            <a:schemeClr val="bg1"/>
                          </a:solidFill>
                          <a:effectLst/>
                          <a:latin typeface="Calibri" panose="020F0502020204030204" pitchFamily="34" charset="0"/>
                          <a:ea typeface="Times New Roman" panose="02020603050405020304" pitchFamily="18" charset="0"/>
                        </a:rPr>
                        <a:t>iyileştirecek veya ihtiyaçlarını giderecek çözümler üretiyor olmalıdır.</a:t>
                      </a:r>
                    </a:p>
                  </a:txBody>
                  <a:tcPr marL="68580" marR="68580" marT="0" marB="0">
                    <a:solidFill>
                      <a:schemeClr val="tx2">
                        <a:lumMod val="75000"/>
                      </a:schemeClr>
                    </a:solidFill>
                  </a:tcPr>
                </a:tc>
                <a:extLst>
                  <a:ext uri="{0D108BD9-81ED-4DB2-BD59-A6C34878D82A}">
                    <a16:rowId xmlns:a16="http://schemas.microsoft.com/office/drawing/2014/main" val="10000"/>
                  </a:ext>
                </a:extLst>
              </a:tr>
            </a:tbl>
          </a:graphicData>
        </a:graphic>
      </p:graphicFrame>
      <p:sp>
        <p:nvSpPr>
          <p:cNvPr id="10" name="Düz Bağlayıcı 9"/>
          <p:cNvSpPr/>
          <p:nvPr/>
        </p:nvSpPr>
        <p:spPr>
          <a:xfrm flipV="1">
            <a:off x="2195735" y="1486688"/>
            <a:ext cx="6518871" cy="0"/>
          </a:xfrm>
          <a:prstGeom prst="line">
            <a:avLst/>
          </a:prstGeom>
          <a:scene3d>
            <a:camera prst="orthographicFront"/>
            <a:lightRig rig="threePt" dir="t">
              <a:rot lat="0" lon="0" rev="7500000"/>
            </a:lightRig>
          </a:scene3d>
          <a:sp3d z="127000" prstMaterial="matte"/>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sp>
      <p:sp>
        <p:nvSpPr>
          <p:cNvPr id="13" name="Dikdörtgen 12"/>
          <p:cNvSpPr/>
          <p:nvPr/>
        </p:nvSpPr>
        <p:spPr>
          <a:xfrm>
            <a:off x="44566" y="793565"/>
            <a:ext cx="2007154" cy="966551"/>
          </a:xfrm>
          <a:prstGeom prst="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106680" tIns="106680" rIns="106680" bIns="106680" numCol="1" spcCol="1270" anchor="t" anchorCtr="0">
            <a:noAutofit/>
          </a:bodyPr>
          <a:lstStyle/>
          <a:p>
            <a:pPr defTabSz="1244600" fontAlgn="auto">
              <a:lnSpc>
                <a:spcPct val="90000"/>
              </a:lnSpc>
              <a:spcAft>
                <a:spcPct val="35000"/>
              </a:spcAft>
            </a:pPr>
            <a:r>
              <a:rPr lang="tr-TR" sz="2400" b="1" dirty="0" smtClean="0">
                <a:solidFill>
                  <a:srgbClr val="006597"/>
                </a:solidFill>
                <a:latin typeface="Calibri" panose="020F0502020204030204" pitchFamily="34" charset="0"/>
              </a:rPr>
              <a:t>ENDÜSTRİYEL ROBOTLAR</a:t>
            </a:r>
            <a:r>
              <a:rPr lang="tr-TR" sz="2800" b="1" dirty="0" smtClean="0">
                <a:solidFill>
                  <a:srgbClr val="006597"/>
                </a:solidFill>
                <a:latin typeface="Calibri" panose="020F0502020204030204" pitchFamily="34" charset="0"/>
              </a:rPr>
              <a:t>	</a:t>
            </a:r>
            <a:endParaRPr lang="tr-TR" sz="2800" b="1" dirty="0">
              <a:solidFill>
                <a:srgbClr val="006597"/>
              </a:solidFill>
              <a:latin typeface="Calibri" panose="020F0502020204030204" pitchFamily="34" charset="0"/>
            </a:endParaRPr>
          </a:p>
        </p:txBody>
      </p:sp>
      <p:sp>
        <p:nvSpPr>
          <p:cNvPr id="16" name="Dikdörtgen 15"/>
          <p:cNvSpPr/>
          <p:nvPr/>
        </p:nvSpPr>
        <p:spPr>
          <a:xfrm>
            <a:off x="2012873" y="859086"/>
            <a:ext cx="7034106" cy="45775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p>
            <a:pPr lvl="0"/>
            <a:r>
              <a:rPr lang="tr-TR" sz="2000" b="1" dirty="0" smtClean="0">
                <a:solidFill>
                  <a:srgbClr val="006597"/>
                </a:solidFill>
                <a:latin typeface="Calibri" panose="020F0502020204030204" pitchFamily="34" charset="0"/>
              </a:rPr>
              <a:t>TANIM</a:t>
            </a:r>
            <a:endParaRPr lang="tr-TR" sz="2000" b="1" dirty="0">
              <a:solidFill>
                <a:srgbClr val="006597"/>
              </a:solidFill>
              <a:latin typeface="Calibri" panose="020F0502020204030204" pitchFamily="34" charset="0"/>
            </a:endParaRPr>
          </a:p>
        </p:txBody>
      </p:sp>
      <p:sp>
        <p:nvSpPr>
          <p:cNvPr id="22" name="Dikdörtgen 21"/>
          <p:cNvSpPr/>
          <p:nvPr/>
        </p:nvSpPr>
        <p:spPr>
          <a:xfrm>
            <a:off x="1441799" y="3853085"/>
            <a:ext cx="7488832" cy="4577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8" name="Dikdörtgen 27"/>
          <p:cNvSpPr/>
          <p:nvPr/>
        </p:nvSpPr>
        <p:spPr>
          <a:xfrm>
            <a:off x="1369791" y="5575943"/>
            <a:ext cx="7488832" cy="4577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34" name="Grup 33"/>
          <p:cNvGrpSpPr/>
          <p:nvPr/>
        </p:nvGrpSpPr>
        <p:grpSpPr>
          <a:xfrm>
            <a:off x="271736" y="354450"/>
            <a:ext cx="8332712" cy="584775"/>
            <a:chOff x="271736" y="527614"/>
            <a:chExt cx="8332712" cy="584775"/>
          </a:xfrm>
        </p:grpSpPr>
        <p:sp>
          <p:nvSpPr>
            <p:cNvPr id="35" name="3 Metin kutusu"/>
            <p:cNvSpPr txBox="1"/>
            <p:nvPr/>
          </p:nvSpPr>
          <p:spPr>
            <a:xfrm>
              <a:off x="395536" y="527614"/>
              <a:ext cx="7632848" cy="584775"/>
            </a:xfrm>
            <a:prstGeom prst="rect">
              <a:avLst/>
            </a:prstGeom>
            <a:noFill/>
          </p:spPr>
          <p:txBody>
            <a:bodyPr wrap="square" rtlCol="0">
              <a:spAutoFit/>
            </a:bodyPr>
            <a:lstStyle/>
            <a:p>
              <a:r>
                <a:rPr lang="tr-TR" sz="1600" b="1" dirty="0">
                  <a:solidFill>
                    <a:srgbClr val="00BAD9"/>
                  </a:solidFill>
                </a:rPr>
                <a:t>KOBİGEL - KOBİ GELİŞİM DESTEK PROGRAMI </a:t>
              </a:r>
              <a:r>
                <a:rPr lang="tr-TR" sz="1600" b="1" dirty="0">
                  <a:solidFill>
                    <a:schemeClr val="accent1">
                      <a:lumMod val="60000"/>
                      <a:lumOff val="40000"/>
                    </a:schemeClr>
                  </a:solidFill>
                </a:rPr>
                <a:t>|</a:t>
              </a:r>
              <a:r>
                <a:rPr lang="tr-TR" sz="1600" b="1" dirty="0">
                  <a:solidFill>
                    <a:schemeClr val="bg2">
                      <a:lumMod val="90000"/>
                    </a:schemeClr>
                  </a:solidFill>
                </a:rPr>
                <a:t> </a:t>
              </a:r>
              <a:r>
                <a:rPr lang="tr-TR" sz="1600" b="1" dirty="0" smtClean="0">
                  <a:solidFill>
                    <a:srgbClr val="0070C0"/>
                  </a:solidFill>
                </a:rPr>
                <a:t>2020 </a:t>
              </a:r>
              <a:r>
                <a:rPr lang="tr-TR" sz="1600" b="1" dirty="0">
                  <a:solidFill>
                    <a:srgbClr val="0070C0"/>
                  </a:solidFill>
                </a:rPr>
                <a:t>– 02 Proje Teklif Çağrısı</a:t>
              </a:r>
            </a:p>
            <a:p>
              <a:endParaRPr lang="tr-TR" sz="1600" b="1" dirty="0">
                <a:solidFill>
                  <a:srgbClr val="00BAD9"/>
                </a:solidFill>
              </a:endParaRPr>
            </a:p>
          </p:txBody>
        </p:sp>
        <p:cxnSp>
          <p:nvCxnSpPr>
            <p:cNvPr id="36" name="Düz Bağlayıcı 35"/>
            <p:cNvCxnSpPr/>
            <p:nvPr/>
          </p:nvCxnSpPr>
          <p:spPr>
            <a:xfrm>
              <a:off x="271736" y="853160"/>
              <a:ext cx="833271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6" name="Slayt Numarası Yer Tutucusu 1"/>
          <p:cNvSpPr txBox="1">
            <a:spLocks/>
          </p:cNvSpPr>
          <p:nvPr/>
        </p:nvSpPr>
        <p:spPr>
          <a:xfrm>
            <a:off x="6372225" y="6456811"/>
            <a:ext cx="2133600" cy="362508"/>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solidFill>
                <a:latin typeface="+mn-lt"/>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a:lstStyle>
          <a:p>
            <a:pPr>
              <a:defRPr/>
            </a:pPr>
            <a:fld id="{FF16F97C-866D-4F85-A1F6-DDF39F62CB6A}" type="slidenum">
              <a:rPr lang="en-CA" smtClean="0">
                <a:latin typeface="Calibri" panose="020F0502020204030204" pitchFamily="34" charset="0"/>
              </a:rPr>
              <a:pPr>
                <a:defRPr/>
              </a:pPr>
              <a:t>22</a:t>
            </a:fld>
            <a:endParaRPr lang="en-CA" dirty="0">
              <a:latin typeface="Calibri" panose="020F0502020204030204" pitchFamily="34" charset="0"/>
            </a:endParaRPr>
          </a:p>
        </p:txBody>
      </p:sp>
    </p:spTree>
    <p:extLst>
      <p:ext uri="{BB962C8B-B14F-4D97-AF65-F5344CB8AC3E}">
        <p14:creationId xmlns:p14="http://schemas.microsoft.com/office/powerpoint/2010/main" val="35795747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3"/>
          <p:cNvPicPr>
            <a:picLocks noChangeAspect="1" noChangeArrowheads="1"/>
          </p:cNvPicPr>
          <p:nvPr/>
        </p:nvPicPr>
        <p:blipFill>
          <a:blip r:embed="rId3" cstate="print"/>
          <a:srcRect/>
          <a:stretch>
            <a:fillRect/>
          </a:stretch>
        </p:blipFill>
        <p:spPr bwMode="auto">
          <a:xfrm>
            <a:off x="8172400" y="175986"/>
            <a:ext cx="720080" cy="507913"/>
          </a:xfrm>
          <a:prstGeom prst="rect">
            <a:avLst/>
          </a:prstGeom>
          <a:noFill/>
          <a:ln w="9525">
            <a:noFill/>
            <a:miter lim="800000"/>
            <a:headEnd/>
            <a:tailEnd/>
          </a:ln>
        </p:spPr>
      </p:pic>
      <p:graphicFrame>
        <p:nvGraphicFramePr>
          <p:cNvPr id="5" name="Tablo 4"/>
          <p:cNvGraphicFramePr>
            <a:graphicFrameLocks noGrp="1"/>
          </p:cNvGraphicFramePr>
          <p:nvPr>
            <p:extLst>
              <p:ext uri="{D42A27DB-BD31-4B8C-83A1-F6EECF244321}">
                <p14:modId xmlns:p14="http://schemas.microsoft.com/office/powerpoint/2010/main" val="3458134574"/>
              </p:ext>
            </p:extLst>
          </p:nvPr>
        </p:nvGraphicFramePr>
        <p:xfrm>
          <a:off x="1394199" y="2120156"/>
          <a:ext cx="7488832" cy="4236382"/>
        </p:xfrm>
        <a:graphic>
          <a:graphicData uri="http://schemas.openxmlformats.org/drawingml/2006/table">
            <a:tbl>
              <a:tblPr firstRow="1" bandRow="1">
                <a:tableStyleId>{5A111915-BE36-4E01-A7E5-04B1672EAD32}</a:tableStyleId>
              </a:tblPr>
              <a:tblGrid>
                <a:gridCol w="7488832">
                  <a:extLst>
                    <a:ext uri="{9D8B030D-6E8A-4147-A177-3AD203B41FA5}">
                      <a16:colId xmlns:a16="http://schemas.microsoft.com/office/drawing/2014/main" val="20000"/>
                    </a:ext>
                  </a:extLst>
                </a:gridCol>
              </a:tblGrid>
              <a:tr h="3600400">
                <a:tc>
                  <a:txBody>
                    <a:bodyPr/>
                    <a:lstStyle/>
                    <a:p>
                      <a:pPr marL="285750" lvl="0" indent="-285750" algn="just">
                        <a:spcAft>
                          <a:spcPts val="0"/>
                        </a:spcAft>
                        <a:buClr>
                          <a:srgbClr val="FFFF00"/>
                        </a:buClr>
                        <a:buFont typeface="Wingdings" panose="05000000000000000000" pitchFamily="2" charset="2"/>
                        <a:buChar char=""/>
                        <a:tabLst>
                          <a:tab pos="66675" algn="l"/>
                        </a:tabLst>
                      </a:pPr>
                      <a:r>
                        <a:rPr lang="tr-TR" sz="1600" dirty="0" smtClean="0">
                          <a:effectLst/>
                          <a:latin typeface="Calibri" panose="020F0502020204030204" pitchFamily="34" charset="0"/>
                          <a:ea typeface="Times New Roman" panose="02020603050405020304" pitchFamily="18" charset="0"/>
                        </a:rPr>
                        <a:t>Projenin, endüstriyel robot teknolojileri kullanılmak suretiyle; </a:t>
                      </a:r>
                      <a:r>
                        <a:rPr lang="tr-TR" sz="1600" u="sng" dirty="0" smtClean="0">
                          <a:effectLst/>
                          <a:latin typeface="Calibri" panose="020F0502020204030204" pitchFamily="34" charset="0"/>
                          <a:ea typeface="Times New Roman" panose="02020603050405020304" pitchFamily="18" charset="0"/>
                        </a:rPr>
                        <a:t>imalat sanayi sektörü işletmesinin</a:t>
                      </a:r>
                      <a:r>
                        <a:rPr lang="tr-TR" sz="1600" dirty="0" smtClean="0">
                          <a:effectLst/>
                          <a:latin typeface="Calibri" panose="020F0502020204030204" pitchFamily="34" charset="0"/>
                          <a:ea typeface="Times New Roman" panose="02020603050405020304" pitchFamily="18" charset="0"/>
                        </a:rPr>
                        <a:t> </a:t>
                      </a:r>
                      <a:r>
                        <a:rPr lang="tr-TR" sz="1600" dirty="0" smtClean="0">
                          <a:solidFill>
                            <a:srgbClr val="FFFF00"/>
                          </a:solidFill>
                          <a:effectLst/>
                          <a:latin typeface="Calibri" panose="020F0502020204030204" pitchFamily="34" charset="0"/>
                          <a:ea typeface="Times New Roman" panose="02020603050405020304" pitchFamily="18" charset="0"/>
                        </a:rPr>
                        <a:t>ÜRETİM, KONTROL, TEST, ÖLÇÜM, STOK VEYA YÜKLEME - BOŞALTMA, ENERJİ KULLANIMI </a:t>
                      </a:r>
                      <a:r>
                        <a:rPr lang="tr-TR" sz="1600" dirty="0" smtClean="0">
                          <a:effectLst/>
                          <a:latin typeface="Calibri" panose="020F0502020204030204" pitchFamily="34" charset="0"/>
                          <a:ea typeface="Times New Roman" panose="02020603050405020304" pitchFamily="18" charset="0"/>
                        </a:rPr>
                        <a:t>iş süreçlerinden </a:t>
                      </a:r>
                      <a:r>
                        <a:rPr lang="tr-TR" sz="1600" dirty="0" smtClean="0">
                          <a:solidFill>
                            <a:srgbClr val="FFFF00"/>
                          </a:solidFill>
                          <a:effectLst/>
                          <a:latin typeface="Calibri" panose="020F0502020204030204" pitchFamily="34" charset="0"/>
                          <a:ea typeface="Times New Roman" panose="02020603050405020304" pitchFamily="18" charset="0"/>
                        </a:rPr>
                        <a:t>EN AZ BİRİNİ </a:t>
                      </a:r>
                      <a:r>
                        <a:rPr lang="tr-TR" sz="1600" dirty="0" smtClean="0">
                          <a:effectLst/>
                          <a:latin typeface="Calibri" panose="020F0502020204030204" pitchFamily="34" charset="0"/>
                          <a:ea typeface="Times New Roman" panose="02020603050405020304" pitchFamily="18" charset="0"/>
                        </a:rPr>
                        <a:t>iyileştirecek veya ihtiyaçlarını giderecek çözümler üretiyor olması</a:t>
                      </a:r>
                    </a:p>
                    <a:p>
                      <a:pPr marL="285750" lvl="0" indent="-285750" algn="just">
                        <a:spcAft>
                          <a:spcPts val="0"/>
                        </a:spcAft>
                        <a:buClr>
                          <a:srgbClr val="FFFF00"/>
                        </a:buClr>
                        <a:buFont typeface="Wingdings" panose="05000000000000000000" pitchFamily="2" charset="2"/>
                        <a:buChar char=""/>
                        <a:tabLst>
                          <a:tab pos="66675" algn="l"/>
                        </a:tabLst>
                      </a:pPr>
                      <a:r>
                        <a:rPr lang="tr-TR" sz="1600" dirty="0" smtClean="0">
                          <a:effectLst/>
                          <a:latin typeface="Calibri" panose="020F0502020204030204" pitchFamily="34" charset="0"/>
                          <a:ea typeface="Times New Roman" panose="02020603050405020304" pitchFamily="18" charset="0"/>
                        </a:rPr>
                        <a:t>Proje konusu ürünün; dijital teknolojilerle entegre olma kabiliyetleri</a:t>
                      </a:r>
                    </a:p>
                    <a:p>
                      <a:pPr marL="285750" lvl="0" indent="-285750" algn="just">
                        <a:spcAft>
                          <a:spcPts val="0"/>
                        </a:spcAft>
                        <a:buClr>
                          <a:srgbClr val="FFFF00"/>
                        </a:buClr>
                        <a:buFont typeface="Wingdings" panose="05000000000000000000" pitchFamily="2" charset="2"/>
                        <a:buChar char=""/>
                        <a:tabLst>
                          <a:tab pos="66675" algn="l"/>
                        </a:tabLst>
                      </a:pPr>
                      <a:r>
                        <a:rPr lang="tr-TR" sz="1600" dirty="0" smtClean="0">
                          <a:effectLst/>
                          <a:latin typeface="Calibri" panose="020F0502020204030204" pitchFamily="34" charset="0"/>
                          <a:ea typeface="Times New Roman" panose="02020603050405020304" pitchFamily="18" charset="0"/>
                        </a:rPr>
                        <a:t>İşçilik maliyetini azaltma etkisi</a:t>
                      </a:r>
                    </a:p>
                    <a:p>
                      <a:pPr marL="285750" lvl="0" indent="-285750" algn="just">
                        <a:spcAft>
                          <a:spcPts val="0"/>
                        </a:spcAft>
                        <a:buClr>
                          <a:srgbClr val="FFFF00"/>
                        </a:buClr>
                        <a:buFont typeface="Wingdings" panose="05000000000000000000" pitchFamily="2" charset="2"/>
                        <a:buChar char=""/>
                        <a:tabLst>
                          <a:tab pos="66675" algn="l"/>
                        </a:tabLst>
                      </a:pPr>
                      <a:r>
                        <a:rPr lang="tr-TR" sz="1600" dirty="0" smtClean="0">
                          <a:effectLst/>
                          <a:latin typeface="Calibri" panose="020F0502020204030204" pitchFamily="34" charset="0"/>
                          <a:ea typeface="Times New Roman" panose="02020603050405020304" pitchFamily="18" charset="0"/>
                        </a:rPr>
                        <a:t>Ürün kalitesini arttırma ve standartlara uyumu sağlama kabiliyetleri</a:t>
                      </a:r>
                    </a:p>
                    <a:p>
                      <a:pPr marL="285750" lvl="0" indent="-285750" algn="just">
                        <a:spcAft>
                          <a:spcPts val="0"/>
                        </a:spcAft>
                        <a:buClr>
                          <a:srgbClr val="FFFF00"/>
                        </a:buClr>
                        <a:buFont typeface="Wingdings" panose="05000000000000000000" pitchFamily="2" charset="2"/>
                        <a:buChar char=""/>
                        <a:tabLst>
                          <a:tab pos="66675" algn="l"/>
                        </a:tabLst>
                      </a:pPr>
                      <a:r>
                        <a:rPr lang="tr-TR" sz="1600" dirty="0" smtClean="0">
                          <a:effectLst/>
                          <a:latin typeface="Calibri" panose="020F0502020204030204" pitchFamily="34" charset="0"/>
                          <a:ea typeface="Times New Roman" panose="02020603050405020304" pitchFamily="18" charset="0"/>
                        </a:rPr>
                        <a:t>İnsan gücü / kabiliyetinin yetersiz olduğu iş gerekliliklerini yerine getirme kabiliyetleri</a:t>
                      </a:r>
                    </a:p>
                    <a:p>
                      <a:pPr marL="285750" lvl="0" indent="-285750" algn="just">
                        <a:spcAft>
                          <a:spcPts val="0"/>
                        </a:spcAft>
                        <a:buClr>
                          <a:srgbClr val="FFFF00"/>
                        </a:buClr>
                        <a:buFont typeface="Wingdings" panose="05000000000000000000" pitchFamily="2" charset="2"/>
                        <a:buChar char=""/>
                        <a:tabLst>
                          <a:tab pos="66675" algn="l"/>
                        </a:tabLst>
                      </a:pPr>
                      <a:endParaRPr lang="tr-TR" sz="1600" dirty="0" smtClean="0">
                        <a:effectLst/>
                        <a:latin typeface="Calibri" panose="020F0502020204030204" pitchFamily="34" charset="0"/>
                        <a:ea typeface="Times New Roman" panose="02020603050405020304" pitchFamily="18" charset="0"/>
                      </a:endParaRPr>
                    </a:p>
                    <a:p>
                      <a:pPr marL="0" lvl="0" indent="0" algn="just">
                        <a:spcAft>
                          <a:spcPts val="0"/>
                        </a:spcAft>
                        <a:buClr>
                          <a:srgbClr val="FFFF00"/>
                        </a:buClr>
                        <a:buFont typeface="Wingdings" panose="05000000000000000000" pitchFamily="2" charset="2"/>
                        <a:buNone/>
                        <a:tabLst>
                          <a:tab pos="66675" algn="l"/>
                        </a:tabLst>
                      </a:pPr>
                      <a:r>
                        <a:rPr lang="tr-TR" sz="1600" dirty="0" smtClean="0">
                          <a:effectLst/>
                          <a:latin typeface="Calibri" panose="020F0502020204030204" pitchFamily="34" charset="0"/>
                          <a:ea typeface="Times New Roman" panose="02020603050405020304" pitchFamily="18" charset="0"/>
                        </a:rPr>
                        <a:t>Ayrıca varsa:</a:t>
                      </a:r>
                    </a:p>
                    <a:p>
                      <a:pPr marL="285750" lvl="0" indent="-285750" algn="just">
                        <a:spcAft>
                          <a:spcPts val="0"/>
                        </a:spcAft>
                        <a:buClr>
                          <a:srgbClr val="FFFF00"/>
                        </a:buClr>
                        <a:buFont typeface="Wingdings" panose="05000000000000000000" pitchFamily="2" charset="2"/>
                        <a:buChar char=""/>
                        <a:tabLst>
                          <a:tab pos="66675" algn="l"/>
                        </a:tabLst>
                      </a:pPr>
                      <a:r>
                        <a:rPr lang="tr-TR" sz="1600" dirty="0" smtClean="0">
                          <a:effectLst/>
                          <a:latin typeface="Calibri" panose="020F0502020204030204" pitchFamily="34" charset="0"/>
                          <a:ea typeface="Times New Roman" panose="02020603050405020304" pitchFamily="18" charset="0"/>
                        </a:rPr>
                        <a:t>Proje kapsamında edinilecek teknolojilerin yerli firmalardan karşılanma durumu</a:t>
                      </a:r>
                    </a:p>
                    <a:p>
                      <a:pPr marL="285750" lvl="0" indent="-285750" algn="just">
                        <a:spcAft>
                          <a:spcPts val="0"/>
                        </a:spcAft>
                        <a:buClr>
                          <a:srgbClr val="FFFF00"/>
                        </a:buClr>
                        <a:buFont typeface="Wingdings" panose="05000000000000000000" pitchFamily="2" charset="2"/>
                        <a:buChar char=""/>
                        <a:tabLst>
                          <a:tab pos="66675" algn="l"/>
                        </a:tabLst>
                      </a:pPr>
                      <a:r>
                        <a:rPr lang="tr-TR" sz="1600" dirty="0" smtClean="0">
                          <a:effectLst/>
                          <a:latin typeface="Calibri" panose="020F0502020204030204" pitchFamily="34" charset="0"/>
                          <a:ea typeface="Times New Roman" panose="02020603050405020304" pitchFamily="18" charset="0"/>
                        </a:rPr>
                        <a:t>Projeyle işletmeye adapte edilecek / uygulanacak/ uyarlanacak teknolojinin, hizmet sağlayıcının kamu kurumlarının </a:t>
                      </a:r>
                      <a:r>
                        <a:rPr lang="tr-TR" sz="1600" dirty="0" err="1" smtClean="0">
                          <a:effectLst/>
                          <a:latin typeface="Calibri" panose="020F0502020204030204" pitchFamily="34" charset="0"/>
                          <a:ea typeface="Times New Roman" panose="02020603050405020304" pitchFamily="18" charset="0"/>
                        </a:rPr>
                        <a:t>ArGe</a:t>
                      </a:r>
                      <a:r>
                        <a:rPr lang="tr-TR" sz="1600" dirty="0" smtClean="0">
                          <a:effectLst/>
                          <a:latin typeface="Calibri" panose="020F0502020204030204" pitchFamily="34" charset="0"/>
                          <a:ea typeface="Times New Roman" panose="02020603050405020304" pitchFamily="18" charset="0"/>
                        </a:rPr>
                        <a:t> desteği ile başarılı tamamlanmış veya Teknoloji Geliştirme Bölgelerinde sonuçlandırılmış ya da </a:t>
                      </a:r>
                      <a:r>
                        <a:rPr lang="tr-TR" sz="1600" dirty="0" err="1" smtClean="0">
                          <a:effectLst/>
                          <a:latin typeface="Calibri" panose="020F0502020204030204" pitchFamily="34" charset="0"/>
                          <a:ea typeface="Times New Roman" panose="02020603050405020304" pitchFamily="18" charset="0"/>
                        </a:rPr>
                        <a:t>ArGe</a:t>
                      </a:r>
                      <a:r>
                        <a:rPr lang="tr-TR" sz="1600" dirty="0" smtClean="0">
                          <a:effectLst/>
                          <a:latin typeface="Calibri" panose="020F0502020204030204" pitchFamily="34" charset="0"/>
                          <a:ea typeface="Times New Roman" panose="02020603050405020304" pitchFamily="18" charset="0"/>
                        </a:rPr>
                        <a:t> Merkezi proje çıktısı olan bir ürün /yazılımıyla ilgili olması durumunda, proje ve işletmedeki uygulaması hakkında bilgi verilmesi</a:t>
                      </a:r>
                    </a:p>
                  </a:txBody>
                  <a:tcPr marT="45551" marB="45551">
                    <a:solidFill>
                      <a:schemeClr val="tx2">
                        <a:lumMod val="75000"/>
                      </a:schemeClr>
                    </a:solidFill>
                  </a:tcPr>
                </a:tc>
                <a:extLst>
                  <a:ext uri="{0D108BD9-81ED-4DB2-BD59-A6C34878D82A}">
                    <a16:rowId xmlns:a16="http://schemas.microsoft.com/office/drawing/2014/main" val="10000"/>
                  </a:ext>
                </a:extLst>
              </a:tr>
            </a:tbl>
          </a:graphicData>
        </a:graphic>
      </p:graphicFrame>
      <p:sp>
        <p:nvSpPr>
          <p:cNvPr id="10" name="Düz Bağlayıcı 9"/>
          <p:cNvSpPr/>
          <p:nvPr/>
        </p:nvSpPr>
        <p:spPr>
          <a:xfrm>
            <a:off x="1441799" y="1976139"/>
            <a:ext cx="7413443" cy="13082"/>
          </a:xfrm>
          <a:prstGeom prst="line">
            <a:avLst/>
          </a:prstGeom>
          <a:scene3d>
            <a:camera prst="orthographicFront"/>
            <a:lightRig rig="threePt" dir="t">
              <a:rot lat="0" lon="0" rev="7500000"/>
            </a:lightRig>
          </a:scene3d>
          <a:sp3d z="127000" prstMaterial="matte"/>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sp>
      <p:sp>
        <p:nvSpPr>
          <p:cNvPr id="15" name="Dikdörtgen 14"/>
          <p:cNvSpPr/>
          <p:nvPr/>
        </p:nvSpPr>
        <p:spPr>
          <a:xfrm>
            <a:off x="1447377" y="1773496"/>
            <a:ext cx="7488832" cy="4577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Dikdörtgen 15"/>
          <p:cNvSpPr/>
          <p:nvPr/>
        </p:nvSpPr>
        <p:spPr>
          <a:xfrm>
            <a:off x="2002390" y="751962"/>
            <a:ext cx="7034106" cy="114349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p>
            <a:pPr lvl="0" algn="just"/>
            <a:r>
              <a:rPr lang="tr-TR" sz="1600" b="1" dirty="0">
                <a:solidFill>
                  <a:srgbClr val="006597"/>
                </a:solidFill>
                <a:latin typeface="Calibri" panose="020F0502020204030204" pitchFamily="34" charset="0"/>
              </a:rPr>
              <a:t>PROJE TEKLİF ÇAĞRISINA ÖZEL OLARAK PROJE BAŞVURU FORMUNUN </a:t>
            </a:r>
            <a:r>
              <a:rPr lang="tr-TR" sz="1600" b="1" dirty="0" smtClean="0">
                <a:solidFill>
                  <a:srgbClr val="006597"/>
                </a:solidFill>
                <a:latin typeface="Calibri" panose="020F0502020204030204" pitchFamily="34" charset="0"/>
              </a:rPr>
              <a:t>2.11 </a:t>
            </a:r>
            <a:r>
              <a:rPr lang="tr-TR" sz="1600" b="1" dirty="0">
                <a:solidFill>
                  <a:srgbClr val="006597"/>
                </a:solidFill>
                <a:latin typeface="Calibri" panose="020F0502020204030204" pitchFamily="34" charset="0"/>
              </a:rPr>
              <a:t>NUMARALI “ÇAĞRIYA ÖZEL HUSUSLAR” BÖLÜMÜNDE YER VERİLMESİ GEREKEN İLAVE BİLGİLER</a:t>
            </a:r>
          </a:p>
          <a:p>
            <a:pPr lvl="0"/>
            <a:r>
              <a:rPr lang="tr-TR" sz="2000" b="1" dirty="0">
                <a:solidFill>
                  <a:srgbClr val="006597"/>
                </a:solidFill>
                <a:latin typeface="Calibri" panose="020F0502020204030204" pitchFamily="34" charset="0"/>
              </a:rPr>
              <a:t>- </a:t>
            </a:r>
            <a:r>
              <a:rPr lang="tr-TR" sz="1200" b="1" dirty="0">
                <a:solidFill>
                  <a:srgbClr val="006597"/>
                </a:solidFill>
                <a:latin typeface="Calibri" panose="020F0502020204030204" pitchFamily="34" charset="0"/>
              </a:rPr>
              <a:t>100 puan üzerinden 30 puanlık teknik değerlendirmede esas alınacaktır - </a:t>
            </a:r>
          </a:p>
        </p:txBody>
      </p:sp>
      <p:sp>
        <p:nvSpPr>
          <p:cNvPr id="22" name="Dikdörtgen 21"/>
          <p:cNvSpPr/>
          <p:nvPr/>
        </p:nvSpPr>
        <p:spPr>
          <a:xfrm>
            <a:off x="1441799" y="3853085"/>
            <a:ext cx="7488832" cy="4577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8" name="Dikdörtgen 27"/>
          <p:cNvSpPr/>
          <p:nvPr/>
        </p:nvSpPr>
        <p:spPr>
          <a:xfrm>
            <a:off x="1369791" y="5575943"/>
            <a:ext cx="7488832" cy="4577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34" name="Grup 33"/>
          <p:cNvGrpSpPr/>
          <p:nvPr/>
        </p:nvGrpSpPr>
        <p:grpSpPr>
          <a:xfrm>
            <a:off x="271736" y="354450"/>
            <a:ext cx="8332712" cy="584775"/>
            <a:chOff x="271736" y="527614"/>
            <a:chExt cx="8332712" cy="584775"/>
          </a:xfrm>
        </p:grpSpPr>
        <p:sp>
          <p:nvSpPr>
            <p:cNvPr id="35" name="3 Metin kutusu"/>
            <p:cNvSpPr txBox="1"/>
            <p:nvPr/>
          </p:nvSpPr>
          <p:spPr>
            <a:xfrm>
              <a:off x="395536" y="527614"/>
              <a:ext cx="7632848" cy="584775"/>
            </a:xfrm>
            <a:prstGeom prst="rect">
              <a:avLst/>
            </a:prstGeom>
            <a:noFill/>
          </p:spPr>
          <p:txBody>
            <a:bodyPr wrap="square" rtlCol="0">
              <a:spAutoFit/>
            </a:bodyPr>
            <a:lstStyle/>
            <a:p>
              <a:r>
                <a:rPr lang="tr-TR" sz="1600" b="1" dirty="0">
                  <a:solidFill>
                    <a:srgbClr val="00BAD9"/>
                  </a:solidFill>
                </a:rPr>
                <a:t>KOBİGEL - KOBİ GELİŞİM DESTEK PROGRAMI </a:t>
              </a:r>
              <a:r>
                <a:rPr lang="tr-TR" sz="1600" b="1" dirty="0">
                  <a:solidFill>
                    <a:schemeClr val="accent1">
                      <a:lumMod val="60000"/>
                      <a:lumOff val="40000"/>
                    </a:schemeClr>
                  </a:solidFill>
                </a:rPr>
                <a:t>|</a:t>
              </a:r>
              <a:r>
                <a:rPr lang="tr-TR" sz="1600" b="1" dirty="0">
                  <a:solidFill>
                    <a:schemeClr val="bg2">
                      <a:lumMod val="90000"/>
                    </a:schemeClr>
                  </a:solidFill>
                </a:rPr>
                <a:t> </a:t>
              </a:r>
              <a:r>
                <a:rPr lang="tr-TR" sz="1600" b="1" dirty="0" smtClean="0">
                  <a:solidFill>
                    <a:srgbClr val="0070C0"/>
                  </a:solidFill>
                </a:rPr>
                <a:t>2020 </a:t>
              </a:r>
              <a:r>
                <a:rPr lang="tr-TR" sz="1600" b="1" dirty="0">
                  <a:solidFill>
                    <a:srgbClr val="0070C0"/>
                  </a:solidFill>
                </a:rPr>
                <a:t>– 02 Proje Teklif Çağrısı</a:t>
              </a:r>
            </a:p>
            <a:p>
              <a:endParaRPr lang="tr-TR" sz="1600" b="1" dirty="0">
                <a:solidFill>
                  <a:srgbClr val="00BAD9"/>
                </a:solidFill>
              </a:endParaRPr>
            </a:p>
          </p:txBody>
        </p:sp>
        <p:cxnSp>
          <p:nvCxnSpPr>
            <p:cNvPr id="36" name="Düz Bağlayıcı 35"/>
            <p:cNvCxnSpPr/>
            <p:nvPr/>
          </p:nvCxnSpPr>
          <p:spPr>
            <a:xfrm>
              <a:off x="271736" y="853160"/>
              <a:ext cx="833271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6" name="Slayt Numarası Yer Tutucusu 1"/>
          <p:cNvSpPr txBox="1">
            <a:spLocks/>
          </p:cNvSpPr>
          <p:nvPr/>
        </p:nvSpPr>
        <p:spPr>
          <a:xfrm>
            <a:off x="6372225" y="6456811"/>
            <a:ext cx="2133600" cy="362508"/>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solidFill>
                <a:latin typeface="+mn-lt"/>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a:lstStyle>
          <a:p>
            <a:pPr>
              <a:defRPr/>
            </a:pPr>
            <a:fld id="{FF16F97C-866D-4F85-A1F6-DDF39F62CB6A}" type="slidenum">
              <a:rPr lang="en-CA" smtClean="0">
                <a:latin typeface="Calibri" panose="020F0502020204030204" pitchFamily="34" charset="0"/>
              </a:rPr>
              <a:pPr>
                <a:defRPr/>
              </a:pPr>
              <a:t>23</a:t>
            </a:fld>
            <a:endParaRPr lang="en-CA" dirty="0">
              <a:latin typeface="Calibri" panose="020F0502020204030204" pitchFamily="34" charset="0"/>
            </a:endParaRPr>
          </a:p>
        </p:txBody>
      </p:sp>
      <p:sp>
        <p:nvSpPr>
          <p:cNvPr id="17" name="Dikdörtgen 16"/>
          <p:cNvSpPr/>
          <p:nvPr/>
        </p:nvSpPr>
        <p:spPr>
          <a:xfrm>
            <a:off x="44566" y="793565"/>
            <a:ext cx="2007154" cy="966551"/>
          </a:xfrm>
          <a:prstGeom prst="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106680" tIns="106680" rIns="106680" bIns="106680" numCol="1" spcCol="1270" anchor="t" anchorCtr="0">
            <a:noAutofit/>
          </a:bodyPr>
          <a:lstStyle/>
          <a:p>
            <a:pPr defTabSz="1244600" fontAlgn="auto">
              <a:lnSpc>
                <a:spcPct val="90000"/>
              </a:lnSpc>
              <a:spcAft>
                <a:spcPct val="35000"/>
              </a:spcAft>
            </a:pPr>
            <a:r>
              <a:rPr lang="tr-TR" sz="2400" b="1" dirty="0" smtClean="0">
                <a:solidFill>
                  <a:srgbClr val="006597"/>
                </a:solidFill>
                <a:latin typeface="Calibri" panose="020F0502020204030204" pitchFamily="34" charset="0"/>
              </a:rPr>
              <a:t>ENDÜSTRİYEL ROBOTLAR</a:t>
            </a:r>
            <a:r>
              <a:rPr lang="tr-TR" sz="2800" b="1" dirty="0" smtClean="0">
                <a:solidFill>
                  <a:srgbClr val="006597"/>
                </a:solidFill>
                <a:latin typeface="Calibri" panose="020F0502020204030204" pitchFamily="34" charset="0"/>
              </a:rPr>
              <a:t>	</a:t>
            </a:r>
            <a:endParaRPr lang="tr-TR" sz="2800" b="1" dirty="0">
              <a:solidFill>
                <a:srgbClr val="006597"/>
              </a:solidFill>
              <a:latin typeface="Calibri" panose="020F0502020204030204" pitchFamily="34" charset="0"/>
            </a:endParaRPr>
          </a:p>
        </p:txBody>
      </p:sp>
    </p:spTree>
    <p:extLst>
      <p:ext uri="{BB962C8B-B14F-4D97-AF65-F5344CB8AC3E}">
        <p14:creationId xmlns:p14="http://schemas.microsoft.com/office/powerpoint/2010/main" val="12923535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3"/>
          <p:cNvPicPr>
            <a:picLocks noChangeAspect="1" noChangeArrowheads="1"/>
          </p:cNvPicPr>
          <p:nvPr/>
        </p:nvPicPr>
        <p:blipFill>
          <a:blip r:embed="rId3" cstate="print"/>
          <a:srcRect/>
          <a:stretch>
            <a:fillRect/>
          </a:stretch>
        </p:blipFill>
        <p:spPr bwMode="auto">
          <a:xfrm>
            <a:off x="8172400" y="175986"/>
            <a:ext cx="720080" cy="507913"/>
          </a:xfrm>
          <a:prstGeom prst="rect">
            <a:avLst/>
          </a:prstGeom>
          <a:noFill/>
          <a:ln w="9525">
            <a:noFill/>
            <a:miter lim="800000"/>
            <a:headEnd/>
            <a:tailEnd/>
          </a:ln>
        </p:spPr>
      </p:pic>
      <p:graphicFrame>
        <p:nvGraphicFramePr>
          <p:cNvPr id="5" name="Tablo 4"/>
          <p:cNvGraphicFramePr>
            <a:graphicFrameLocks noGrp="1"/>
          </p:cNvGraphicFramePr>
          <p:nvPr>
            <p:extLst>
              <p:ext uri="{D42A27DB-BD31-4B8C-83A1-F6EECF244321}">
                <p14:modId xmlns:p14="http://schemas.microsoft.com/office/powerpoint/2010/main" val="1371633242"/>
              </p:ext>
            </p:extLst>
          </p:nvPr>
        </p:nvGraphicFramePr>
        <p:xfrm>
          <a:off x="1993198" y="1928024"/>
          <a:ext cx="6696744" cy="3144460"/>
        </p:xfrm>
        <a:graphic>
          <a:graphicData uri="http://schemas.openxmlformats.org/drawingml/2006/table">
            <a:tbl>
              <a:tblPr firstRow="1" bandRow="1">
                <a:tableStyleId>{5A111915-BE36-4E01-A7E5-04B1672EAD32}</a:tableStyleId>
              </a:tblPr>
              <a:tblGrid>
                <a:gridCol w="6696744">
                  <a:extLst>
                    <a:ext uri="{9D8B030D-6E8A-4147-A177-3AD203B41FA5}">
                      <a16:colId xmlns:a16="http://schemas.microsoft.com/office/drawing/2014/main" val="20000"/>
                    </a:ext>
                  </a:extLst>
                </a:gridCol>
              </a:tblGrid>
              <a:tr h="3144460">
                <a:tc>
                  <a:txBody>
                    <a:bodyPr/>
                    <a:lstStyle/>
                    <a:p>
                      <a:pPr algn="just">
                        <a:spcAft>
                          <a:spcPts val="0"/>
                        </a:spcAft>
                      </a:pPr>
                      <a:r>
                        <a:rPr lang="tr-TR" sz="1600" b="1" dirty="0" smtClean="0">
                          <a:solidFill>
                            <a:schemeClr val="bg1"/>
                          </a:solidFill>
                          <a:effectLst/>
                          <a:latin typeface="Calibri" panose="020F0502020204030204" pitchFamily="34" charset="0"/>
                          <a:ea typeface="Times New Roman" panose="02020603050405020304" pitchFamily="18" charset="0"/>
                        </a:rPr>
                        <a:t>Akıllı sensörler</a:t>
                      </a:r>
                      <a:r>
                        <a:rPr lang="tr-TR" sz="1600" dirty="0" smtClean="0">
                          <a:effectLst/>
                          <a:latin typeface="Calibri" panose="020F0502020204030204" pitchFamily="34" charset="0"/>
                          <a:ea typeface="Times New Roman" panose="02020603050405020304" pitchFamily="18" charset="0"/>
                        </a:rPr>
                        <a:t>; çift yönlü haberleşme ara yüzlerine sahip, doğrudan algılanan veriyi analiz eden, makinelere kolay entegre olan ve daha düşük maliyetli </a:t>
                      </a:r>
                      <a:r>
                        <a:rPr lang="tr-TR" sz="1600" dirty="0" err="1" smtClean="0">
                          <a:effectLst/>
                          <a:latin typeface="Calibri" panose="020F0502020204030204" pitchFamily="34" charset="0"/>
                          <a:ea typeface="Times New Roman" panose="02020603050405020304" pitchFamily="18" charset="0"/>
                        </a:rPr>
                        <a:t>sensörlerdir</a:t>
                      </a:r>
                      <a:r>
                        <a:rPr lang="tr-TR" sz="1600" dirty="0" smtClean="0">
                          <a:effectLst/>
                          <a:latin typeface="Calibri" panose="020F0502020204030204" pitchFamily="34" charset="0"/>
                          <a:ea typeface="Times New Roman" panose="02020603050405020304" pitchFamily="18" charset="0"/>
                        </a:rPr>
                        <a:t>. Akıllı sensörler üretim tesislerinde; önceden algılama ile proseslerin hızla gelişen duruma adapte edilmesi,  verimliliğin artırılması, arıza yönetimi, makine performans yönetimi, endüstriyel otomasyon uygulamaları,  gibi konularda kullanılır.</a:t>
                      </a:r>
                    </a:p>
                    <a:p>
                      <a:pPr algn="just">
                        <a:spcAft>
                          <a:spcPts val="0"/>
                        </a:spcAft>
                      </a:pPr>
                      <a:r>
                        <a:rPr lang="tr-TR" sz="1600" dirty="0" smtClean="0">
                          <a:effectLst/>
                          <a:latin typeface="Calibri" panose="020F0502020204030204" pitchFamily="34" charset="0"/>
                          <a:ea typeface="Times New Roman" panose="02020603050405020304" pitchFamily="18" charset="0"/>
                        </a:rPr>
                        <a:t> </a:t>
                      </a:r>
                    </a:p>
                    <a:p>
                      <a:pPr algn="just"/>
                      <a:r>
                        <a:rPr lang="tr-TR" sz="1600" dirty="0" smtClean="0">
                          <a:effectLst/>
                          <a:latin typeface="Calibri" panose="020F0502020204030204" pitchFamily="34" charset="0"/>
                          <a:ea typeface="Times New Roman" panose="02020603050405020304" pitchFamily="18" charset="0"/>
                          <a:cs typeface="Times New Roman" panose="02020603050405020304" pitchFamily="18" charset="0"/>
                        </a:rPr>
                        <a:t>Bu uygun proje konusunu içeren projeler; akıllı sensör teknolojileri kullanılmak suretiyle, </a:t>
                      </a:r>
                      <a:r>
                        <a:rPr lang="tr-TR" sz="1600" b="1" u="sng" dirty="0" smtClean="0">
                          <a:effectLst/>
                          <a:latin typeface="Calibri" panose="020F0502020204030204" pitchFamily="34" charset="0"/>
                          <a:ea typeface="Times New Roman" panose="02020603050405020304" pitchFamily="18" charset="0"/>
                          <a:cs typeface="Times New Roman" panose="02020603050405020304" pitchFamily="18" charset="0"/>
                        </a:rPr>
                        <a:t>imalat sanayi sektörü işletmesinin</a:t>
                      </a:r>
                      <a:r>
                        <a:rPr lang="tr-TR" sz="1600" dirty="0" smtClean="0">
                          <a:effectLst/>
                          <a:latin typeface="Calibri" panose="020F0502020204030204" pitchFamily="34" charset="0"/>
                          <a:ea typeface="Times New Roman" panose="02020603050405020304" pitchFamily="18" charset="0"/>
                          <a:cs typeface="Times New Roman" panose="02020603050405020304" pitchFamily="18" charset="0"/>
                        </a:rPr>
                        <a:t> </a:t>
                      </a:r>
                      <a:r>
                        <a:rPr lang="tr-TR" sz="1600" b="1" dirty="0" smtClean="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rPr>
                        <a:t>ÜRETİM VE / VEYA STOK GİRİŞ – ÇIKIŞ PROSESLERİNİN İZLENMESİ VE KONTROLÜ, ENERJİ KULLANIMI, YÜKLEME BOŞALTMA, BAKIM, HATA ÖNLEME </a:t>
                      </a:r>
                      <a:r>
                        <a:rPr lang="tr-TR" sz="1600" dirty="0" smtClean="0">
                          <a:effectLst/>
                          <a:latin typeface="Calibri" panose="020F0502020204030204" pitchFamily="34" charset="0"/>
                          <a:ea typeface="Times New Roman" panose="02020603050405020304" pitchFamily="18" charset="0"/>
                          <a:cs typeface="Times New Roman" panose="02020603050405020304" pitchFamily="18" charset="0"/>
                        </a:rPr>
                        <a:t> iş süreçlerini iyileştirecek veya ihtiyaçlarını giderecek çözümler üretiyor olmalıdır.</a:t>
                      </a:r>
                      <a:endParaRPr lang="tr-TR" sz="1600" dirty="0">
                        <a:effectLst/>
                        <a:latin typeface="Calibri" panose="020F0502020204030204" pitchFamily="34" charset="0"/>
                        <a:ea typeface="Times New Roman" panose="02020603050405020304" pitchFamily="18" charset="0"/>
                      </a:endParaRPr>
                    </a:p>
                  </a:txBody>
                  <a:tcPr marL="68580" marR="68580" marT="0" marB="0">
                    <a:solidFill>
                      <a:schemeClr val="tx2">
                        <a:lumMod val="75000"/>
                      </a:schemeClr>
                    </a:solidFill>
                  </a:tcPr>
                </a:tc>
                <a:extLst>
                  <a:ext uri="{0D108BD9-81ED-4DB2-BD59-A6C34878D82A}">
                    <a16:rowId xmlns:a16="http://schemas.microsoft.com/office/drawing/2014/main" val="10000"/>
                  </a:ext>
                </a:extLst>
              </a:tr>
            </a:tbl>
          </a:graphicData>
        </a:graphic>
      </p:graphicFrame>
      <p:sp>
        <p:nvSpPr>
          <p:cNvPr id="10" name="Düz Bağlayıcı 9"/>
          <p:cNvSpPr/>
          <p:nvPr/>
        </p:nvSpPr>
        <p:spPr>
          <a:xfrm flipV="1">
            <a:off x="2017863" y="1772784"/>
            <a:ext cx="6696744" cy="0"/>
          </a:xfrm>
          <a:prstGeom prst="line">
            <a:avLst/>
          </a:prstGeom>
          <a:scene3d>
            <a:camera prst="orthographicFront"/>
            <a:lightRig rig="threePt" dir="t">
              <a:rot lat="0" lon="0" rev="7500000"/>
            </a:lightRig>
          </a:scene3d>
          <a:sp3d z="127000" prstMaterial="matte"/>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sp>
      <p:sp>
        <p:nvSpPr>
          <p:cNvPr id="13" name="Dikdörtgen 12"/>
          <p:cNvSpPr/>
          <p:nvPr/>
        </p:nvSpPr>
        <p:spPr>
          <a:xfrm>
            <a:off x="116574" y="762229"/>
            <a:ext cx="1838351" cy="966551"/>
          </a:xfrm>
          <a:prstGeom prst="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106680" tIns="106680" rIns="106680" bIns="106680" numCol="1" spcCol="1270" anchor="t" anchorCtr="0">
            <a:noAutofit/>
          </a:bodyPr>
          <a:lstStyle/>
          <a:p>
            <a:pPr defTabSz="1244600" fontAlgn="auto">
              <a:lnSpc>
                <a:spcPct val="90000"/>
              </a:lnSpc>
              <a:spcAft>
                <a:spcPct val="35000"/>
              </a:spcAft>
            </a:pPr>
            <a:r>
              <a:rPr lang="tr-TR" sz="2400" b="1" dirty="0" smtClean="0">
                <a:solidFill>
                  <a:srgbClr val="006597"/>
                </a:solidFill>
                <a:latin typeface="Calibri" panose="020F0502020204030204" pitchFamily="34" charset="0"/>
              </a:rPr>
              <a:t>AKILLI SENSÖRLER</a:t>
            </a:r>
            <a:r>
              <a:rPr lang="tr-TR" sz="2800" b="1" dirty="0" smtClean="0">
                <a:solidFill>
                  <a:srgbClr val="006597"/>
                </a:solidFill>
                <a:latin typeface="Calibri" panose="020F0502020204030204" pitchFamily="34" charset="0"/>
              </a:rPr>
              <a:t>	</a:t>
            </a:r>
            <a:endParaRPr lang="tr-TR" sz="2800" b="1" dirty="0">
              <a:solidFill>
                <a:srgbClr val="006597"/>
              </a:solidFill>
              <a:latin typeface="Calibri" panose="020F0502020204030204" pitchFamily="34" charset="0"/>
            </a:endParaRPr>
          </a:p>
        </p:txBody>
      </p:sp>
      <p:sp>
        <p:nvSpPr>
          <p:cNvPr id="16" name="Dikdörtgen 15"/>
          <p:cNvSpPr/>
          <p:nvPr/>
        </p:nvSpPr>
        <p:spPr>
          <a:xfrm>
            <a:off x="1930382" y="870310"/>
            <a:ext cx="7034106" cy="45775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p>
            <a:pPr lvl="0"/>
            <a:r>
              <a:rPr lang="tr-TR" sz="2000" b="1" dirty="0" smtClean="0">
                <a:solidFill>
                  <a:srgbClr val="006597"/>
                </a:solidFill>
                <a:latin typeface="Calibri" panose="020F0502020204030204" pitchFamily="34" charset="0"/>
              </a:rPr>
              <a:t>TANIM</a:t>
            </a:r>
            <a:endParaRPr lang="tr-TR" sz="2000" b="1" dirty="0">
              <a:solidFill>
                <a:srgbClr val="006597"/>
              </a:solidFill>
              <a:latin typeface="Calibri" panose="020F0502020204030204" pitchFamily="34" charset="0"/>
            </a:endParaRPr>
          </a:p>
        </p:txBody>
      </p:sp>
      <p:sp>
        <p:nvSpPr>
          <p:cNvPr id="22" name="Dikdörtgen 21"/>
          <p:cNvSpPr/>
          <p:nvPr/>
        </p:nvSpPr>
        <p:spPr>
          <a:xfrm>
            <a:off x="1441799" y="3853085"/>
            <a:ext cx="7488832" cy="4577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8" name="Dikdörtgen 27"/>
          <p:cNvSpPr/>
          <p:nvPr/>
        </p:nvSpPr>
        <p:spPr>
          <a:xfrm>
            <a:off x="1369791" y="5575943"/>
            <a:ext cx="7488832" cy="4577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34" name="Grup 33"/>
          <p:cNvGrpSpPr/>
          <p:nvPr/>
        </p:nvGrpSpPr>
        <p:grpSpPr>
          <a:xfrm>
            <a:off x="271736" y="354450"/>
            <a:ext cx="8332712" cy="584775"/>
            <a:chOff x="271736" y="527614"/>
            <a:chExt cx="8332712" cy="584775"/>
          </a:xfrm>
        </p:grpSpPr>
        <p:sp>
          <p:nvSpPr>
            <p:cNvPr id="35" name="3 Metin kutusu"/>
            <p:cNvSpPr txBox="1"/>
            <p:nvPr/>
          </p:nvSpPr>
          <p:spPr>
            <a:xfrm>
              <a:off x="395536" y="527614"/>
              <a:ext cx="7632848" cy="584775"/>
            </a:xfrm>
            <a:prstGeom prst="rect">
              <a:avLst/>
            </a:prstGeom>
            <a:noFill/>
          </p:spPr>
          <p:txBody>
            <a:bodyPr wrap="square" rtlCol="0">
              <a:spAutoFit/>
            </a:bodyPr>
            <a:lstStyle/>
            <a:p>
              <a:r>
                <a:rPr lang="tr-TR" sz="1600" b="1" dirty="0">
                  <a:solidFill>
                    <a:srgbClr val="00BAD9"/>
                  </a:solidFill>
                </a:rPr>
                <a:t>KOBİGEL - KOBİ GELİŞİM DESTEK PROGRAMI </a:t>
              </a:r>
              <a:r>
                <a:rPr lang="tr-TR" sz="1600" b="1" dirty="0">
                  <a:solidFill>
                    <a:schemeClr val="accent1">
                      <a:lumMod val="60000"/>
                      <a:lumOff val="40000"/>
                    </a:schemeClr>
                  </a:solidFill>
                </a:rPr>
                <a:t>|</a:t>
              </a:r>
              <a:r>
                <a:rPr lang="tr-TR" sz="1600" b="1" dirty="0">
                  <a:solidFill>
                    <a:schemeClr val="bg2">
                      <a:lumMod val="90000"/>
                    </a:schemeClr>
                  </a:solidFill>
                </a:rPr>
                <a:t> </a:t>
              </a:r>
              <a:r>
                <a:rPr lang="tr-TR" sz="1600" b="1" dirty="0" smtClean="0">
                  <a:solidFill>
                    <a:srgbClr val="0070C0"/>
                  </a:solidFill>
                </a:rPr>
                <a:t>2020 </a:t>
              </a:r>
              <a:r>
                <a:rPr lang="tr-TR" sz="1600" b="1" dirty="0">
                  <a:solidFill>
                    <a:srgbClr val="0070C0"/>
                  </a:solidFill>
                </a:rPr>
                <a:t>– 02 Proje Teklif Çağrısı</a:t>
              </a:r>
            </a:p>
            <a:p>
              <a:endParaRPr lang="tr-TR" sz="1600" b="1" dirty="0">
                <a:solidFill>
                  <a:srgbClr val="00BAD9"/>
                </a:solidFill>
              </a:endParaRPr>
            </a:p>
          </p:txBody>
        </p:sp>
        <p:cxnSp>
          <p:nvCxnSpPr>
            <p:cNvPr id="36" name="Düz Bağlayıcı 35"/>
            <p:cNvCxnSpPr/>
            <p:nvPr/>
          </p:nvCxnSpPr>
          <p:spPr>
            <a:xfrm>
              <a:off x="271736" y="853160"/>
              <a:ext cx="833271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6" name="Slayt Numarası Yer Tutucusu 1"/>
          <p:cNvSpPr txBox="1">
            <a:spLocks/>
          </p:cNvSpPr>
          <p:nvPr/>
        </p:nvSpPr>
        <p:spPr>
          <a:xfrm>
            <a:off x="6372225" y="6456811"/>
            <a:ext cx="2133600" cy="362508"/>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solidFill>
                <a:latin typeface="+mn-lt"/>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a:lstStyle>
          <a:p>
            <a:pPr>
              <a:defRPr/>
            </a:pPr>
            <a:fld id="{FF16F97C-866D-4F85-A1F6-DDF39F62CB6A}" type="slidenum">
              <a:rPr lang="en-CA" smtClean="0">
                <a:latin typeface="Calibri" panose="020F0502020204030204" pitchFamily="34" charset="0"/>
              </a:rPr>
              <a:pPr>
                <a:defRPr/>
              </a:pPr>
              <a:t>24</a:t>
            </a:fld>
            <a:endParaRPr lang="en-CA" dirty="0">
              <a:latin typeface="Calibri" panose="020F0502020204030204" pitchFamily="34" charset="0"/>
            </a:endParaRPr>
          </a:p>
        </p:txBody>
      </p:sp>
    </p:spTree>
    <p:extLst>
      <p:ext uri="{BB962C8B-B14F-4D97-AF65-F5344CB8AC3E}">
        <p14:creationId xmlns:p14="http://schemas.microsoft.com/office/powerpoint/2010/main" val="39582144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3"/>
          <p:cNvPicPr>
            <a:picLocks noChangeAspect="1" noChangeArrowheads="1"/>
          </p:cNvPicPr>
          <p:nvPr/>
        </p:nvPicPr>
        <p:blipFill>
          <a:blip r:embed="rId3" cstate="print"/>
          <a:srcRect/>
          <a:stretch>
            <a:fillRect/>
          </a:stretch>
        </p:blipFill>
        <p:spPr bwMode="auto">
          <a:xfrm>
            <a:off x="8172400" y="175986"/>
            <a:ext cx="720080" cy="507913"/>
          </a:xfrm>
          <a:prstGeom prst="rect">
            <a:avLst/>
          </a:prstGeom>
          <a:noFill/>
          <a:ln w="9525">
            <a:noFill/>
            <a:miter lim="800000"/>
            <a:headEnd/>
            <a:tailEnd/>
          </a:ln>
        </p:spPr>
      </p:pic>
      <p:graphicFrame>
        <p:nvGraphicFramePr>
          <p:cNvPr id="5" name="Tablo 4"/>
          <p:cNvGraphicFramePr>
            <a:graphicFrameLocks noGrp="1"/>
          </p:cNvGraphicFramePr>
          <p:nvPr>
            <p:extLst>
              <p:ext uri="{D42A27DB-BD31-4B8C-83A1-F6EECF244321}">
                <p14:modId xmlns:p14="http://schemas.microsoft.com/office/powerpoint/2010/main" val="927307821"/>
              </p:ext>
            </p:extLst>
          </p:nvPr>
        </p:nvGraphicFramePr>
        <p:xfrm>
          <a:off x="1403648" y="2048148"/>
          <a:ext cx="7488832" cy="4023768"/>
        </p:xfrm>
        <a:graphic>
          <a:graphicData uri="http://schemas.openxmlformats.org/drawingml/2006/table">
            <a:tbl>
              <a:tblPr firstRow="1" bandRow="1">
                <a:tableStyleId>{5A111915-BE36-4E01-A7E5-04B1672EAD32}</a:tableStyleId>
              </a:tblPr>
              <a:tblGrid>
                <a:gridCol w="7488832">
                  <a:extLst>
                    <a:ext uri="{9D8B030D-6E8A-4147-A177-3AD203B41FA5}">
                      <a16:colId xmlns:a16="http://schemas.microsoft.com/office/drawing/2014/main" val="20000"/>
                    </a:ext>
                  </a:extLst>
                </a:gridCol>
              </a:tblGrid>
              <a:tr h="4023768">
                <a:tc>
                  <a:txBody>
                    <a:bodyPr/>
                    <a:lstStyle/>
                    <a:p>
                      <a:pPr marL="285750" lvl="0" indent="-285750" algn="just">
                        <a:spcAft>
                          <a:spcPts val="0"/>
                        </a:spcAft>
                        <a:buClr>
                          <a:srgbClr val="FFFF00"/>
                        </a:buClr>
                        <a:buFont typeface="Wingdings" panose="05000000000000000000" pitchFamily="2" charset="2"/>
                        <a:buChar char=""/>
                        <a:tabLst>
                          <a:tab pos="66675" algn="l"/>
                        </a:tabLst>
                      </a:pPr>
                      <a:r>
                        <a:rPr lang="tr-TR" sz="1600" dirty="0" smtClean="0">
                          <a:effectLst/>
                          <a:latin typeface="Calibri" panose="020F0502020204030204" pitchFamily="34" charset="0"/>
                          <a:ea typeface="Times New Roman" panose="02020603050405020304" pitchFamily="18" charset="0"/>
                        </a:rPr>
                        <a:t>Projenin, </a:t>
                      </a:r>
                      <a:r>
                        <a:rPr lang="tr-TR" sz="1600" b="1" dirty="0" smtClean="0">
                          <a:effectLst/>
                          <a:latin typeface="Calibri" panose="020F0502020204030204" pitchFamily="34" charset="0"/>
                          <a:ea typeface="Times New Roman" panose="02020603050405020304" pitchFamily="18" charset="0"/>
                        </a:rPr>
                        <a:t>akıllı sensör teknolojileri </a:t>
                      </a:r>
                      <a:r>
                        <a:rPr lang="tr-TR" sz="1600" dirty="0" smtClean="0">
                          <a:effectLst/>
                          <a:latin typeface="Calibri" panose="020F0502020204030204" pitchFamily="34" charset="0"/>
                          <a:ea typeface="Times New Roman" panose="02020603050405020304" pitchFamily="18" charset="0"/>
                        </a:rPr>
                        <a:t>kullanılmak suretiyle; </a:t>
                      </a:r>
                      <a:r>
                        <a:rPr lang="tr-TR" sz="1600" b="1" u="sng" dirty="0" smtClean="0">
                          <a:effectLst/>
                          <a:latin typeface="Calibri" panose="020F0502020204030204" pitchFamily="34" charset="0"/>
                          <a:ea typeface="Times New Roman" panose="02020603050405020304" pitchFamily="18" charset="0"/>
                        </a:rPr>
                        <a:t>imalat sanayi sektörü işletmesinin</a:t>
                      </a:r>
                      <a:r>
                        <a:rPr lang="tr-TR" sz="1600" dirty="0" smtClean="0">
                          <a:effectLst/>
                          <a:latin typeface="Calibri" panose="020F0502020204030204" pitchFamily="34" charset="0"/>
                          <a:ea typeface="Times New Roman" panose="02020603050405020304" pitchFamily="18" charset="0"/>
                        </a:rPr>
                        <a:t> </a:t>
                      </a:r>
                      <a:r>
                        <a:rPr lang="tr-TR" sz="1600" b="1" dirty="0" smtClean="0">
                          <a:solidFill>
                            <a:srgbClr val="FFFF00"/>
                          </a:solidFill>
                          <a:effectLst/>
                          <a:latin typeface="Calibri" panose="020F0502020204030204" pitchFamily="34" charset="0"/>
                          <a:ea typeface="Times New Roman" panose="02020603050405020304" pitchFamily="18" charset="0"/>
                        </a:rPr>
                        <a:t>ÜRETİM VE / VEYA STOK GİRİŞ – ÇIKIŞ PROSESLERİNİN İZLENMESİ VE KONTROLÜ, ENERJİ KULLANIMI, YÜKLEME BOŞALTMA, BAKIM, HATA ÖNLEME </a:t>
                      </a:r>
                      <a:r>
                        <a:rPr lang="tr-TR" sz="1600" dirty="0" smtClean="0">
                          <a:effectLst/>
                          <a:latin typeface="Calibri" panose="020F0502020204030204" pitchFamily="34" charset="0"/>
                          <a:ea typeface="Times New Roman" panose="02020603050405020304" pitchFamily="18" charset="0"/>
                        </a:rPr>
                        <a:t>iş süreçlerini iyileştirecek veya ihtiyaçlarını giderecek çözümler üretiyor olması</a:t>
                      </a:r>
                    </a:p>
                    <a:p>
                      <a:pPr marL="285750" lvl="0" indent="-285750" algn="just">
                        <a:spcAft>
                          <a:spcPts val="0"/>
                        </a:spcAft>
                        <a:buClr>
                          <a:srgbClr val="FFFF00"/>
                        </a:buClr>
                        <a:buFont typeface="Wingdings" panose="05000000000000000000" pitchFamily="2" charset="2"/>
                        <a:buChar char=""/>
                        <a:tabLst>
                          <a:tab pos="66675" algn="l"/>
                        </a:tabLst>
                      </a:pPr>
                      <a:r>
                        <a:rPr lang="tr-TR" sz="1600" dirty="0" smtClean="0">
                          <a:effectLst/>
                          <a:latin typeface="Calibri" panose="020F0502020204030204" pitchFamily="34" charset="0"/>
                          <a:ea typeface="Times New Roman" panose="02020603050405020304" pitchFamily="18" charset="0"/>
                        </a:rPr>
                        <a:t>Proje konusu ürünün; dijital teknolojilerle entegre olma kabiliyetleri</a:t>
                      </a:r>
                    </a:p>
                    <a:p>
                      <a:pPr marL="285750" lvl="0" indent="-285750" algn="just">
                        <a:spcAft>
                          <a:spcPts val="0"/>
                        </a:spcAft>
                        <a:buClr>
                          <a:srgbClr val="FFFF00"/>
                        </a:buClr>
                        <a:buFont typeface="Wingdings" panose="05000000000000000000" pitchFamily="2" charset="2"/>
                        <a:buChar char=""/>
                        <a:tabLst>
                          <a:tab pos="66675" algn="l"/>
                        </a:tabLst>
                      </a:pPr>
                      <a:endParaRPr lang="tr-TR" sz="1600" dirty="0" smtClean="0">
                        <a:effectLst/>
                        <a:latin typeface="Calibri" panose="020F0502020204030204" pitchFamily="34" charset="0"/>
                        <a:ea typeface="Times New Roman" panose="02020603050405020304" pitchFamily="18" charset="0"/>
                      </a:endParaRPr>
                    </a:p>
                    <a:p>
                      <a:pPr marL="0" lvl="0" indent="0" algn="just">
                        <a:spcAft>
                          <a:spcPts val="0"/>
                        </a:spcAft>
                        <a:buClr>
                          <a:srgbClr val="FFFF00"/>
                        </a:buClr>
                        <a:buFont typeface="Wingdings" panose="05000000000000000000" pitchFamily="2" charset="2"/>
                        <a:buNone/>
                        <a:tabLst>
                          <a:tab pos="66675" algn="l"/>
                        </a:tabLst>
                      </a:pPr>
                      <a:r>
                        <a:rPr lang="tr-TR" sz="1600" dirty="0" smtClean="0">
                          <a:effectLst/>
                          <a:latin typeface="Calibri" panose="020F0502020204030204" pitchFamily="34" charset="0"/>
                          <a:ea typeface="Times New Roman" panose="02020603050405020304" pitchFamily="18" charset="0"/>
                        </a:rPr>
                        <a:t>Ayrıca varsa:</a:t>
                      </a:r>
                    </a:p>
                    <a:p>
                      <a:pPr marL="285750" lvl="0" indent="-285750" algn="just">
                        <a:spcAft>
                          <a:spcPts val="0"/>
                        </a:spcAft>
                        <a:buClr>
                          <a:srgbClr val="FFFF00"/>
                        </a:buClr>
                        <a:buFont typeface="Wingdings" panose="05000000000000000000" pitchFamily="2" charset="2"/>
                        <a:buChar char=""/>
                        <a:tabLst>
                          <a:tab pos="66675" algn="l"/>
                        </a:tabLst>
                      </a:pPr>
                      <a:r>
                        <a:rPr lang="tr-TR" sz="1600" dirty="0" smtClean="0">
                          <a:effectLst/>
                          <a:latin typeface="Calibri" panose="020F0502020204030204" pitchFamily="34" charset="0"/>
                          <a:ea typeface="Times New Roman" panose="02020603050405020304" pitchFamily="18" charset="0"/>
                        </a:rPr>
                        <a:t>Proje kapsamında edinilecek teknolojilerin yerli firmalardan karşılanma durumu</a:t>
                      </a:r>
                    </a:p>
                    <a:p>
                      <a:pPr marL="285750" lvl="0" indent="-285750" algn="just">
                        <a:spcAft>
                          <a:spcPts val="0"/>
                        </a:spcAft>
                        <a:buClr>
                          <a:srgbClr val="FFFF00"/>
                        </a:buClr>
                        <a:buFont typeface="Wingdings" panose="05000000000000000000" pitchFamily="2" charset="2"/>
                        <a:buChar char=""/>
                        <a:tabLst>
                          <a:tab pos="66675" algn="l"/>
                        </a:tabLst>
                      </a:pPr>
                      <a:r>
                        <a:rPr lang="tr-TR" sz="1600" dirty="0" smtClean="0">
                          <a:effectLst/>
                          <a:latin typeface="Calibri" panose="020F0502020204030204" pitchFamily="34" charset="0"/>
                          <a:ea typeface="Times New Roman" panose="02020603050405020304" pitchFamily="18" charset="0"/>
                        </a:rPr>
                        <a:t>Projeyle işletmeye adapte edilecek / uygulanacak / uyarlanacak teknolojinin, hizmet sağlayıcının kamu kurumlarının </a:t>
                      </a:r>
                      <a:r>
                        <a:rPr lang="tr-TR" sz="1600" dirty="0" err="1" smtClean="0">
                          <a:effectLst/>
                          <a:latin typeface="Calibri" panose="020F0502020204030204" pitchFamily="34" charset="0"/>
                          <a:ea typeface="Times New Roman" panose="02020603050405020304" pitchFamily="18" charset="0"/>
                        </a:rPr>
                        <a:t>ArGe</a:t>
                      </a:r>
                      <a:r>
                        <a:rPr lang="tr-TR" sz="1600" dirty="0" smtClean="0">
                          <a:effectLst/>
                          <a:latin typeface="Calibri" panose="020F0502020204030204" pitchFamily="34" charset="0"/>
                          <a:ea typeface="Times New Roman" panose="02020603050405020304" pitchFamily="18" charset="0"/>
                        </a:rPr>
                        <a:t> desteği ile başarılı tamamlanmış veya Teknoloji Geliştirme Bölgelerinde sonuçlandırılmış ya da </a:t>
                      </a:r>
                      <a:r>
                        <a:rPr lang="tr-TR" sz="1600" dirty="0" err="1" smtClean="0">
                          <a:effectLst/>
                          <a:latin typeface="Calibri" panose="020F0502020204030204" pitchFamily="34" charset="0"/>
                          <a:ea typeface="Times New Roman" panose="02020603050405020304" pitchFamily="18" charset="0"/>
                        </a:rPr>
                        <a:t>ArGe</a:t>
                      </a:r>
                      <a:r>
                        <a:rPr lang="tr-TR" sz="1600" dirty="0" smtClean="0">
                          <a:effectLst/>
                          <a:latin typeface="Calibri" panose="020F0502020204030204" pitchFamily="34" charset="0"/>
                          <a:ea typeface="Times New Roman" panose="02020603050405020304" pitchFamily="18" charset="0"/>
                        </a:rPr>
                        <a:t> Merkezi proje çıktısı olan bir ürün /yazılımıyla ilgili olması durumunda, proje ve işletmedeki uygulaması hakkında bilgi verilmesi </a:t>
                      </a:r>
                    </a:p>
                    <a:p>
                      <a:pPr algn="just">
                        <a:spcAft>
                          <a:spcPts val="0"/>
                        </a:spcAft>
                        <a:tabLst>
                          <a:tab pos="66675" algn="l"/>
                        </a:tabLst>
                      </a:pPr>
                      <a:r>
                        <a:rPr lang="tr-TR" sz="1600" dirty="0" smtClean="0">
                          <a:effectLst/>
                          <a:latin typeface="Calibri" panose="020F0502020204030204" pitchFamily="34" charset="0"/>
                          <a:ea typeface="Times New Roman" panose="02020603050405020304" pitchFamily="18" charset="0"/>
                        </a:rPr>
                        <a:t> </a:t>
                      </a:r>
                    </a:p>
                  </a:txBody>
                  <a:tcPr marT="45551" marB="45551">
                    <a:solidFill>
                      <a:schemeClr val="tx2">
                        <a:lumMod val="75000"/>
                      </a:schemeClr>
                    </a:solidFill>
                  </a:tcPr>
                </a:tc>
                <a:extLst>
                  <a:ext uri="{0D108BD9-81ED-4DB2-BD59-A6C34878D82A}">
                    <a16:rowId xmlns:a16="http://schemas.microsoft.com/office/drawing/2014/main" val="10000"/>
                  </a:ext>
                </a:extLst>
              </a:tr>
            </a:tbl>
          </a:graphicData>
        </a:graphic>
      </p:graphicFrame>
      <p:sp>
        <p:nvSpPr>
          <p:cNvPr id="10" name="Düz Bağlayıcı 9"/>
          <p:cNvSpPr/>
          <p:nvPr/>
        </p:nvSpPr>
        <p:spPr>
          <a:xfrm flipV="1">
            <a:off x="1824517" y="1976140"/>
            <a:ext cx="6696744" cy="0"/>
          </a:xfrm>
          <a:prstGeom prst="line">
            <a:avLst/>
          </a:prstGeom>
          <a:scene3d>
            <a:camera prst="orthographicFront"/>
            <a:lightRig rig="threePt" dir="t">
              <a:rot lat="0" lon="0" rev="7500000"/>
            </a:lightRig>
          </a:scene3d>
          <a:sp3d z="127000" prstMaterial="matte"/>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sp>
      <p:sp>
        <p:nvSpPr>
          <p:cNvPr id="15" name="Dikdörtgen 14"/>
          <p:cNvSpPr/>
          <p:nvPr/>
        </p:nvSpPr>
        <p:spPr>
          <a:xfrm>
            <a:off x="1447377" y="1773496"/>
            <a:ext cx="7488832" cy="4577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Dikdörtgen 15"/>
          <p:cNvSpPr/>
          <p:nvPr/>
        </p:nvSpPr>
        <p:spPr>
          <a:xfrm>
            <a:off x="1824517" y="751962"/>
            <a:ext cx="7034106" cy="114349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p>
            <a:pPr lvl="0" algn="just"/>
            <a:r>
              <a:rPr lang="tr-TR" sz="1600" b="1" dirty="0">
                <a:solidFill>
                  <a:srgbClr val="006597"/>
                </a:solidFill>
                <a:latin typeface="Calibri" panose="020F0502020204030204" pitchFamily="34" charset="0"/>
              </a:rPr>
              <a:t>PROJE TEKLİF ÇAĞRISINA ÖZEL OLARAK PROJE BAŞVURU FORMUNUN </a:t>
            </a:r>
            <a:r>
              <a:rPr lang="tr-TR" sz="1600" b="1" dirty="0" smtClean="0">
                <a:solidFill>
                  <a:srgbClr val="006597"/>
                </a:solidFill>
                <a:latin typeface="Calibri" panose="020F0502020204030204" pitchFamily="34" charset="0"/>
              </a:rPr>
              <a:t>2.11 </a:t>
            </a:r>
            <a:r>
              <a:rPr lang="tr-TR" sz="1600" b="1" dirty="0">
                <a:solidFill>
                  <a:srgbClr val="006597"/>
                </a:solidFill>
                <a:latin typeface="Calibri" panose="020F0502020204030204" pitchFamily="34" charset="0"/>
              </a:rPr>
              <a:t>NUMARALI “ÇAĞRIYA ÖZEL HUSUSLAR” BÖLÜMÜNDE YER VERİLMESİ GEREKEN İLAVE BİLGİLER</a:t>
            </a:r>
          </a:p>
          <a:p>
            <a:pPr lvl="0"/>
            <a:r>
              <a:rPr lang="tr-TR" sz="2000" b="1" dirty="0">
                <a:solidFill>
                  <a:srgbClr val="006597"/>
                </a:solidFill>
                <a:latin typeface="Calibri" panose="020F0502020204030204" pitchFamily="34" charset="0"/>
              </a:rPr>
              <a:t>- </a:t>
            </a:r>
            <a:r>
              <a:rPr lang="tr-TR" sz="1200" b="1" dirty="0">
                <a:solidFill>
                  <a:srgbClr val="006597"/>
                </a:solidFill>
                <a:latin typeface="Calibri" panose="020F0502020204030204" pitchFamily="34" charset="0"/>
              </a:rPr>
              <a:t>100 puan üzerinden 30 puanlık teknik değerlendirmede esas alınacaktır - </a:t>
            </a:r>
          </a:p>
        </p:txBody>
      </p:sp>
      <p:sp>
        <p:nvSpPr>
          <p:cNvPr id="22" name="Dikdörtgen 21"/>
          <p:cNvSpPr/>
          <p:nvPr/>
        </p:nvSpPr>
        <p:spPr>
          <a:xfrm>
            <a:off x="1441799" y="3853085"/>
            <a:ext cx="7488832" cy="4577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8" name="Dikdörtgen 27"/>
          <p:cNvSpPr/>
          <p:nvPr/>
        </p:nvSpPr>
        <p:spPr>
          <a:xfrm>
            <a:off x="1369791" y="5575943"/>
            <a:ext cx="7488832" cy="4577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34" name="Grup 33"/>
          <p:cNvGrpSpPr/>
          <p:nvPr/>
        </p:nvGrpSpPr>
        <p:grpSpPr>
          <a:xfrm>
            <a:off x="271736" y="354450"/>
            <a:ext cx="8332712" cy="584775"/>
            <a:chOff x="271736" y="527614"/>
            <a:chExt cx="8332712" cy="584775"/>
          </a:xfrm>
        </p:grpSpPr>
        <p:sp>
          <p:nvSpPr>
            <p:cNvPr id="35" name="3 Metin kutusu"/>
            <p:cNvSpPr txBox="1"/>
            <p:nvPr/>
          </p:nvSpPr>
          <p:spPr>
            <a:xfrm>
              <a:off x="395536" y="527614"/>
              <a:ext cx="7632848" cy="584775"/>
            </a:xfrm>
            <a:prstGeom prst="rect">
              <a:avLst/>
            </a:prstGeom>
            <a:noFill/>
          </p:spPr>
          <p:txBody>
            <a:bodyPr wrap="square" rtlCol="0">
              <a:spAutoFit/>
            </a:bodyPr>
            <a:lstStyle/>
            <a:p>
              <a:r>
                <a:rPr lang="tr-TR" sz="1600" b="1" dirty="0">
                  <a:solidFill>
                    <a:srgbClr val="00BAD9"/>
                  </a:solidFill>
                </a:rPr>
                <a:t>KOBİGEL - KOBİ GELİŞİM DESTEK PROGRAMI </a:t>
              </a:r>
              <a:r>
                <a:rPr lang="tr-TR" sz="1600" b="1" dirty="0">
                  <a:solidFill>
                    <a:schemeClr val="accent1">
                      <a:lumMod val="60000"/>
                      <a:lumOff val="40000"/>
                    </a:schemeClr>
                  </a:solidFill>
                </a:rPr>
                <a:t>|</a:t>
              </a:r>
              <a:r>
                <a:rPr lang="tr-TR" sz="1600" b="1" dirty="0">
                  <a:solidFill>
                    <a:schemeClr val="bg2">
                      <a:lumMod val="90000"/>
                    </a:schemeClr>
                  </a:solidFill>
                </a:rPr>
                <a:t> </a:t>
              </a:r>
              <a:r>
                <a:rPr lang="tr-TR" sz="1600" b="1" dirty="0" smtClean="0">
                  <a:solidFill>
                    <a:srgbClr val="0070C0"/>
                  </a:solidFill>
                </a:rPr>
                <a:t>2020 </a:t>
              </a:r>
              <a:r>
                <a:rPr lang="tr-TR" sz="1600" b="1" dirty="0">
                  <a:solidFill>
                    <a:srgbClr val="0070C0"/>
                  </a:solidFill>
                </a:rPr>
                <a:t>– 02 Proje Teklif Çağrısı</a:t>
              </a:r>
            </a:p>
            <a:p>
              <a:endParaRPr lang="tr-TR" sz="1600" b="1" dirty="0">
                <a:solidFill>
                  <a:srgbClr val="00BAD9"/>
                </a:solidFill>
              </a:endParaRPr>
            </a:p>
          </p:txBody>
        </p:sp>
        <p:cxnSp>
          <p:nvCxnSpPr>
            <p:cNvPr id="36" name="Düz Bağlayıcı 35"/>
            <p:cNvCxnSpPr/>
            <p:nvPr/>
          </p:nvCxnSpPr>
          <p:spPr>
            <a:xfrm>
              <a:off x="271736" y="853160"/>
              <a:ext cx="833271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6" name="Slayt Numarası Yer Tutucusu 1"/>
          <p:cNvSpPr txBox="1">
            <a:spLocks/>
          </p:cNvSpPr>
          <p:nvPr/>
        </p:nvSpPr>
        <p:spPr>
          <a:xfrm>
            <a:off x="6372225" y="6456811"/>
            <a:ext cx="2133600" cy="362508"/>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solidFill>
                <a:latin typeface="+mn-lt"/>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a:lstStyle>
          <a:p>
            <a:pPr>
              <a:defRPr/>
            </a:pPr>
            <a:fld id="{FF16F97C-866D-4F85-A1F6-DDF39F62CB6A}" type="slidenum">
              <a:rPr lang="en-CA" smtClean="0">
                <a:latin typeface="Calibri" panose="020F0502020204030204" pitchFamily="34" charset="0"/>
              </a:rPr>
              <a:pPr>
                <a:defRPr/>
              </a:pPr>
              <a:t>25</a:t>
            </a:fld>
            <a:endParaRPr lang="en-CA" dirty="0">
              <a:latin typeface="Calibri" panose="020F0502020204030204" pitchFamily="34" charset="0"/>
            </a:endParaRPr>
          </a:p>
        </p:txBody>
      </p:sp>
      <p:sp>
        <p:nvSpPr>
          <p:cNvPr id="19" name="Dikdörtgen 18"/>
          <p:cNvSpPr/>
          <p:nvPr/>
        </p:nvSpPr>
        <p:spPr>
          <a:xfrm>
            <a:off x="43095" y="770393"/>
            <a:ext cx="1838351" cy="966551"/>
          </a:xfrm>
          <a:prstGeom prst="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106680" tIns="106680" rIns="106680" bIns="106680" numCol="1" spcCol="1270" anchor="t" anchorCtr="0">
            <a:noAutofit/>
          </a:bodyPr>
          <a:lstStyle/>
          <a:p>
            <a:pPr defTabSz="1244600" fontAlgn="auto">
              <a:lnSpc>
                <a:spcPct val="90000"/>
              </a:lnSpc>
              <a:spcAft>
                <a:spcPct val="35000"/>
              </a:spcAft>
            </a:pPr>
            <a:r>
              <a:rPr lang="tr-TR" sz="2400" b="1" dirty="0" smtClean="0">
                <a:solidFill>
                  <a:srgbClr val="006597"/>
                </a:solidFill>
                <a:latin typeface="Calibri" panose="020F0502020204030204" pitchFamily="34" charset="0"/>
              </a:rPr>
              <a:t>AKILLI SENSÖRLER</a:t>
            </a:r>
            <a:r>
              <a:rPr lang="tr-TR" sz="2800" b="1" dirty="0" smtClean="0">
                <a:solidFill>
                  <a:srgbClr val="006597"/>
                </a:solidFill>
                <a:latin typeface="Calibri" panose="020F0502020204030204" pitchFamily="34" charset="0"/>
              </a:rPr>
              <a:t>	</a:t>
            </a:r>
            <a:endParaRPr lang="tr-TR" sz="2800" b="1" dirty="0">
              <a:solidFill>
                <a:srgbClr val="006597"/>
              </a:solidFill>
              <a:latin typeface="Calibri" panose="020F0502020204030204" pitchFamily="34" charset="0"/>
            </a:endParaRPr>
          </a:p>
        </p:txBody>
      </p:sp>
    </p:spTree>
    <p:extLst>
      <p:ext uri="{BB962C8B-B14F-4D97-AF65-F5344CB8AC3E}">
        <p14:creationId xmlns:p14="http://schemas.microsoft.com/office/powerpoint/2010/main" val="13915082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3"/>
          <p:cNvPicPr>
            <a:picLocks noChangeAspect="1" noChangeArrowheads="1"/>
          </p:cNvPicPr>
          <p:nvPr/>
        </p:nvPicPr>
        <p:blipFill>
          <a:blip r:embed="rId3" cstate="print"/>
          <a:srcRect/>
          <a:stretch>
            <a:fillRect/>
          </a:stretch>
        </p:blipFill>
        <p:spPr bwMode="auto">
          <a:xfrm>
            <a:off x="8172400" y="175986"/>
            <a:ext cx="720080" cy="507913"/>
          </a:xfrm>
          <a:prstGeom prst="rect">
            <a:avLst/>
          </a:prstGeom>
          <a:noFill/>
          <a:ln w="9525">
            <a:noFill/>
            <a:miter lim="800000"/>
            <a:headEnd/>
            <a:tailEnd/>
          </a:ln>
        </p:spPr>
      </p:pic>
      <p:graphicFrame>
        <p:nvGraphicFramePr>
          <p:cNvPr id="5" name="Tablo 4"/>
          <p:cNvGraphicFramePr>
            <a:graphicFrameLocks noGrp="1"/>
          </p:cNvGraphicFramePr>
          <p:nvPr>
            <p:extLst>
              <p:ext uri="{D42A27DB-BD31-4B8C-83A1-F6EECF244321}">
                <p14:modId xmlns:p14="http://schemas.microsoft.com/office/powerpoint/2010/main" val="1834806530"/>
              </p:ext>
            </p:extLst>
          </p:nvPr>
        </p:nvGraphicFramePr>
        <p:xfrm>
          <a:off x="1993198" y="1641928"/>
          <a:ext cx="6696744" cy="4145280"/>
        </p:xfrm>
        <a:graphic>
          <a:graphicData uri="http://schemas.openxmlformats.org/drawingml/2006/table">
            <a:tbl>
              <a:tblPr firstRow="1" bandRow="1">
                <a:tableStyleId>{5A111915-BE36-4E01-A7E5-04B1672EAD32}</a:tableStyleId>
              </a:tblPr>
              <a:tblGrid>
                <a:gridCol w="6696744">
                  <a:extLst>
                    <a:ext uri="{9D8B030D-6E8A-4147-A177-3AD203B41FA5}">
                      <a16:colId xmlns:a16="http://schemas.microsoft.com/office/drawing/2014/main" val="20000"/>
                    </a:ext>
                  </a:extLst>
                </a:gridCol>
              </a:tblGrid>
              <a:tr h="3917839">
                <a:tc>
                  <a:txBody>
                    <a:bodyPr/>
                    <a:lstStyle/>
                    <a:p>
                      <a:pPr algn="just">
                        <a:spcAft>
                          <a:spcPts val="0"/>
                        </a:spcAft>
                      </a:pPr>
                      <a:r>
                        <a:rPr lang="tr-TR" sz="1600" b="1" dirty="0" smtClean="0">
                          <a:solidFill>
                            <a:schemeClr val="bg1"/>
                          </a:solidFill>
                          <a:effectLst/>
                          <a:latin typeface="Calibri" panose="020F0502020204030204" pitchFamily="34" charset="0"/>
                          <a:ea typeface="Times New Roman" panose="02020603050405020304" pitchFamily="18" charset="0"/>
                        </a:rPr>
                        <a:t>Yapay zeka</a:t>
                      </a:r>
                      <a:r>
                        <a:rPr lang="tr-TR" sz="1600" dirty="0" smtClean="0">
                          <a:effectLst/>
                          <a:latin typeface="Calibri" panose="020F0502020204030204" pitchFamily="34" charset="0"/>
                          <a:ea typeface="Times New Roman" panose="02020603050405020304" pitchFamily="18" charset="0"/>
                        </a:rPr>
                        <a:t>; öğrenerek ve öğrendiklerinden kendi çıkarımlarını yaparak insan zekasını taklit eden teknolojilerdir. Yapay zeka teknolojileri sayesinde siber fiziksel sistemler insan müdahalesi olmadan otonom şekilde işler hale gelebilmektedir.</a:t>
                      </a:r>
                    </a:p>
                    <a:p>
                      <a:pPr algn="just">
                        <a:spcAft>
                          <a:spcPts val="0"/>
                        </a:spcAft>
                      </a:pPr>
                      <a:r>
                        <a:rPr lang="tr-TR" sz="1600" dirty="0" smtClean="0">
                          <a:effectLst/>
                          <a:latin typeface="Calibri" panose="020F0502020204030204" pitchFamily="34" charset="0"/>
                          <a:ea typeface="Times New Roman" panose="02020603050405020304" pitchFamily="18" charset="0"/>
                        </a:rPr>
                        <a:t> </a:t>
                      </a:r>
                    </a:p>
                    <a:p>
                      <a:pPr algn="just">
                        <a:spcAft>
                          <a:spcPts val="0"/>
                        </a:spcAft>
                      </a:pPr>
                      <a:r>
                        <a:rPr lang="tr-TR" sz="1600" dirty="0" smtClean="0">
                          <a:effectLst/>
                          <a:latin typeface="Calibri" panose="020F0502020204030204" pitchFamily="34" charset="0"/>
                          <a:ea typeface="Times New Roman" panose="02020603050405020304" pitchFamily="18" charset="0"/>
                        </a:rPr>
                        <a:t>Yapay zekanın imalat sanayinde kullanımına örnek olarak; proses ve </a:t>
                      </a:r>
                      <a:r>
                        <a:rPr lang="tr-TR" sz="1600" dirty="0" err="1" smtClean="0">
                          <a:effectLst/>
                          <a:latin typeface="Calibri" panose="020F0502020204030204" pitchFamily="34" charset="0"/>
                          <a:ea typeface="Times New Roman" panose="02020603050405020304" pitchFamily="18" charset="0"/>
                        </a:rPr>
                        <a:t>sensörlerden</a:t>
                      </a:r>
                      <a:r>
                        <a:rPr lang="tr-TR" sz="1600" dirty="0" smtClean="0">
                          <a:effectLst/>
                          <a:latin typeface="Calibri" panose="020F0502020204030204" pitchFamily="34" charset="0"/>
                          <a:ea typeface="Times New Roman" panose="02020603050405020304" pitchFamily="18" charset="0"/>
                        </a:rPr>
                        <a:t> gelen verilerin tamamen veya kısmen otonom bir şekilde önleyici / optimize edici aksiyonlara çevrilmesi, veriye dayalı otonom hata önleme,  </a:t>
                      </a:r>
                      <a:r>
                        <a:rPr lang="tr-TR" sz="1600" dirty="0" err="1" smtClean="0">
                          <a:effectLst/>
                          <a:latin typeface="Calibri" panose="020F0502020204030204" pitchFamily="34" charset="0"/>
                          <a:ea typeface="Times New Roman" panose="02020603050405020304" pitchFamily="18" charset="0"/>
                        </a:rPr>
                        <a:t>kestirimci</a:t>
                      </a:r>
                      <a:r>
                        <a:rPr lang="tr-TR" sz="1600" dirty="0" smtClean="0">
                          <a:effectLst/>
                          <a:latin typeface="Calibri" panose="020F0502020204030204" pitchFamily="34" charset="0"/>
                          <a:ea typeface="Times New Roman" panose="02020603050405020304" pitchFamily="18" charset="0"/>
                        </a:rPr>
                        <a:t> bakım, robotik süreç otomasyonu, veriye dayalı otonom stok kontrolü gösterilebilir.</a:t>
                      </a:r>
                    </a:p>
                    <a:p>
                      <a:pPr algn="just">
                        <a:spcAft>
                          <a:spcPts val="0"/>
                        </a:spcAft>
                      </a:pPr>
                      <a:r>
                        <a:rPr lang="tr-TR" sz="1600" b="1" dirty="0" smtClean="0">
                          <a:solidFill>
                            <a:srgbClr val="0070C0"/>
                          </a:solidFill>
                          <a:effectLst/>
                          <a:latin typeface="Calibri" panose="020F0502020204030204" pitchFamily="34" charset="0"/>
                          <a:ea typeface="Times New Roman" panose="02020603050405020304" pitchFamily="18" charset="0"/>
                        </a:rPr>
                        <a:t> </a:t>
                      </a:r>
                      <a:endParaRPr lang="tr-TR" sz="1600" dirty="0" smtClean="0">
                        <a:effectLst/>
                        <a:latin typeface="Calibri" panose="020F0502020204030204" pitchFamily="34" charset="0"/>
                        <a:ea typeface="Times New Roman" panose="02020603050405020304" pitchFamily="18" charset="0"/>
                      </a:endParaRPr>
                    </a:p>
                    <a:p>
                      <a:pPr algn="just"/>
                      <a:r>
                        <a:rPr lang="tr-TR" sz="1600" dirty="0" smtClean="0">
                          <a:effectLst/>
                          <a:latin typeface="Calibri" panose="020F0502020204030204" pitchFamily="34" charset="0"/>
                          <a:ea typeface="Times New Roman" panose="02020603050405020304" pitchFamily="18" charset="0"/>
                          <a:cs typeface="Times New Roman" panose="02020603050405020304" pitchFamily="18" charset="0"/>
                        </a:rPr>
                        <a:t>Bu uygun proje konusunu içeren projeler; yapay zeka teknolojileri kullanılmak suretiyle; </a:t>
                      </a:r>
                      <a:r>
                        <a:rPr lang="tr-TR" sz="1600" u="sng" dirty="0" smtClean="0">
                          <a:effectLst/>
                          <a:latin typeface="Calibri" panose="020F0502020204030204" pitchFamily="34" charset="0"/>
                          <a:ea typeface="Times New Roman" panose="02020603050405020304" pitchFamily="18" charset="0"/>
                          <a:cs typeface="Times New Roman" panose="02020603050405020304" pitchFamily="18" charset="0"/>
                        </a:rPr>
                        <a:t>imalat sanayi sektörü işletmesinin</a:t>
                      </a:r>
                      <a:r>
                        <a:rPr lang="tr-TR" sz="1600" dirty="0" smtClean="0">
                          <a:effectLst/>
                          <a:latin typeface="Calibri" panose="020F0502020204030204" pitchFamily="34" charset="0"/>
                          <a:ea typeface="Times New Roman" panose="02020603050405020304" pitchFamily="18" charset="0"/>
                          <a:cs typeface="Times New Roman" panose="02020603050405020304" pitchFamily="18" charset="0"/>
                        </a:rPr>
                        <a:t> </a:t>
                      </a:r>
                      <a:r>
                        <a:rPr lang="tr-TR" sz="1600" b="1" dirty="0" smtClean="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rPr>
                        <a:t>ÜRETİM PROSESLERİNİN İZLENMESİ VE KONTROLÜ</a:t>
                      </a:r>
                      <a:r>
                        <a:rPr lang="tr-TR" sz="1600" dirty="0" smtClean="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rPr>
                        <a:t>, PLANLAMA, ESNEK VE AKILLI</a:t>
                      </a:r>
                      <a:r>
                        <a:rPr lang="tr-TR" sz="1600" baseline="0" dirty="0" smtClean="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rPr>
                        <a:t> İMALAT, </a:t>
                      </a:r>
                      <a:r>
                        <a:rPr lang="tr-TR" sz="1600" dirty="0" smtClean="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rPr>
                        <a:t>DİJİTAL SÜREÇ YÖNETİMİ, </a:t>
                      </a:r>
                      <a:r>
                        <a:rPr lang="tr-TR" sz="1600" b="1" dirty="0" smtClean="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rPr>
                        <a:t>STOK YÖNETİMİ</a:t>
                      </a:r>
                      <a:r>
                        <a:rPr lang="tr-TR" sz="1600" dirty="0" smtClean="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tr-TR" sz="1600" b="1" dirty="0" smtClean="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rPr>
                        <a:t>BAKIM</a:t>
                      </a:r>
                      <a:r>
                        <a:rPr lang="tr-TR" sz="1600" dirty="0" smtClean="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rPr>
                        <a:t>, ENERJİ KULLANIMI, </a:t>
                      </a:r>
                      <a:r>
                        <a:rPr lang="tr-TR" sz="1600" b="1" dirty="0" smtClean="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rPr>
                        <a:t>HATA ÖNLEME</a:t>
                      </a:r>
                      <a:r>
                        <a:rPr lang="tr-TR" sz="1600" dirty="0" smtClean="0">
                          <a:solidFill>
                            <a:srgbClr val="0033CC"/>
                          </a:solidFill>
                          <a:effectLst/>
                          <a:latin typeface="Calibri" panose="020F0502020204030204" pitchFamily="34" charset="0"/>
                          <a:ea typeface="Times New Roman" panose="02020603050405020304" pitchFamily="18" charset="0"/>
                          <a:cs typeface="Times New Roman" panose="02020603050405020304" pitchFamily="18" charset="0"/>
                        </a:rPr>
                        <a:t> </a:t>
                      </a:r>
                      <a:r>
                        <a:rPr lang="tr-TR" sz="1600" dirty="0" smtClean="0">
                          <a:effectLst/>
                          <a:latin typeface="Calibri" panose="020F0502020204030204" pitchFamily="34" charset="0"/>
                          <a:ea typeface="Times New Roman" panose="02020603050405020304" pitchFamily="18" charset="0"/>
                          <a:cs typeface="Times New Roman" panose="02020603050405020304" pitchFamily="18" charset="0"/>
                        </a:rPr>
                        <a:t>iş süreçlerinden </a:t>
                      </a:r>
                      <a:r>
                        <a:rPr lang="tr-TR" sz="1600" b="1" dirty="0" smtClean="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rPr>
                        <a:t>EN AZ BİRİNİ</a:t>
                      </a:r>
                      <a:r>
                        <a:rPr lang="tr-TR" sz="1600" dirty="0" smtClean="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tr-TR" sz="1600" dirty="0" smtClean="0">
                          <a:effectLst/>
                          <a:latin typeface="Calibri" panose="020F0502020204030204" pitchFamily="34" charset="0"/>
                          <a:ea typeface="Times New Roman" panose="02020603050405020304" pitchFamily="18" charset="0"/>
                          <a:cs typeface="Times New Roman" panose="02020603050405020304" pitchFamily="18" charset="0"/>
                        </a:rPr>
                        <a:t>iyileştirecek veya ihtiyaçlarını giderecek çözümler üretiyor olmalıdır.</a:t>
                      </a:r>
                      <a:endParaRPr lang="tr-TR" sz="1600" dirty="0">
                        <a:effectLst/>
                        <a:latin typeface="Calibri" panose="020F0502020204030204" pitchFamily="34" charset="0"/>
                        <a:ea typeface="Times New Roman" panose="02020603050405020304" pitchFamily="18" charset="0"/>
                      </a:endParaRPr>
                    </a:p>
                  </a:txBody>
                  <a:tcPr marL="68580" marR="68580" marT="0" marB="0">
                    <a:solidFill>
                      <a:schemeClr val="tx2">
                        <a:lumMod val="75000"/>
                      </a:schemeClr>
                    </a:solidFill>
                  </a:tcPr>
                </a:tc>
                <a:extLst>
                  <a:ext uri="{0D108BD9-81ED-4DB2-BD59-A6C34878D82A}">
                    <a16:rowId xmlns:a16="http://schemas.microsoft.com/office/drawing/2014/main" val="10000"/>
                  </a:ext>
                </a:extLst>
              </a:tr>
            </a:tbl>
          </a:graphicData>
        </a:graphic>
      </p:graphicFrame>
      <p:sp>
        <p:nvSpPr>
          <p:cNvPr id="10" name="Düz Bağlayıcı 9"/>
          <p:cNvSpPr/>
          <p:nvPr/>
        </p:nvSpPr>
        <p:spPr>
          <a:xfrm flipV="1">
            <a:off x="2017863" y="1486688"/>
            <a:ext cx="6696744" cy="0"/>
          </a:xfrm>
          <a:prstGeom prst="line">
            <a:avLst/>
          </a:prstGeom>
          <a:scene3d>
            <a:camera prst="orthographicFront"/>
            <a:lightRig rig="threePt" dir="t">
              <a:rot lat="0" lon="0" rev="7500000"/>
            </a:lightRig>
          </a:scene3d>
          <a:sp3d z="127000" prstMaterial="matte"/>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sp>
      <p:sp>
        <p:nvSpPr>
          <p:cNvPr id="13" name="Dikdörtgen 12"/>
          <p:cNvSpPr/>
          <p:nvPr/>
        </p:nvSpPr>
        <p:spPr>
          <a:xfrm>
            <a:off x="116574" y="762229"/>
            <a:ext cx="1838351" cy="966551"/>
          </a:xfrm>
          <a:prstGeom prst="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106680" tIns="106680" rIns="106680" bIns="106680" numCol="1" spcCol="1270" anchor="t" anchorCtr="0">
            <a:noAutofit/>
          </a:bodyPr>
          <a:lstStyle/>
          <a:p>
            <a:pPr defTabSz="1244600" fontAlgn="auto">
              <a:lnSpc>
                <a:spcPct val="90000"/>
              </a:lnSpc>
              <a:spcAft>
                <a:spcPct val="35000"/>
              </a:spcAft>
            </a:pPr>
            <a:r>
              <a:rPr lang="tr-TR" sz="2400" b="1" dirty="0" smtClean="0">
                <a:solidFill>
                  <a:srgbClr val="006597"/>
                </a:solidFill>
                <a:latin typeface="Calibri" panose="020F0502020204030204" pitchFamily="34" charset="0"/>
              </a:rPr>
              <a:t>YAPAY ZEKA</a:t>
            </a:r>
            <a:endParaRPr lang="tr-TR" sz="2800" b="1" dirty="0">
              <a:solidFill>
                <a:srgbClr val="006597"/>
              </a:solidFill>
              <a:latin typeface="Calibri" panose="020F0502020204030204" pitchFamily="34" charset="0"/>
            </a:endParaRPr>
          </a:p>
        </p:txBody>
      </p:sp>
      <p:sp>
        <p:nvSpPr>
          <p:cNvPr id="15" name="Dikdörtgen 14"/>
          <p:cNvSpPr/>
          <p:nvPr/>
        </p:nvSpPr>
        <p:spPr>
          <a:xfrm>
            <a:off x="1475656" y="1472084"/>
            <a:ext cx="7488832" cy="4577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Dikdörtgen 15"/>
          <p:cNvSpPr/>
          <p:nvPr/>
        </p:nvSpPr>
        <p:spPr>
          <a:xfrm>
            <a:off x="1930382" y="870310"/>
            <a:ext cx="7034106" cy="45775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p>
            <a:pPr lvl="0"/>
            <a:r>
              <a:rPr lang="tr-TR" sz="2000" b="1" dirty="0" smtClean="0">
                <a:solidFill>
                  <a:srgbClr val="006597"/>
                </a:solidFill>
                <a:latin typeface="Calibri" panose="020F0502020204030204" pitchFamily="34" charset="0"/>
              </a:rPr>
              <a:t>TANIM</a:t>
            </a:r>
            <a:endParaRPr lang="tr-TR" sz="2000" b="1" dirty="0">
              <a:solidFill>
                <a:srgbClr val="006597"/>
              </a:solidFill>
              <a:latin typeface="Calibri" panose="020F0502020204030204" pitchFamily="34" charset="0"/>
            </a:endParaRPr>
          </a:p>
        </p:txBody>
      </p:sp>
      <p:sp>
        <p:nvSpPr>
          <p:cNvPr id="22" name="Dikdörtgen 21"/>
          <p:cNvSpPr/>
          <p:nvPr/>
        </p:nvSpPr>
        <p:spPr>
          <a:xfrm>
            <a:off x="1441799" y="3853085"/>
            <a:ext cx="7488832" cy="4577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8" name="Dikdörtgen 27"/>
          <p:cNvSpPr/>
          <p:nvPr/>
        </p:nvSpPr>
        <p:spPr>
          <a:xfrm>
            <a:off x="1369791" y="5575943"/>
            <a:ext cx="7488832" cy="4577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34" name="Grup 33"/>
          <p:cNvGrpSpPr/>
          <p:nvPr/>
        </p:nvGrpSpPr>
        <p:grpSpPr>
          <a:xfrm>
            <a:off x="271736" y="354450"/>
            <a:ext cx="8332712" cy="338554"/>
            <a:chOff x="271736" y="527614"/>
            <a:chExt cx="8332712" cy="338554"/>
          </a:xfrm>
        </p:grpSpPr>
        <p:sp>
          <p:nvSpPr>
            <p:cNvPr id="35" name="3 Metin kutusu"/>
            <p:cNvSpPr txBox="1"/>
            <p:nvPr/>
          </p:nvSpPr>
          <p:spPr>
            <a:xfrm>
              <a:off x="395536" y="527614"/>
              <a:ext cx="7632848" cy="338554"/>
            </a:xfrm>
            <a:prstGeom prst="rect">
              <a:avLst/>
            </a:prstGeom>
            <a:noFill/>
          </p:spPr>
          <p:txBody>
            <a:bodyPr wrap="square" rtlCol="0">
              <a:spAutoFit/>
            </a:bodyPr>
            <a:lstStyle/>
            <a:p>
              <a:r>
                <a:rPr lang="tr-TR" sz="1600" b="1" dirty="0">
                  <a:solidFill>
                    <a:srgbClr val="00BAD9"/>
                  </a:solidFill>
                </a:rPr>
                <a:t>KOBİGEL - KOBİ GELİŞİM DESTEK PROGRAMI </a:t>
              </a:r>
              <a:r>
                <a:rPr lang="tr-TR" sz="1600" b="1" dirty="0">
                  <a:solidFill>
                    <a:schemeClr val="accent1">
                      <a:lumMod val="60000"/>
                      <a:lumOff val="40000"/>
                    </a:schemeClr>
                  </a:solidFill>
                </a:rPr>
                <a:t>|</a:t>
              </a:r>
              <a:r>
                <a:rPr lang="tr-TR" sz="1600" b="1" dirty="0">
                  <a:solidFill>
                    <a:schemeClr val="bg2">
                      <a:lumMod val="90000"/>
                    </a:schemeClr>
                  </a:solidFill>
                </a:rPr>
                <a:t> </a:t>
              </a:r>
              <a:r>
                <a:rPr lang="tr-TR" sz="1600" b="1" dirty="0" smtClean="0">
                  <a:solidFill>
                    <a:srgbClr val="0070C0"/>
                  </a:solidFill>
                </a:rPr>
                <a:t>2020 </a:t>
              </a:r>
              <a:r>
                <a:rPr lang="tr-TR" sz="1600" b="1" dirty="0">
                  <a:solidFill>
                    <a:srgbClr val="0070C0"/>
                  </a:solidFill>
                </a:rPr>
                <a:t>– 02 Proje Teklif Çağrısı</a:t>
              </a:r>
            </a:p>
          </p:txBody>
        </p:sp>
        <p:cxnSp>
          <p:nvCxnSpPr>
            <p:cNvPr id="36" name="Düz Bağlayıcı 35"/>
            <p:cNvCxnSpPr/>
            <p:nvPr/>
          </p:nvCxnSpPr>
          <p:spPr>
            <a:xfrm>
              <a:off x="271736" y="853160"/>
              <a:ext cx="833271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6" name="Slayt Numarası Yer Tutucusu 1"/>
          <p:cNvSpPr txBox="1">
            <a:spLocks/>
          </p:cNvSpPr>
          <p:nvPr/>
        </p:nvSpPr>
        <p:spPr>
          <a:xfrm>
            <a:off x="6372225" y="6456811"/>
            <a:ext cx="2133600" cy="362508"/>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solidFill>
                <a:latin typeface="+mn-lt"/>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a:lstStyle>
          <a:p>
            <a:pPr>
              <a:defRPr/>
            </a:pPr>
            <a:fld id="{FF16F97C-866D-4F85-A1F6-DDF39F62CB6A}" type="slidenum">
              <a:rPr lang="en-CA" smtClean="0">
                <a:latin typeface="Calibri" panose="020F0502020204030204" pitchFamily="34" charset="0"/>
              </a:rPr>
              <a:pPr>
                <a:defRPr/>
              </a:pPr>
              <a:t>26</a:t>
            </a:fld>
            <a:endParaRPr lang="en-CA" dirty="0">
              <a:latin typeface="Calibri" panose="020F0502020204030204" pitchFamily="34" charset="0"/>
            </a:endParaRPr>
          </a:p>
        </p:txBody>
      </p:sp>
    </p:spTree>
    <p:extLst>
      <p:ext uri="{BB962C8B-B14F-4D97-AF65-F5344CB8AC3E}">
        <p14:creationId xmlns:p14="http://schemas.microsoft.com/office/powerpoint/2010/main" val="2253173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3"/>
          <p:cNvPicPr>
            <a:picLocks noChangeAspect="1" noChangeArrowheads="1"/>
          </p:cNvPicPr>
          <p:nvPr/>
        </p:nvPicPr>
        <p:blipFill>
          <a:blip r:embed="rId3" cstate="print"/>
          <a:srcRect/>
          <a:stretch>
            <a:fillRect/>
          </a:stretch>
        </p:blipFill>
        <p:spPr bwMode="auto">
          <a:xfrm>
            <a:off x="8172400" y="175986"/>
            <a:ext cx="720080" cy="507913"/>
          </a:xfrm>
          <a:prstGeom prst="rect">
            <a:avLst/>
          </a:prstGeom>
          <a:noFill/>
          <a:ln w="9525">
            <a:noFill/>
            <a:miter lim="800000"/>
            <a:headEnd/>
            <a:tailEnd/>
          </a:ln>
        </p:spPr>
      </p:pic>
      <p:graphicFrame>
        <p:nvGraphicFramePr>
          <p:cNvPr id="5" name="Tablo 4"/>
          <p:cNvGraphicFramePr>
            <a:graphicFrameLocks noGrp="1"/>
          </p:cNvGraphicFramePr>
          <p:nvPr>
            <p:extLst>
              <p:ext uri="{D42A27DB-BD31-4B8C-83A1-F6EECF244321}">
                <p14:modId xmlns:p14="http://schemas.microsoft.com/office/powerpoint/2010/main" val="2144908341"/>
              </p:ext>
            </p:extLst>
          </p:nvPr>
        </p:nvGraphicFramePr>
        <p:xfrm>
          <a:off x="1403648" y="2048148"/>
          <a:ext cx="7488832" cy="3985553"/>
        </p:xfrm>
        <a:graphic>
          <a:graphicData uri="http://schemas.openxmlformats.org/drawingml/2006/table">
            <a:tbl>
              <a:tblPr firstRow="1" bandRow="1">
                <a:tableStyleId>{5A111915-BE36-4E01-A7E5-04B1672EAD32}</a:tableStyleId>
              </a:tblPr>
              <a:tblGrid>
                <a:gridCol w="7488832">
                  <a:extLst>
                    <a:ext uri="{9D8B030D-6E8A-4147-A177-3AD203B41FA5}">
                      <a16:colId xmlns:a16="http://schemas.microsoft.com/office/drawing/2014/main" val="20000"/>
                    </a:ext>
                  </a:extLst>
                </a:gridCol>
              </a:tblGrid>
              <a:tr h="3985553">
                <a:tc>
                  <a:txBody>
                    <a:bodyPr/>
                    <a:lstStyle/>
                    <a:p>
                      <a:pPr marL="285750" lvl="0" indent="-285750" algn="just">
                        <a:spcAft>
                          <a:spcPts val="0"/>
                        </a:spcAft>
                        <a:buClr>
                          <a:srgbClr val="FFFF00"/>
                        </a:buClr>
                        <a:buFont typeface="Wingdings" panose="05000000000000000000" pitchFamily="2" charset="2"/>
                        <a:buChar char=""/>
                        <a:tabLst>
                          <a:tab pos="66675" algn="l"/>
                        </a:tabLst>
                      </a:pPr>
                      <a:r>
                        <a:rPr lang="tr-TR" sz="1600" dirty="0" smtClean="0">
                          <a:effectLst/>
                          <a:latin typeface="Calibri" panose="020F0502020204030204" pitchFamily="34" charset="0"/>
                          <a:ea typeface="Times New Roman" panose="02020603050405020304" pitchFamily="18" charset="0"/>
                        </a:rPr>
                        <a:t>Projenin, yapay zeka teknolojileri kullanılmak suretiyle</a:t>
                      </a:r>
                      <a:r>
                        <a:rPr lang="tr-TR" sz="1600" b="1" u="none" dirty="0" smtClean="0">
                          <a:effectLst/>
                          <a:latin typeface="Calibri" panose="020F0502020204030204" pitchFamily="34" charset="0"/>
                          <a:ea typeface="Times New Roman" panose="02020603050405020304" pitchFamily="18" charset="0"/>
                        </a:rPr>
                        <a:t>; </a:t>
                      </a:r>
                      <a:r>
                        <a:rPr lang="tr-TR" sz="1600" b="1" u="sng" dirty="0" smtClean="0">
                          <a:effectLst/>
                          <a:latin typeface="Calibri" panose="020F0502020204030204" pitchFamily="34" charset="0"/>
                          <a:ea typeface="Times New Roman" panose="02020603050405020304" pitchFamily="18" charset="0"/>
                        </a:rPr>
                        <a:t>imalat sanayi sektörü işletmesinin</a:t>
                      </a:r>
                      <a:r>
                        <a:rPr lang="tr-TR" sz="1600" dirty="0" smtClean="0">
                          <a:effectLst/>
                          <a:latin typeface="Calibri" panose="020F0502020204030204" pitchFamily="34" charset="0"/>
                          <a:ea typeface="Times New Roman" panose="02020603050405020304" pitchFamily="18" charset="0"/>
                        </a:rPr>
                        <a:t> </a:t>
                      </a:r>
                      <a:r>
                        <a:rPr lang="tr-TR" sz="1600" b="1" dirty="0" smtClean="0">
                          <a:solidFill>
                            <a:srgbClr val="FFFF00"/>
                          </a:solidFill>
                          <a:effectLst/>
                          <a:latin typeface="Calibri" panose="020F0502020204030204" pitchFamily="34" charset="0"/>
                          <a:ea typeface="Times New Roman" panose="02020603050405020304" pitchFamily="18" charset="0"/>
                        </a:rPr>
                        <a:t>ÜRETİM PROSESLERİNİN İZLENMESİ VE KONTROLÜ,  PLANLAMA, ESNEK VE AKILLI İMALAT, DİJİTAL SÜREÇ YÖNETİMİ, STOK YÖNETİMİ, ENERJİ KULLANIMI, BAKIM, HATA ÖNLEME </a:t>
                      </a:r>
                      <a:r>
                        <a:rPr lang="tr-TR" sz="1600" dirty="0" smtClean="0">
                          <a:solidFill>
                            <a:srgbClr val="FFFF00"/>
                          </a:solidFill>
                          <a:effectLst/>
                          <a:latin typeface="Calibri" panose="020F0502020204030204" pitchFamily="34" charset="0"/>
                          <a:ea typeface="Times New Roman" panose="02020603050405020304" pitchFamily="18" charset="0"/>
                        </a:rPr>
                        <a:t> </a:t>
                      </a:r>
                      <a:r>
                        <a:rPr lang="tr-TR" sz="1600" dirty="0" smtClean="0">
                          <a:effectLst/>
                          <a:latin typeface="Calibri" panose="020F0502020204030204" pitchFamily="34" charset="0"/>
                          <a:ea typeface="Times New Roman" panose="02020603050405020304" pitchFamily="18" charset="0"/>
                        </a:rPr>
                        <a:t>iş süreçlerinden </a:t>
                      </a:r>
                      <a:r>
                        <a:rPr lang="tr-TR" sz="1600" b="1" dirty="0" smtClean="0">
                          <a:solidFill>
                            <a:srgbClr val="FFFF00"/>
                          </a:solidFill>
                          <a:effectLst/>
                          <a:latin typeface="Calibri" panose="020F0502020204030204" pitchFamily="34" charset="0"/>
                          <a:ea typeface="Times New Roman" panose="02020603050405020304" pitchFamily="18" charset="0"/>
                        </a:rPr>
                        <a:t>EN AZ BİRİNİ</a:t>
                      </a:r>
                      <a:r>
                        <a:rPr lang="tr-TR" sz="1600" dirty="0" smtClean="0">
                          <a:solidFill>
                            <a:srgbClr val="FFFF00"/>
                          </a:solidFill>
                          <a:effectLst/>
                          <a:latin typeface="Calibri" panose="020F0502020204030204" pitchFamily="34" charset="0"/>
                          <a:ea typeface="Times New Roman" panose="02020603050405020304" pitchFamily="18" charset="0"/>
                        </a:rPr>
                        <a:t> </a:t>
                      </a:r>
                      <a:r>
                        <a:rPr lang="tr-TR" sz="1600" dirty="0" smtClean="0">
                          <a:effectLst/>
                          <a:latin typeface="Calibri" panose="020F0502020204030204" pitchFamily="34" charset="0"/>
                          <a:ea typeface="Times New Roman" panose="02020603050405020304" pitchFamily="18" charset="0"/>
                        </a:rPr>
                        <a:t>iyileştirecek veya ihtiyaçlarını giderecek çözümler üretiyor olması </a:t>
                      </a:r>
                    </a:p>
                    <a:p>
                      <a:pPr marL="285750" lvl="0" indent="-285750" algn="just">
                        <a:spcAft>
                          <a:spcPts val="0"/>
                        </a:spcAft>
                        <a:buClr>
                          <a:srgbClr val="FFFF00"/>
                        </a:buClr>
                        <a:buFont typeface="Wingdings" panose="05000000000000000000" pitchFamily="2" charset="2"/>
                        <a:buChar char=""/>
                        <a:tabLst>
                          <a:tab pos="66675" algn="l"/>
                        </a:tabLst>
                      </a:pPr>
                      <a:r>
                        <a:rPr lang="tr-TR" sz="1600" dirty="0" smtClean="0">
                          <a:effectLst/>
                          <a:latin typeface="Calibri" panose="020F0502020204030204" pitchFamily="34" charset="0"/>
                          <a:ea typeface="Times New Roman" panose="02020603050405020304" pitchFamily="18" charset="0"/>
                        </a:rPr>
                        <a:t>Proje konusu ürünün; dijital teknolojilerle entegre olma kabiliyetleri</a:t>
                      </a:r>
                    </a:p>
                    <a:p>
                      <a:pPr marL="285750" lvl="0" indent="-285750" algn="just">
                        <a:spcAft>
                          <a:spcPts val="0"/>
                        </a:spcAft>
                        <a:buClr>
                          <a:srgbClr val="FFFF00"/>
                        </a:buClr>
                        <a:buFont typeface="Wingdings" panose="05000000000000000000" pitchFamily="2" charset="2"/>
                        <a:buChar char=""/>
                        <a:tabLst>
                          <a:tab pos="66675" algn="l"/>
                        </a:tabLst>
                      </a:pPr>
                      <a:endParaRPr lang="tr-TR" sz="1600" dirty="0" smtClean="0">
                        <a:effectLst/>
                        <a:latin typeface="Calibri" panose="020F0502020204030204" pitchFamily="34" charset="0"/>
                        <a:ea typeface="Times New Roman" panose="02020603050405020304" pitchFamily="18" charset="0"/>
                      </a:endParaRPr>
                    </a:p>
                    <a:p>
                      <a:pPr marL="0" lvl="0" indent="0" algn="just">
                        <a:spcAft>
                          <a:spcPts val="0"/>
                        </a:spcAft>
                        <a:buClr>
                          <a:srgbClr val="FFFF00"/>
                        </a:buClr>
                        <a:buFont typeface="Wingdings" panose="05000000000000000000" pitchFamily="2" charset="2"/>
                        <a:buNone/>
                        <a:tabLst>
                          <a:tab pos="66675" algn="l"/>
                        </a:tabLst>
                      </a:pPr>
                      <a:r>
                        <a:rPr lang="tr-TR" sz="1600" dirty="0" smtClean="0">
                          <a:effectLst/>
                          <a:latin typeface="Calibri" panose="020F0502020204030204" pitchFamily="34" charset="0"/>
                          <a:ea typeface="Times New Roman" panose="02020603050405020304" pitchFamily="18" charset="0"/>
                        </a:rPr>
                        <a:t>Ayrıca varsa:</a:t>
                      </a:r>
                    </a:p>
                    <a:p>
                      <a:pPr marL="285750" lvl="0" indent="-285750" algn="just">
                        <a:spcAft>
                          <a:spcPts val="0"/>
                        </a:spcAft>
                        <a:buClr>
                          <a:srgbClr val="FFFF00"/>
                        </a:buClr>
                        <a:buFont typeface="Wingdings" panose="05000000000000000000" pitchFamily="2" charset="2"/>
                        <a:buChar char=""/>
                        <a:tabLst>
                          <a:tab pos="66675" algn="l"/>
                        </a:tabLst>
                      </a:pPr>
                      <a:r>
                        <a:rPr lang="tr-TR" sz="1600" dirty="0" smtClean="0">
                          <a:effectLst/>
                          <a:latin typeface="Calibri" panose="020F0502020204030204" pitchFamily="34" charset="0"/>
                          <a:ea typeface="Times New Roman" panose="02020603050405020304" pitchFamily="18" charset="0"/>
                        </a:rPr>
                        <a:t>Proje kapsamında edinilecek teknolojilerin yerli firmalardan karşılanma durumu</a:t>
                      </a:r>
                    </a:p>
                    <a:p>
                      <a:pPr marL="285750" lvl="0" indent="-285750" algn="just">
                        <a:spcAft>
                          <a:spcPts val="0"/>
                        </a:spcAft>
                        <a:buClr>
                          <a:srgbClr val="FFFF00"/>
                        </a:buClr>
                        <a:buFont typeface="Wingdings" panose="05000000000000000000" pitchFamily="2" charset="2"/>
                        <a:buChar char=""/>
                        <a:tabLst>
                          <a:tab pos="66675" algn="l"/>
                        </a:tabLst>
                      </a:pPr>
                      <a:r>
                        <a:rPr lang="tr-TR" sz="1600" dirty="0" smtClean="0">
                          <a:effectLst/>
                          <a:latin typeface="Calibri" panose="020F0502020204030204" pitchFamily="34" charset="0"/>
                          <a:ea typeface="Times New Roman" panose="02020603050405020304" pitchFamily="18" charset="0"/>
                        </a:rPr>
                        <a:t>Projeyle işletmeye adapte edilecek / uygulanacak / uyarlanacak teknolojinin, hizmet sağlayıcının kamu kurumlarının </a:t>
                      </a:r>
                      <a:r>
                        <a:rPr lang="tr-TR" sz="1600" dirty="0" err="1" smtClean="0">
                          <a:effectLst/>
                          <a:latin typeface="Calibri" panose="020F0502020204030204" pitchFamily="34" charset="0"/>
                          <a:ea typeface="Times New Roman" panose="02020603050405020304" pitchFamily="18" charset="0"/>
                        </a:rPr>
                        <a:t>ArGe</a:t>
                      </a:r>
                      <a:r>
                        <a:rPr lang="tr-TR" sz="1600" dirty="0" smtClean="0">
                          <a:effectLst/>
                          <a:latin typeface="Calibri" panose="020F0502020204030204" pitchFamily="34" charset="0"/>
                          <a:ea typeface="Times New Roman" panose="02020603050405020304" pitchFamily="18" charset="0"/>
                        </a:rPr>
                        <a:t> desteği ile başarılı tamamlanmış veya Teknoloji Geliştirme Bölgelerinde sonuçlandırılmış ya da </a:t>
                      </a:r>
                      <a:r>
                        <a:rPr lang="tr-TR" sz="1600" dirty="0" err="1" smtClean="0">
                          <a:effectLst/>
                          <a:latin typeface="Calibri" panose="020F0502020204030204" pitchFamily="34" charset="0"/>
                          <a:ea typeface="Times New Roman" panose="02020603050405020304" pitchFamily="18" charset="0"/>
                        </a:rPr>
                        <a:t>ArGe</a:t>
                      </a:r>
                      <a:r>
                        <a:rPr lang="tr-TR" sz="1600" dirty="0" smtClean="0">
                          <a:effectLst/>
                          <a:latin typeface="Calibri" panose="020F0502020204030204" pitchFamily="34" charset="0"/>
                          <a:ea typeface="Times New Roman" panose="02020603050405020304" pitchFamily="18" charset="0"/>
                        </a:rPr>
                        <a:t> Merkezi proje çıktısı olan bir ürün /yazılımıyla ilgili olması durumunda, proje ve işletmedeki uygulaması hakkında bilgi verilmesi </a:t>
                      </a:r>
                    </a:p>
                    <a:p>
                      <a:pPr marL="0" lvl="0" indent="0" algn="just">
                        <a:spcAft>
                          <a:spcPts val="0"/>
                        </a:spcAft>
                        <a:buClr>
                          <a:srgbClr val="FFFF00"/>
                        </a:buClr>
                        <a:buFont typeface="Wingdings" panose="05000000000000000000" pitchFamily="2" charset="2"/>
                        <a:buNone/>
                        <a:tabLst>
                          <a:tab pos="66675" algn="l"/>
                        </a:tabLst>
                      </a:pPr>
                      <a:r>
                        <a:rPr lang="tr-TR" sz="1600" dirty="0" smtClean="0">
                          <a:effectLst/>
                          <a:latin typeface="Calibri" panose="020F0502020204030204" pitchFamily="34" charset="0"/>
                          <a:ea typeface="Times New Roman" panose="02020603050405020304" pitchFamily="18" charset="0"/>
                        </a:rPr>
                        <a:t> </a:t>
                      </a:r>
                    </a:p>
                  </a:txBody>
                  <a:tcPr marT="45551" marB="45551">
                    <a:solidFill>
                      <a:schemeClr val="tx2">
                        <a:lumMod val="75000"/>
                      </a:schemeClr>
                    </a:solidFill>
                  </a:tcPr>
                </a:tc>
                <a:extLst>
                  <a:ext uri="{0D108BD9-81ED-4DB2-BD59-A6C34878D82A}">
                    <a16:rowId xmlns:a16="http://schemas.microsoft.com/office/drawing/2014/main" val="10000"/>
                  </a:ext>
                </a:extLst>
              </a:tr>
            </a:tbl>
          </a:graphicData>
        </a:graphic>
      </p:graphicFrame>
      <p:sp>
        <p:nvSpPr>
          <p:cNvPr id="10" name="Düz Bağlayıcı 9"/>
          <p:cNvSpPr/>
          <p:nvPr/>
        </p:nvSpPr>
        <p:spPr>
          <a:xfrm flipV="1">
            <a:off x="1824517" y="1976140"/>
            <a:ext cx="6696744" cy="0"/>
          </a:xfrm>
          <a:prstGeom prst="line">
            <a:avLst/>
          </a:prstGeom>
          <a:scene3d>
            <a:camera prst="orthographicFront"/>
            <a:lightRig rig="threePt" dir="t">
              <a:rot lat="0" lon="0" rev="7500000"/>
            </a:lightRig>
          </a:scene3d>
          <a:sp3d z="127000" prstMaterial="matte"/>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sp>
      <p:sp>
        <p:nvSpPr>
          <p:cNvPr id="15" name="Dikdörtgen 14"/>
          <p:cNvSpPr/>
          <p:nvPr/>
        </p:nvSpPr>
        <p:spPr>
          <a:xfrm>
            <a:off x="1447377" y="1773496"/>
            <a:ext cx="7488832" cy="4577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Dikdörtgen 15"/>
          <p:cNvSpPr/>
          <p:nvPr/>
        </p:nvSpPr>
        <p:spPr>
          <a:xfrm>
            <a:off x="1824517" y="751962"/>
            <a:ext cx="7034106" cy="114349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p>
            <a:pPr lvl="0" algn="just"/>
            <a:r>
              <a:rPr lang="tr-TR" sz="1600" b="1" dirty="0">
                <a:solidFill>
                  <a:srgbClr val="006597"/>
                </a:solidFill>
                <a:latin typeface="Calibri" panose="020F0502020204030204" pitchFamily="34" charset="0"/>
              </a:rPr>
              <a:t>PROJE TEKLİF ÇAĞRISINA ÖZEL OLARAK PROJE BAŞVURU FORMUNUN </a:t>
            </a:r>
            <a:r>
              <a:rPr lang="tr-TR" sz="1600" b="1" dirty="0" smtClean="0">
                <a:solidFill>
                  <a:srgbClr val="006597"/>
                </a:solidFill>
                <a:latin typeface="Calibri" panose="020F0502020204030204" pitchFamily="34" charset="0"/>
              </a:rPr>
              <a:t>2.11 </a:t>
            </a:r>
            <a:r>
              <a:rPr lang="tr-TR" sz="1600" b="1" dirty="0">
                <a:solidFill>
                  <a:srgbClr val="006597"/>
                </a:solidFill>
                <a:latin typeface="Calibri" panose="020F0502020204030204" pitchFamily="34" charset="0"/>
              </a:rPr>
              <a:t>NUMARALI “ÇAĞRIYA ÖZEL HUSUSLAR” BÖLÜMÜNDE YER VERİLMESİ GEREKEN İLAVE BİLGİLER</a:t>
            </a:r>
          </a:p>
          <a:p>
            <a:pPr lvl="0"/>
            <a:r>
              <a:rPr lang="tr-TR" sz="2000" b="1" dirty="0">
                <a:solidFill>
                  <a:srgbClr val="006597"/>
                </a:solidFill>
                <a:latin typeface="Calibri" panose="020F0502020204030204" pitchFamily="34" charset="0"/>
              </a:rPr>
              <a:t>- </a:t>
            </a:r>
            <a:r>
              <a:rPr lang="tr-TR" sz="1200" b="1" dirty="0">
                <a:solidFill>
                  <a:srgbClr val="006597"/>
                </a:solidFill>
                <a:latin typeface="Calibri" panose="020F0502020204030204" pitchFamily="34" charset="0"/>
              </a:rPr>
              <a:t>100 puan üzerinden 30 puanlık teknik değerlendirmede esas alınacaktır - </a:t>
            </a:r>
          </a:p>
        </p:txBody>
      </p:sp>
      <p:sp>
        <p:nvSpPr>
          <p:cNvPr id="22" name="Dikdörtgen 21"/>
          <p:cNvSpPr/>
          <p:nvPr/>
        </p:nvSpPr>
        <p:spPr>
          <a:xfrm>
            <a:off x="1441799" y="3853085"/>
            <a:ext cx="7488832" cy="4577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8" name="Dikdörtgen 27"/>
          <p:cNvSpPr/>
          <p:nvPr/>
        </p:nvSpPr>
        <p:spPr>
          <a:xfrm>
            <a:off x="1369791" y="5575943"/>
            <a:ext cx="7488832" cy="4577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34" name="Grup 33"/>
          <p:cNvGrpSpPr/>
          <p:nvPr/>
        </p:nvGrpSpPr>
        <p:grpSpPr>
          <a:xfrm>
            <a:off x="271736" y="354450"/>
            <a:ext cx="8332712" cy="584775"/>
            <a:chOff x="271736" y="527614"/>
            <a:chExt cx="8332712" cy="584775"/>
          </a:xfrm>
        </p:grpSpPr>
        <p:sp>
          <p:nvSpPr>
            <p:cNvPr id="35" name="3 Metin kutusu"/>
            <p:cNvSpPr txBox="1"/>
            <p:nvPr/>
          </p:nvSpPr>
          <p:spPr>
            <a:xfrm>
              <a:off x="395536" y="527614"/>
              <a:ext cx="7632848" cy="584775"/>
            </a:xfrm>
            <a:prstGeom prst="rect">
              <a:avLst/>
            </a:prstGeom>
            <a:noFill/>
          </p:spPr>
          <p:txBody>
            <a:bodyPr wrap="square" rtlCol="0">
              <a:spAutoFit/>
            </a:bodyPr>
            <a:lstStyle/>
            <a:p>
              <a:r>
                <a:rPr lang="tr-TR" sz="1600" b="1" dirty="0">
                  <a:solidFill>
                    <a:srgbClr val="00BAD9"/>
                  </a:solidFill>
                </a:rPr>
                <a:t>KOBİGEL - KOBİ GELİŞİM DESTEK PROGRAMI </a:t>
              </a:r>
              <a:r>
                <a:rPr lang="tr-TR" sz="1600" b="1" dirty="0">
                  <a:solidFill>
                    <a:schemeClr val="accent1">
                      <a:lumMod val="60000"/>
                      <a:lumOff val="40000"/>
                    </a:schemeClr>
                  </a:solidFill>
                </a:rPr>
                <a:t>|</a:t>
              </a:r>
              <a:r>
                <a:rPr lang="tr-TR" sz="1600" b="1" dirty="0">
                  <a:solidFill>
                    <a:schemeClr val="bg2">
                      <a:lumMod val="90000"/>
                    </a:schemeClr>
                  </a:solidFill>
                </a:rPr>
                <a:t> </a:t>
              </a:r>
              <a:r>
                <a:rPr lang="tr-TR" sz="1600" b="1" dirty="0" smtClean="0">
                  <a:solidFill>
                    <a:srgbClr val="0070C0"/>
                  </a:solidFill>
                </a:rPr>
                <a:t>2020 </a:t>
              </a:r>
              <a:r>
                <a:rPr lang="tr-TR" sz="1600" b="1" dirty="0">
                  <a:solidFill>
                    <a:srgbClr val="0070C0"/>
                  </a:solidFill>
                </a:rPr>
                <a:t>– 02 Proje Teklif Çağrısı</a:t>
              </a:r>
            </a:p>
            <a:p>
              <a:endParaRPr lang="tr-TR" sz="1600" b="1" dirty="0">
                <a:solidFill>
                  <a:srgbClr val="00BAD9"/>
                </a:solidFill>
              </a:endParaRPr>
            </a:p>
          </p:txBody>
        </p:sp>
        <p:cxnSp>
          <p:nvCxnSpPr>
            <p:cNvPr id="36" name="Düz Bağlayıcı 35"/>
            <p:cNvCxnSpPr/>
            <p:nvPr/>
          </p:nvCxnSpPr>
          <p:spPr>
            <a:xfrm>
              <a:off x="271736" y="853160"/>
              <a:ext cx="833271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6" name="Slayt Numarası Yer Tutucusu 1"/>
          <p:cNvSpPr txBox="1">
            <a:spLocks/>
          </p:cNvSpPr>
          <p:nvPr/>
        </p:nvSpPr>
        <p:spPr>
          <a:xfrm>
            <a:off x="6372225" y="6456811"/>
            <a:ext cx="2133600" cy="362508"/>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solidFill>
                <a:latin typeface="+mn-lt"/>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a:lstStyle>
          <a:p>
            <a:pPr>
              <a:defRPr/>
            </a:pPr>
            <a:fld id="{FF16F97C-866D-4F85-A1F6-DDF39F62CB6A}" type="slidenum">
              <a:rPr lang="en-CA" smtClean="0">
                <a:latin typeface="Calibri" panose="020F0502020204030204" pitchFamily="34" charset="0"/>
              </a:rPr>
              <a:pPr>
                <a:defRPr/>
              </a:pPr>
              <a:t>27</a:t>
            </a:fld>
            <a:endParaRPr lang="en-CA" dirty="0">
              <a:latin typeface="Calibri" panose="020F0502020204030204" pitchFamily="34" charset="0"/>
            </a:endParaRPr>
          </a:p>
        </p:txBody>
      </p:sp>
      <p:sp>
        <p:nvSpPr>
          <p:cNvPr id="19" name="Dikdörtgen 18"/>
          <p:cNvSpPr/>
          <p:nvPr/>
        </p:nvSpPr>
        <p:spPr>
          <a:xfrm>
            <a:off x="43095" y="770393"/>
            <a:ext cx="1838351" cy="966551"/>
          </a:xfrm>
          <a:prstGeom prst="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106680" tIns="106680" rIns="106680" bIns="106680" numCol="1" spcCol="1270" anchor="t" anchorCtr="0">
            <a:noAutofit/>
          </a:bodyPr>
          <a:lstStyle/>
          <a:p>
            <a:pPr defTabSz="1244600" fontAlgn="auto">
              <a:lnSpc>
                <a:spcPct val="90000"/>
              </a:lnSpc>
              <a:spcAft>
                <a:spcPct val="35000"/>
              </a:spcAft>
            </a:pPr>
            <a:r>
              <a:rPr lang="tr-TR" sz="2400" b="1" dirty="0" smtClean="0">
                <a:solidFill>
                  <a:srgbClr val="006597"/>
                </a:solidFill>
                <a:latin typeface="Calibri" panose="020F0502020204030204" pitchFamily="34" charset="0"/>
              </a:rPr>
              <a:t>YAPAY ZEKA</a:t>
            </a:r>
            <a:r>
              <a:rPr lang="tr-TR" sz="2800" b="1" dirty="0" smtClean="0">
                <a:solidFill>
                  <a:srgbClr val="006597"/>
                </a:solidFill>
                <a:latin typeface="Calibri" panose="020F0502020204030204" pitchFamily="34" charset="0"/>
              </a:rPr>
              <a:t>	</a:t>
            </a:r>
            <a:endParaRPr lang="tr-TR" sz="2800" b="1" dirty="0">
              <a:solidFill>
                <a:srgbClr val="006597"/>
              </a:solidFill>
              <a:latin typeface="Calibri" panose="020F0502020204030204" pitchFamily="34" charset="0"/>
            </a:endParaRPr>
          </a:p>
        </p:txBody>
      </p:sp>
    </p:spTree>
    <p:extLst>
      <p:ext uri="{BB962C8B-B14F-4D97-AF65-F5344CB8AC3E}">
        <p14:creationId xmlns:p14="http://schemas.microsoft.com/office/powerpoint/2010/main" val="22122112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3"/>
          <p:cNvPicPr>
            <a:picLocks noChangeAspect="1" noChangeArrowheads="1"/>
          </p:cNvPicPr>
          <p:nvPr/>
        </p:nvPicPr>
        <p:blipFill>
          <a:blip r:embed="rId3" cstate="print"/>
          <a:srcRect/>
          <a:stretch>
            <a:fillRect/>
          </a:stretch>
        </p:blipFill>
        <p:spPr bwMode="auto">
          <a:xfrm>
            <a:off x="8172400" y="175986"/>
            <a:ext cx="720080" cy="507913"/>
          </a:xfrm>
          <a:prstGeom prst="rect">
            <a:avLst/>
          </a:prstGeom>
          <a:noFill/>
          <a:ln w="9525">
            <a:noFill/>
            <a:miter lim="800000"/>
            <a:headEnd/>
            <a:tailEnd/>
          </a:ln>
        </p:spPr>
      </p:pic>
      <p:graphicFrame>
        <p:nvGraphicFramePr>
          <p:cNvPr id="5" name="Tablo 4"/>
          <p:cNvGraphicFramePr>
            <a:graphicFrameLocks noGrp="1"/>
          </p:cNvGraphicFramePr>
          <p:nvPr>
            <p:extLst>
              <p:ext uri="{D42A27DB-BD31-4B8C-83A1-F6EECF244321}">
                <p14:modId xmlns:p14="http://schemas.microsoft.com/office/powerpoint/2010/main" val="3435148448"/>
              </p:ext>
            </p:extLst>
          </p:nvPr>
        </p:nvGraphicFramePr>
        <p:xfrm>
          <a:off x="1993198" y="1946733"/>
          <a:ext cx="6696744" cy="3917839"/>
        </p:xfrm>
        <a:graphic>
          <a:graphicData uri="http://schemas.openxmlformats.org/drawingml/2006/table">
            <a:tbl>
              <a:tblPr firstRow="1" bandRow="1">
                <a:tableStyleId>{5A111915-BE36-4E01-A7E5-04B1672EAD32}</a:tableStyleId>
              </a:tblPr>
              <a:tblGrid>
                <a:gridCol w="6696744">
                  <a:extLst>
                    <a:ext uri="{9D8B030D-6E8A-4147-A177-3AD203B41FA5}">
                      <a16:colId xmlns:a16="http://schemas.microsoft.com/office/drawing/2014/main" val="20000"/>
                    </a:ext>
                  </a:extLst>
                </a:gridCol>
              </a:tblGrid>
              <a:tr h="3917839">
                <a:tc>
                  <a:txBody>
                    <a:bodyPr/>
                    <a:lstStyle/>
                    <a:p>
                      <a:pPr algn="just">
                        <a:spcAft>
                          <a:spcPts val="0"/>
                        </a:spcAft>
                      </a:pPr>
                      <a:r>
                        <a:rPr lang="tr-TR" sz="1600" dirty="0" smtClean="0">
                          <a:effectLst/>
                          <a:latin typeface="Calibri" panose="020F0502020204030204" pitchFamily="34" charset="0"/>
                          <a:ea typeface="Times New Roman" panose="02020603050405020304" pitchFamily="18" charset="0"/>
                        </a:rPr>
                        <a:t>Siber güvenlik teknolojileri; ağları, bilgisayarları, programları ve verileri siber saldırılardan koruyan teknolojilerdir.</a:t>
                      </a:r>
                    </a:p>
                    <a:p>
                      <a:pPr algn="just">
                        <a:spcAft>
                          <a:spcPts val="0"/>
                        </a:spcAft>
                      </a:pPr>
                      <a:endParaRPr lang="tr-TR" sz="1600" dirty="0" smtClean="0">
                        <a:effectLst/>
                        <a:latin typeface="Calibri" panose="020F0502020204030204" pitchFamily="34" charset="0"/>
                        <a:ea typeface="Times New Roman" panose="02020603050405020304" pitchFamily="18" charset="0"/>
                      </a:endParaRPr>
                    </a:p>
                    <a:p>
                      <a:pPr algn="just">
                        <a:spcAft>
                          <a:spcPts val="0"/>
                        </a:spcAft>
                      </a:pPr>
                      <a:r>
                        <a:rPr lang="tr-TR" sz="1600" dirty="0" smtClean="0">
                          <a:effectLst/>
                          <a:latin typeface="Calibri" panose="020F0502020204030204" pitchFamily="34" charset="0"/>
                          <a:ea typeface="Times New Roman" panose="02020603050405020304" pitchFamily="18" charset="0"/>
                        </a:rPr>
                        <a:t>İmalat sanayinde siber güvenlik uygulamalarına örnek olarak; üretim sistemindeki makine ve cihazlardan gelen verilerin sadece yetkili kişilerin erişimine açık tutulması, verilerin güvenliğinin sağlanması, veri doğruluğunun saptanabilmesi konuları verilebilir.</a:t>
                      </a:r>
                    </a:p>
                    <a:p>
                      <a:pPr algn="just">
                        <a:spcAft>
                          <a:spcPts val="0"/>
                        </a:spcAft>
                      </a:pPr>
                      <a:endParaRPr lang="tr-TR" sz="1600" dirty="0" smtClean="0">
                        <a:effectLst/>
                        <a:latin typeface="Calibri" panose="020F0502020204030204" pitchFamily="34" charset="0"/>
                        <a:ea typeface="Times New Roman" panose="02020603050405020304" pitchFamily="18" charset="0"/>
                      </a:endParaRPr>
                    </a:p>
                    <a:p>
                      <a:pPr algn="just">
                        <a:spcAft>
                          <a:spcPts val="0"/>
                        </a:spcAft>
                      </a:pPr>
                      <a:r>
                        <a:rPr lang="tr-TR" sz="1600" dirty="0" smtClean="0">
                          <a:effectLst/>
                          <a:latin typeface="Calibri" panose="020F0502020204030204" pitchFamily="34" charset="0"/>
                          <a:ea typeface="Times New Roman" panose="02020603050405020304" pitchFamily="18" charset="0"/>
                        </a:rPr>
                        <a:t>Bu uygun proje konusunu içeren projeler; </a:t>
                      </a:r>
                      <a:r>
                        <a:rPr lang="tr-TR" sz="1600" u="sng" dirty="0" smtClean="0">
                          <a:effectLst/>
                          <a:latin typeface="Calibri" panose="020F0502020204030204" pitchFamily="34" charset="0"/>
                          <a:ea typeface="Times New Roman" panose="02020603050405020304" pitchFamily="18" charset="0"/>
                        </a:rPr>
                        <a:t>imalat sanayi sektörü işletmesinin </a:t>
                      </a:r>
                      <a:r>
                        <a:rPr lang="tr-TR" sz="1600" dirty="0" smtClean="0">
                          <a:solidFill>
                            <a:srgbClr val="FFFF00"/>
                          </a:solidFill>
                          <a:effectLst/>
                          <a:latin typeface="Calibri" panose="020F0502020204030204" pitchFamily="34" charset="0"/>
                          <a:ea typeface="Times New Roman" panose="02020603050405020304" pitchFamily="18" charset="0"/>
                        </a:rPr>
                        <a:t>ÜRETİM  iş süreçlerindeki verilerin tek başına </a:t>
                      </a:r>
                      <a:r>
                        <a:rPr lang="tr-TR" sz="1600" u="sng" dirty="0" smtClean="0">
                          <a:effectLst/>
                          <a:latin typeface="Calibri" panose="020F0502020204030204" pitchFamily="34" charset="0"/>
                          <a:ea typeface="Times New Roman" panose="02020603050405020304" pitchFamily="18" charset="0"/>
                        </a:rPr>
                        <a:t>veya bununla birlikte </a:t>
                      </a:r>
                      <a:r>
                        <a:rPr lang="tr-TR" sz="1600" dirty="0" smtClean="0">
                          <a:solidFill>
                            <a:srgbClr val="FFFF00"/>
                          </a:solidFill>
                          <a:effectLst/>
                          <a:latin typeface="Calibri" panose="020F0502020204030204" pitchFamily="34" charset="0"/>
                          <a:ea typeface="Times New Roman" panose="02020603050405020304" pitchFamily="18" charset="0"/>
                        </a:rPr>
                        <a:t>TEDARİK, PAZARLAMA, YÖNETİM VE KARAR DESTEK,  LOJİSTİK </a:t>
                      </a:r>
                      <a:r>
                        <a:rPr lang="tr-TR" sz="1600" dirty="0" smtClean="0">
                          <a:effectLst/>
                          <a:latin typeface="Calibri" panose="020F0502020204030204" pitchFamily="34" charset="0"/>
                          <a:ea typeface="Times New Roman" panose="02020603050405020304" pitchFamily="18" charset="0"/>
                        </a:rPr>
                        <a:t>iş süreçlerinden biri veya birkaçındaki verilerin </a:t>
                      </a:r>
                      <a:r>
                        <a:rPr lang="tr-TR" sz="1600" dirty="0" smtClean="0">
                          <a:solidFill>
                            <a:srgbClr val="FFFF00"/>
                          </a:solidFill>
                          <a:effectLst/>
                          <a:latin typeface="Calibri" panose="020F0502020204030204" pitchFamily="34" charset="0"/>
                          <a:ea typeface="Times New Roman" panose="02020603050405020304" pitchFamily="18" charset="0"/>
                        </a:rPr>
                        <a:t>siber güvenlik ihtiyaçlarını </a:t>
                      </a:r>
                      <a:r>
                        <a:rPr lang="tr-TR" sz="1600" dirty="0" smtClean="0">
                          <a:effectLst/>
                          <a:latin typeface="Calibri" panose="020F0502020204030204" pitchFamily="34" charset="0"/>
                          <a:ea typeface="Times New Roman" panose="02020603050405020304" pitchFamily="18" charset="0"/>
                        </a:rPr>
                        <a:t>giderecek çözümler üretiyor olmalıdır</a:t>
                      </a:r>
                    </a:p>
                    <a:p>
                      <a:pPr algn="just">
                        <a:spcAft>
                          <a:spcPts val="0"/>
                        </a:spcAft>
                      </a:pPr>
                      <a:endParaRPr lang="tr-TR" sz="1600" dirty="0">
                        <a:effectLst/>
                        <a:latin typeface="Calibri" panose="020F0502020204030204" pitchFamily="34" charset="0"/>
                        <a:ea typeface="Times New Roman" panose="02020603050405020304" pitchFamily="18" charset="0"/>
                      </a:endParaRPr>
                    </a:p>
                  </a:txBody>
                  <a:tcPr marL="68580" marR="68580" marT="0" marB="0">
                    <a:solidFill>
                      <a:schemeClr val="tx2">
                        <a:lumMod val="75000"/>
                      </a:schemeClr>
                    </a:solidFill>
                  </a:tcPr>
                </a:tc>
                <a:extLst>
                  <a:ext uri="{0D108BD9-81ED-4DB2-BD59-A6C34878D82A}">
                    <a16:rowId xmlns:a16="http://schemas.microsoft.com/office/drawing/2014/main" val="10000"/>
                  </a:ext>
                </a:extLst>
              </a:tr>
            </a:tbl>
          </a:graphicData>
        </a:graphic>
      </p:graphicFrame>
      <p:sp>
        <p:nvSpPr>
          <p:cNvPr id="10" name="Düz Bağlayıcı 9"/>
          <p:cNvSpPr/>
          <p:nvPr/>
        </p:nvSpPr>
        <p:spPr>
          <a:xfrm flipV="1">
            <a:off x="2017863" y="1832124"/>
            <a:ext cx="6696744" cy="0"/>
          </a:xfrm>
          <a:prstGeom prst="line">
            <a:avLst/>
          </a:prstGeom>
          <a:scene3d>
            <a:camera prst="orthographicFront"/>
            <a:lightRig rig="threePt" dir="t">
              <a:rot lat="0" lon="0" rev="7500000"/>
            </a:lightRig>
          </a:scene3d>
          <a:sp3d z="127000" prstMaterial="matte"/>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sp>
      <p:sp>
        <p:nvSpPr>
          <p:cNvPr id="13" name="Dikdörtgen 12"/>
          <p:cNvSpPr/>
          <p:nvPr/>
        </p:nvSpPr>
        <p:spPr>
          <a:xfrm>
            <a:off x="116574" y="762229"/>
            <a:ext cx="1838351" cy="966551"/>
          </a:xfrm>
          <a:prstGeom prst="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106680" tIns="106680" rIns="106680" bIns="106680" numCol="1" spcCol="1270" anchor="t" anchorCtr="0">
            <a:noAutofit/>
          </a:bodyPr>
          <a:lstStyle/>
          <a:p>
            <a:pPr defTabSz="1244600" fontAlgn="auto">
              <a:lnSpc>
                <a:spcPct val="90000"/>
              </a:lnSpc>
              <a:spcAft>
                <a:spcPct val="35000"/>
              </a:spcAft>
            </a:pPr>
            <a:r>
              <a:rPr lang="tr-TR" sz="2400" b="1" dirty="0" smtClean="0">
                <a:solidFill>
                  <a:srgbClr val="006597"/>
                </a:solidFill>
                <a:latin typeface="Calibri" panose="020F0502020204030204" pitchFamily="34" charset="0"/>
              </a:rPr>
              <a:t>SİBER GÜVENLİK</a:t>
            </a:r>
            <a:endParaRPr lang="tr-TR" sz="2800" b="1" dirty="0">
              <a:solidFill>
                <a:srgbClr val="006597"/>
              </a:solidFill>
              <a:latin typeface="Calibri" panose="020F0502020204030204" pitchFamily="34" charset="0"/>
            </a:endParaRPr>
          </a:p>
        </p:txBody>
      </p:sp>
      <p:sp>
        <p:nvSpPr>
          <p:cNvPr id="15" name="Dikdörtgen 14"/>
          <p:cNvSpPr/>
          <p:nvPr/>
        </p:nvSpPr>
        <p:spPr>
          <a:xfrm>
            <a:off x="1475656" y="1776889"/>
            <a:ext cx="7488832" cy="4577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Dikdörtgen 15"/>
          <p:cNvSpPr/>
          <p:nvPr/>
        </p:nvSpPr>
        <p:spPr>
          <a:xfrm>
            <a:off x="1930382" y="870310"/>
            <a:ext cx="7034106" cy="45775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p>
            <a:pPr lvl="0"/>
            <a:r>
              <a:rPr lang="tr-TR" sz="2000" b="1" dirty="0" smtClean="0">
                <a:solidFill>
                  <a:srgbClr val="006597"/>
                </a:solidFill>
                <a:latin typeface="Calibri" panose="020F0502020204030204" pitchFamily="34" charset="0"/>
              </a:rPr>
              <a:t>TANIM</a:t>
            </a:r>
            <a:endParaRPr lang="tr-TR" sz="2000" b="1" dirty="0">
              <a:solidFill>
                <a:srgbClr val="006597"/>
              </a:solidFill>
              <a:latin typeface="Calibri" panose="020F0502020204030204" pitchFamily="34" charset="0"/>
            </a:endParaRPr>
          </a:p>
        </p:txBody>
      </p:sp>
      <p:sp>
        <p:nvSpPr>
          <p:cNvPr id="22" name="Dikdörtgen 21"/>
          <p:cNvSpPr/>
          <p:nvPr/>
        </p:nvSpPr>
        <p:spPr>
          <a:xfrm>
            <a:off x="1441799" y="3853085"/>
            <a:ext cx="7488832" cy="4577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8" name="Dikdörtgen 27"/>
          <p:cNvSpPr/>
          <p:nvPr/>
        </p:nvSpPr>
        <p:spPr>
          <a:xfrm>
            <a:off x="1369791" y="5575943"/>
            <a:ext cx="7488832" cy="4577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34" name="Grup 33"/>
          <p:cNvGrpSpPr/>
          <p:nvPr/>
        </p:nvGrpSpPr>
        <p:grpSpPr>
          <a:xfrm>
            <a:off x="271736" y="354450"/>
            <a:ext cx="8332712" cy="338554"/>
            <a:chOff x="271736" y="527614"/>
            <a:chExt cx="8332712" cy="338554"/>
          </a:xfrm>
        </p:grpSpPr>
        <p:sp>
          <p:nvSpPr>
            <p:cNvPr id="35" name="3 Metin kutusu"/>
            <p:cNvSpPr txBox="1"/>
            <p:nvPr/>
          </p:nvSpPr>
          <p:spPr>
            <a:xfrm>
              <a:off x="395536" y="527614"/>
              <a:ext cx="7632848" cy="338554"/>
            </a:xfrm>
            <a:prstGeom prst="rect">
              <a:avLst/>
            </a:prstGeom>
            <a:noFill/>
          </p:spPr>
          <p:txBody>
            <a:bodyPr wrap="square" rtlCol="0">
              <a:spAutoFit/>
            </a:bodyPr>
            <a:lstStyle/>
            <a:p>
              <a:r>
                <a:rPr lang="tr-TR" sz="1600" b="1" dirty="0">
                  <a:solidFill>
                    <a:srgbClr val="00BAD9"/>
                  </a:solidFill>
                </a:rPr>
                <a:t>KOBİGEL - KOBİ GELİŞİM DESTEK PROGRAMI </a:t>
              </a:r>
              <a:r>
                <a:rPr lang="tr-TR" sz="1600" b="1" dirty="0">
                  <a:solidFill>
                    <a:schemeClr val="accent1">
                      <a:lumMod val="60000"/>
                      <a:lumOff val="40000"/>
                    </a:schemeClr>
                  </a:solidFill>
                </a:rPr>
                <a:t>|</a:t>
              </a:r>
              <a:r>
                <a:rPr lang="tr-TR" sz="1600" b="1" dirty="0">
                  <a:solidFill>
                    <a:schemeClr val="bg2">
                      <a:lumMod val="90000"/>
                    </a:schemeClr>
                  </a:solidFill>
                </a:rPr>
                <a:t> </a:t>
              </a:r>
              <a:r>
                <a:rPr lang="tr-TR" sz="1600" b="1" dirty="0" smtClean="0">
                  <a:solidFill>
                    <a:srgbClr val="0070C0"/>
                  </a:solidFill>
                </a:rPr>
                <a:t>2020 </a:t>
              </a:r>
              <a:r>
                <a:rPr lang="tr-TR" sz="1600" b="1" dirty="0">
                  <a:solidFill>
                    <a:srgbClr val="0070C0"/>
                  </a:solidFill>
                </a:rPr>
                <a:t>– 02 Proje Teklif Çağrısı</a:t>
              </a:r>
            </a:p>
          </p:txBody>
        </p:sp>
        <p:cxnSp>
          <p:nvCxnSpPr>
            <p:cNvPr id="36" name="Düz Bağlayıcı 35"/>
            <p:cNvCxnSpPr/>
            <p:nvPr/>
          </p:nvCxnSpPr>
          <p:spPr>
            <a:xfrm>
              <a:off x="271736" y="853160"/>
              <a:ext cx="833271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6" name="Slayt Numarası Yer Tutucusu 1"/>
          <p:cNvSpPr txBox="1">
            <a:spLocks/>
          </p:cNvSpPr>
          <p:nvPr/>
        </p:nvSpPr>
        <p:spPr>
          <a:xfrm>
            <a:off x="6372225" y="6456811"/>
            <a:ext cx="2133600" cy="362508"/>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solidFill>
                <a:latin typeface="+mn-lt"/>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a:lstStyle>
          <a:p>
            <a:pPr>
              <a:defRPr/>
            </a:pPr>
            <a:fld id="{FF16F97C-866D-4F85-A1F6-DDF39F62CB6A}" type="slidenum">
              <a:rPr lang="en-CA" smtClean="0">
                <a:latin typeface="Calibri" panose="020F0502020204030204" pitchFamily="34" charset="0"/>
              </a:rPr>
              <a:pPr>
                <a:defRPr/>
              </a:pPr>
              <a:t>28</a:t>
            </a:fld>
            <a:endParaRPr lang="en-CA" dirty="0">
              <a:latin typeface="Calibri" panose="020F0502020204030204" pitchFamily="34" charset="0"/>
            </a:endParaRPr>
          </a:p>
        </p:txBody>
      </p:sp>
    </p:spTree>
    <p:extLst>
      <p:ext uri="{BB962C8B-B14F-4D97-AF65-F5344CB8AC3E}">
        <p14:creationId xmlns:p14="http://schemas.microsoft.com/office/powerpoint/2010/main" val="10806043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3"/>
          <p:cNvPicPr>
            <a:picLocks noChangeAspect="1" noChangeArrowheads="1"/>
          </p:cNvPicPr>
          <p:nvPr/>
        </p:nvPicPr>
        <p:blipFill>
          <a:blip r:embed="rId3" cstate="print"/>
          <a:srcRect/>
          <a:stretch>
            <a:fillRect/>
          </a:stretch>
        </p:blipFill>
        <p:spPr bwMode="auto">
          <a:xfrm>
            <a:off x="8172400" y="175986"/>
            <a:ext cx="720080" cy="507913"/>
          </a:xfrm>
          <a:prstGeom prst="rect">
            <a:avLst/>
          </a:prstGeom>
          <a:noFill/>
          <a:ln w="9525">
            <a:noFill/>
            <a:miter lim="800000"/>
            <a:headEnd/>
            <a:tailEnd/>
          </a:ln>
        </p:spPr>
      </p:pic>
      <p:graphicFrame>
        <p:nvGraphicFramePr>
          <p:cNvPr id="5" name="Tablo 4"/>
          <p:cNvGraphicFramePr>
            <a:graphicFrameLocks noGrp="1"/>
          </p:cNvGraphicFramePr>
          <p:nvPr>
            <p:extLst>
              <p:ext uri="{D42A27DB-BD31-4B8C-83A1-F6EECF244321}">
                <p14:modId xmlns:p14="http://schemas.microsoft.com/office/powerpoint/2010/main" val="387721897"/>
              </p:ext>
            </p:extLst>
          </p:nvPr>
        </p:nvGraphicFramePr>
        <p:xfrm>
          <a:off x="1403648" y="2048148"/>
          <a:ext cx="7488832" cy="3992542"/>
        </p:xfrm>
        <a:graphic>
          <a:graphicData uri="http://schemas.openxmlformats.org/drawingml/2006/table">
            <a:tbl>
              <a:tblPr firstRow="1" bandRow="1">
                <a:tableStyleId>{5A111915-BE36-4E01-A7E5-04B1672EAD32}</a:tableStyleId>
              </a:tblPr>
              <a:tblGrid>
                <a:gridCol w="7488832">
                  <a:extLst>
                    <a:ext uri="{9D8B030D-6E8A-4147-A177-3AD203B41FA5}">
                      <a16:colId xmlns:a16="http://schemas.microsoft.com/office/drawing/2014/main" val="20000"/>
                    </a:ext>
                  </a:extLst>
                </a:gridCol>
              </a:tblGrid>
              <a:tr h="3985553">
                <a:tc>
                  <a:txBody>
                    <a:bodyPr/>
                    <a:lstStyle/>
                    <a:p>
                      <a:pPr marL="285750" lvl="0" indent="-285750" algn="just">
                        <a:spcAft>
                          <a:spcPts val="0"/>
                        </a:spcAft>
                        <a:buClr>
                          <a:srgbClr val="FFFF00"/>
                        </a:buClr>
                        <a:buFont typeface="Wingdings" panose="05000000000000000000" pitchFamily="2" charset="2"/>
                        <a:buChar char=""/>
                        <a:tabLst>
                          <a:tab pos="66675" algn="l"/>
                        </a:tabLst>
                      </a:pPr>
                      <a:r>
                        <a:rPr lang="tr-TR" sz="1600" dirty="0" smtClean="0">
                          <a:effectLst/>
                          <a:latin typeface="Calibri" panose="020F0502020204030204" pitchFamily="34" charset="0"/>
                          <a:ea typeface="Times New Roman" panose="02020603050405020304" pitchFamily="18" charset="0"/>
                        </a:rPr>
                        <a:t>Projenin, </a:t>
                      </a:r>
                      <a:r>
                        <a:rPr lang="tr-TR" sz="1600" u="sng" dirty="0" smtClean="0">
                          <a:effectLst/>
                          <a:latin typeface="Calibri" panose="020F0502020204030204" pitchFamily="34" charset="0"/>
                          <a:ea typeface="Times New Roman" panose="02020603050405020304" pitchFamily="18" charset="0"/>
                        </a:rPr>
                        <a:t>imalat sanayi sektörü işletmesinin</a:t>
                      </a:r>
                      <a:r>
                        <a:rPr lang="tr-TR" sz="1600" u="none" dirty="0" smtClean="0">
                          <a:effectLst/>
                          <a:latin typeface="Calibri" panose="020F0502020204030204" pitchFamily="34" charset="0"/>
                          <a:ea typeface="Times New Roman" panose="02020603050405020304" pitchFamily="18" charset="0"/>
                        </a:rPr>
                        <a:t>  </a:t>
                      </a:r>
                      <a:r>
                        <a:rPr lang="tr-TR" sz="1600" dirty="0" smtClean="0">
                          <a:solidFill>
                            <a:srgbClr val="FFFF00"/>
                          </a:solidFill>
                          <a:effectLst/>
                          <a:latin typeface="Calibri" panose="020F0502020204030204" pitchFamily="34" charset="0"/>
                          <a:ea typeface="Times New Roman" panose="02020603050405020304" pitchFamily="18" charset="0"/>
                        </a:rPr>
                        <a:t>ÜRETİM  iş süreçlerindeki verilerin tek başına </a:t>
                      </a:r>
                      <a:r>
                        <a:rPr lang="tr-TR" sz="1600" u="sng" dirty="0" smtClean="0">
                          <a:effectLst/>
                          <a:latin typeface="Calibri" panose="020F0502020204030204" pitchFamily="34" charset="0"/>
                          <a:ea typeface="Times New Roman" panose="02020603050405020304" pitchFamily="18" charset="0"/>
                        </a:rPr>
                        <a:t>veya bununla birlikte</a:t>
                      </a:r>
                      <a:r>
                        <a:rPr lang="tr-TR" sz="1600" dirty="0" smtClean="0">
                          <a:effectLst/>
                          <a:latin typeface="Calibri" panose="020F0502020204030204" pitchFamily="34" charset="0"/>
                          <a:ea typeface="Times New Roman" panose="02020603050405020304" pitchFamily="18" charset="0"/>
                        </a:rPr>
                        <a:t> </a:t>
                      </a:r>
                      <a:r>
                        <a:rPr lang="tr-TR" sz="1600" dirty="0" smtClean="0">
                          <a:solidFill>
                            <a:srgbClr val="FFFF00"/>
                          </a:solidFill>
                          <a:effectLst/>
                          <a:latin typeface="Calibri" panose="020F0502020204030204" pitchFamily="34" charset="0"/>
                          <a:ea typeface="Times New Roman" panose="02020603050405020304" pitchFamily="18" charset="0"/>
                        </a:rPr>
                        <a:t>TEDARİK, PAZARLAMA, YÖNETİM VE KARAR DESTEK,  LOJİSTİK</a:t>
                      </a:r>
                      <a:r>
                        <a:rPr lang="tr-TR" sz="1600" dirty="0" smtClean="0">
                          <a:effectLst/>
                          <a:latin typeface="Calibri" panose="020F0502020204030204" pitchFamily="34" charset="0"/>
                          <a:ea typeface="Times New Roman" panose="02020603050405020304" pitchFamily="18" charset="0"/>
                        </a:rPr>
                        <a:t> iş süreçlerinden biri veya birkaçındaki verilerin </a:t>
                      </a:r>
                      <a:r>
                        <a:rPr lang="tr-TR" sz="1600" dirty="0" smtClean="0">
                          <a:solidFill>
                            <a:srgbClr val="FFFF00"/>
                          </a:solidFill>
                          <a:effectLst/>
                          <a:latin typeface="Calibri" panose="020F0502020204030204" pitchFamily="34" charset="0"/>
                          <a:ea typeface="Times New Roman" panose="02020603050405020304" pitchFamily="18" charset="0"/>
                        </a:rPr>
                        <a:t>siber güvenlik ihtiyaçlarını </a:t>
                      </a:r>
                      <a:r>
                        <a:rPr lang="tr-TR" sz="1600" dirty="0" smtClean="0">
                          <a:effectLst/>
                          <a:latin typeface="Calibri" panose="020F0502020204030204" pitchFamily="34" charset="0"/>
                          <a:ea typeface="Times New Roman" panose="02020603050405020304" pitchFamily="18" charset="0"/>
                        </a:rPr>
                        <a:t>giderecek çözümler üretiyor olması</a:t>
                      </a:r>
                    </a:p>
                    <a:p>
                      <a:pPr marL="285750" lvl="0" indent="-285750" algn="just">
                        <a:spcAft>
                          <a:spcPts val="0"/>
                        </a:spcAft>
                        <a:buClr>
                          <a:srgbClr val="FFFF00"/>
                        </a:buClr>
                        <a:buFont typeface="Wingdings" panose="05000000000000000000" pitchFamily="2" charset="2"/>
                        <a:buChar char=""/>
                        <a:tabLst>
                          <a:tab pos="66675" algn="l"/>
                        </a:tabLst>
                      </a:pPr>
                      <a:r>
                        <a:rPr lang="tr-TR" sz="1600" dirty="0" smtClean="0">
                          <a:effectLst/>
                          <a:latin typeface="Calibri" panose="020F0502020204030204" pitchFamily="34" charset="0"/>
                          <a:ea typeface="Times New Roman" panose="02020603050405020304" pitchFamily="18" charset="0"/>
                        </a:rPr>
                        <a:t>Tehditlere karşı otonom karar alabilme kabiliyeti</a:t>
                      </a:r>
                    </a:p>
                    <a:p>
                      <a:pPr marL="285750" lvl="0" indent="-285750" algn="just">
                        <a:spcAft>
                          <a:spcPts val="0"/>
                        </a:spcAft>
                        <a:buClr>
                          <a:srgbClr val="FFFF00"/>
                        </a:buClr>
                        <a:buFont typeface="Wingdings" panose="05000000000000000000" pitchFamily="2" charset="2"/>
                        <a:buChar char=""/>
                        <a:tabLst>
                          <a:tab pos="66675" algn="l"/>
                        </a:tabLst>
                      </a:pPr>
                      <a:r>
                        <a:rPr lang="tr-TR" sz="1600" dirty="0" smtClean="0">
                          <a:effectLst/>
                          <a:latin typeface="Calibri" panose="020F0502020204030204" pitchFamily="34" charset="0"/>
                          <a:ea typeface="Times New Roman" panose="02020603050405020304" pitchFamily="18" charset="0"/>
                        </a:rPr>
                        <a:t>Bulut platformlar kullanıldığında oluşacak risk ve tehditlerin önlenmesi kabiliyeti  </a:t>
                      </a:r>
                    </a:p>
                    <a:p>
                      <a:pPr marL="285750" lvl="0" indent="-285750" algn="just">
                        <a:spcAft>
                          <a:spcPts val="0"/>
                        </a:spcAft>
                        <a:buClr>
                          <a:srgbClr val="FFFF00"/>
                        </a:buClr>
                        <a:buFont typeface="Wingdings" panose="05000000000000000000" pitchFamily="2" charset="2"/>
                        <a:buChar char=""/>
                        <a:tabLst>
                          <a:tab pos="66675" algn="l"/>
                        </a:tabLst>
                      </a:pPr>
                      <a:endParaRPr lang="tr-TR" sz="1600" dirty="0" smtClean="0">
                        <a:effectLst/>
                        <a:latin typeface="Calibri" panose="020F0502020204030204" pitchFamily="34" charset="0"/>
                        <a:ea typeface="Times New Roman" panose="02020603050405020304" pitchFamily="18" charset="0"/>
                      </a:endParaRPr>
                    </a:p>
                    <a:p>
                      <a:pPr marL="0" lvl="0" indent="0" algn="just">
                        <a:spcAft>
                          <a:spcPts val="0"/>
                        </a:spcAft>
                        <a:buClr>
                          <a:srgbClr val="FFFF00"/>
                        </a:buClr>
                        <a:buFont typeface="Wingdings" panose="05000000000000000000" pitchFamily="2" charset="2"/>
                        <a:buNone/>
                        <a:tabLst>
                          <a:tab pos="66675" algn="l"/>
                        </a:tabLst>
                      </a:pPr>
                      <a:r>
                        <a:rPr lang="tr-TR" sz="1600" dirty="0" smtClean="0">
                          <a:effectLst/>
                          <a:latin typeface="Calibri" panose="020F0502020204030204" pitchFamily="34" charset="0"/>
                          <a:ea typeface="Times New Roman" panose="02020603050405020304" pitchFamily="18" charset="0"/>
                        </a:rPr>
                        <a:t>Ayrıca varsa:</a:t>
                      </a:r>
                    </a:p>
                    <a:p>
                      <a:pPr marL="285750" lvl="0" indent="-285750" algn="just">
                        <a:spcAft>
                          <a:spcPts val="0"/>
                        </a:spcAft>
                        <a:buClr>
                          <a:srgbClr val="FFFF00"/>
                        </a:buClr>
                        <a:buFont typeface="Wingdings" panose="05000000000000000000" pitchFamily="2" charset="2"/>
                        <a:buChar char=""/>
                        <a:tabLst>
                          <a:tab pos="66675" algn="l"/>
                        </a:tabLst>
                      </a:pPr>
                      <a:r>
                        <a:rPr lang="tr-TR" sz="1600" dirty="0" smtClean="0">
                          <a:effectLst/>
                          <a:latin typeface="Calibri" panose="020F0502020204030204" pitchFamily="34" charset="0"/>
                          <a:ea typeface="Times New Roman" panose="02020603050405020304" pitchFamily="18" charset="0"/>
                        </a:rPr>
                        <a:t>Proje kapsamında edinilecek teknolojilerin yerli firmalardan karşılanma durumu</a:t>
                      </a:r>
                    </a:p>
                    <a:p>
                      <a:pPr marL="285750" lvl="0" indent="-285750" algn="just">
                        <a:spcAft>
                          <a:spcPts val="0"/>
                        </a:spcAft>
                        <a:buClr>
                          <a:srgbClr val="FFFF00"/>
                        </a:buClr>
                        <a:buFont typeface="Wingdings" panose="05000000000000000000" pitchFamily="2" charset="2"/>
                        <a:buChar char=""/>
                        <a:tabLst>
                          <a:tab pos="66675" algn="l"/>
                        </a:tabLst>
                      </a:pPr>
                      <a:r>
                        <a:rPr lang="tr-TR" sz="1600" dirty="0" smtClean="0">
                          <a:effectLst/>
                          <a:latin typeface="Calibri" panose="020F0502020204030204" pitchFamily="34" charset="0"/>
                          <a:ea typeface="Times New Roman" panose="02020603050405020304" pitchFamily="18" charset="0"/>
                        </a:rPr>
                        <a:t>Projeyle işletmeye adapte edilecek / uygulanacak/ uyarlanacak teknolojinin, hizmet sağlayıcının kamu kurumlarının </a:t>
                      </a:r>
                      <a:r>
                        <a:rPr lang="tr-TR" sz="1600" dirty="0" err="1" smtClean="0">
                          <a:effectLst/>
                          <a:latin typeface="Calibri" panose="020F0502020204030204" pitchFamily="34" charset="0"/>
                          <a:ea typeface="Times New Roman" panose="02020603050405020304" pitchFamily="18" charset="0"/>
                        </a:rPr>
                        <a:t>ArGe</a:t>
                      </a:r>
                      <a:r>
                        <a:rPr lang="tr-TR" sz="1600" dirty="0" smtClean="0">
                          <a:effectLst/>
                          <a:latin typeface="Calibri" panose="020F0502020204030204" pitchFamily="34" charset="0"/>
                          <a:ea typeface="Times New Roman" panose="02020603050405020304" pitchFamily="18" charset="0"/>
                        </a:rPr>
                        <a:t> desteği ile başarılı tamamlanmış veya Teknoloji Geliştirme Bölgelerinde sonuçlandırılmış ya da </a:t>
                      </a:r>
                      <a:r>
                        <a:rPr lang="tr-TR" sz="1600" dirty="0" err="1" smtClean="0">
                          <a:effectLst/>
                          <a:latin typeface="Calibri" panose="020F0502020204030204" pitchFamily="34" charset="0"/>
                          <a:ea typeface="Times New Roman" panose="02020603050405020304" pitchFamily="18" charset="0"/>
                        </a:rPr>
                        <a:t>ArGe</a:t>
                      </a:r>
                      <a:r>
                        <a:rPr lang="tr-TR" sz="1600" dirty="0" smtClean="0">
                          <a:effectLst/>
                          <a:latin typeface="Calibri" panose="020F0502020204030204" pitchFamily="34" charset="0"/>
                          <a:ea typeface="Times New Roman" panose="02020603050405020304" pitchFamily="18" charset="0"/>
                        </a:rPr>
                        <a:t> Merkezi proje çıktısı olan bir ürün /yazılımıyla ilgili olması durumunda, proje ve işletmedeki uygulaması hakkında bilgi verilmesi</a:t>
                      </a:r>
                    </a:p>
                    <a:p>
                      <a:pPr marL="285750" marR="0" lvl="0" indent="-285750" algn="just" defTabSz="914400" rtl="0" eaLnBrk="1" fontAlgn="auto" latinLnBrk="0" hangingPunct="1">
                        <a:lnSpc>
                          <a:spcPct val="100000"/>
                        </a:lnSpc>
                        <a:spcBef>
                          <a:spcPts val="0"/>
                        </a:spcBef>
                        <a:spcAft>
                          <a:spcPts val="0"/>
                        </a:spcAft>
                        <a:buClr>
                          <a:srgbClr val="FFFF00"/>
                        </a:buClr>
                        <a:buSzTx/>
                        <a:buFont typeface="Wingdings" panose="05000000000000000000" pitchFamily="2" charset="2"/>
                        <a:buChar char=""/>
                        <a:tabLst>
                          <a:tab pos="66675" algn="l"/>
                        </a:tabLst>
                        <a:defRPr/>
                      </a:pPr>
                      <a:r>
                        <a:rPr lang="tr-TR" sz="1600" b="1" kern="1200" dirty="0" smtClean="0">
                          <a:solidFill>
                            <a:schemeClr val="bg1"/>
                          </a:solidFill>
                          <a:effectLst/>
                          <a:latin typeface="Calibri" panose="020F0502020204030204" pitchFamily="34" charset="0"/>
                          <a:ea typeface="+mn-ea"/>
                          <a:cs typeface="+mn-cs"/>
                        </a:rPr>
                        <a:t>Bilgi güvenliği kontrolleri için uygulama kuralları standartlarına uyumluluk konusunun açıklanıyor olması </a:t>
                      </a:r>
                      <a:r>
                        <a:rPr lang="tr-TR" sz="1600" dirty="0" smtClean="0">
                          <a:effectLst/>
                          <a:latin typeface="Calibri" panose="020F0502020204030204" pitchFamily="34" charset="0"/>
                          <a:ea typeface="Times New Roman" panose="02020603050405020304" pitchFamily="18" charset="0"/>
                        </a:rPr>
                        <a:t>  </a:t>
                      </a:r>
                    </a:p>
                  </a:txBody>
                  <a:tcPr marT="45551" marB="45551">
                    <a:solidFill>
                      <a:schemeClr val="tx2">
                        <a:lumMod val="75000"/>
                      </a:schemeClr>
                    </a:solidFill>
                  </a:tcPr>
                </a:tc>
                <a:extLst>
                  <a:ext uri="{0D108BD9-81ED-4DB2-BD59-A6C34878D82A}">
                    <a16:rowId xmlns:a16="http://schemas.microsoft.com/office/drawing/2014/main" val="10000"/>
                  </a:ext>
                </a:extLst>
              </a:tr>
            </a:tbl>
          </a:graphicData>
        </a:graphic>
      </p:graphicFrame>
      <p:sp>
        <p:nvSpPr>
          <p:cNvPr id="10" name="Düz Bağlayıcı 9"/>
          <p:cNvSpPr/>
          <p:nvPr/>
        </p:nvSpPr>
        <p:spPr>
          <a:xfrm flipV="1">
            <a:off x="1441799" y="1976140"/>
            <a:ext cx="7416824" cy="0"/>
          </a:xfrm>
          <a:prstGeom prst="line">
            <a:avLst/>
          </a:prstGeom>
          <a:scene3d>
            <a:camera prst="orthographicFront"/>
            <a:lightRig rig="threePt" dir="t">
              <a:rot lat="0" lon="0" rev="7500000"/>
            </a:lightRig>
          </a:scene3d>
          <a:sp3d z="127000" prstMaterial="matte"/>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sp>
      <p:sp>
        <p:nvSpPr>
          <p:cNvPr id="15" name="Dikdörtgen 14"/>
          <p:cNvSpPr/>
          <p:nvPr/>
        </p:nvSpPr>
        <p:spPr>
          <a:xfrm>
            <a:off x="1447377" y="1773496"/>
            <a:ext cx="7488832" cy="4577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Dikdörtgen 15"/>
          <p:cNvSpPr/>
          <p:nvPr/>
        </p:nvSpPr>
        <p:spPr>
          <a:xfrm>
            <a:off x="1824517" y="751962"/>
            <a:ext cx="7034106" cy="114349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p>
            <a:pPr lvl="0" algn="just"/>
            <a:r>
              <a:rPr lang="tr-TR" sz="1600" b="1" dirty="0">
                <a:solidFill>
                  <a:srgbClr val="006597"/>
                </a:solidFill>
                <a:latin typeface="Calibri" panose="020F0502020204030204" pitchFamily="34" charset="0"/>
              </a:rPr>
              <a:t>PROJE TEKLİF ÇAĞRISINA ÖZEL OLARAK PROJE BAŞVURU FORMUNUN </a:t>
            </a:r>
            <a:r>
              <a:rPr lang="tr-TR" sz="1600" b="1" dirty="0" smtClean="0">
                <a:solidFill>
                  <a:srgbClr val="006597"/>
                </a:solidFill>
                <a:latin typeface="Calibri" panose="020F0502020204030204" pitchFamily="34" charset="0"/>
              </a:rPr>
              <a:t>2.11 </a:t>
            </a:r>
            <a:r>
              <a:rPr lang="tr-TR" sz="1600" b="1" dirty="0">
                <a:solidFill>
                  <a:srgbClr val="006597"/>
                </a:solidFill>
                <a:latin typeface="Calibri" panose="020F0502020204030204" pitchFamily="34" charset="0"/>
              </a:rPr>
              <a:t>NUMARALI “ÇAĞRIYA ÖZEL HUSUSLAR” BÖLÜMÜNDE YER VERİLMESİ GEREKEN İLAVE BİLGİLER</a:t>
            </a:r>
          </a:p>
          <a:p>
            <a:pPr lvl="0"/>
            <a:r>
              <a:rPr lang="tr-TR" sz="2000" b="1" dirty="0">
                <a:solidFill>
                  <a:srgbClr val="006597"/>
                </a:solidFill>
                <a:latin typeface="Calibri" panose="020F0502020204030204" pitchFamily="34" charset="0"/>
              </a:rPr>
              <a:t>- </a:t>
            </a:r>
            <a:r>
              <a:rPr lang="tr-TR" sz="1200" b="1" dirty="0">
                <a:solidFill>
                  <a:srgbClr val="006597"/>
                </a:solidFill>
                <a:latin typeface="Calibri" panose="020F0502020204030204" pitchFamily="34" charset="0"/>
              </a:rPr>
              <a:t>100 puan üzerinden 30 puanlık teknik değerlendirmede esas alınacaktır - </a:t>
            </a:r>
          </a:p>
        </p:txBody>
      </p:sp>
      <p:sp>
        <p:nvSpPr>
          <p:cNvPr id="22" name="Dikdörtgen 21"/>
          <p:cNvSpPr/>
          <p:nvPr/>
        </p:nvSpPr>
        <p:spPr>
          <a:xfrm>
            <a:off x="1441799" y="3853085"/>
            <a:ext cx="7488832" cy="4577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8" name="Dikdörtgen 27"/>
          <p:cNvSpPr/>
          <p:nvPr/>
        </p:nvSpPr>
        <p:spPr>
          <a:xfrm>
            <a:off x="1369791" y="5575943"/>
            <a:ext cx="7488832" cy="4577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34" name="Grup 33"/>
          <p:cNvGrpSpPr/>
          <p:nvPr/>
        </p:nvGrpSpPr>
        <p:grpSpPr>
          <a:xfrm>
            <a:off x="271736" y="354450"/>
            <a:ext cx="8332712" cy="584775"/>
            <a:chOff x="271736" y="527614"/>
            <a:chExt cx="8332712" cy="584775"/>
          </a:xfrm>
        </p:grpSpPr>
        <p:sp>
          <p:nvSpPr>
            <p:cNvPr id="35" name="3 Metin kutusu"/>
            <p:cNvSpPr txBox="1"/>
            <p:nvPr/>
          </p:nvSpPr>
          <p:spPr>
            <a:xfrm>
              <a:off x="395536" y="527614"/>
              <a:ext cx="7632848" cy="584775"/>
            </a:xfrm>
            <a:prstGeom prst="rect">
              <a:avLst/>
            </a:prstGeom>
            <a:noFill/>
          </p:spPr>
          <p:txBody>
            <a:bodyPr wrap="square" rtlCol="0">
              <a:spAutoFit/>
            </a:bodyPr>
            <a:lstStyle/>
            <a:p>
              <a:r>
                <a:rPr lang="tr-TR" sz="1600" b="1" dirty="0">
                  <a:solidFill>
                    <a:srgbClr val="00BAD9"/>
                  </a:solidFill>
                </a:rPr>
                <a:t>KOBİGEL - KOBİ GELİŞİM DESTEK PROGRAMI </a:t>
              </a:r>
              <a:r>
                <a:rPr lang="tr-TR" sz="1600" b="1" dirty="0">
                  <a:solidFill>
                    <a:schemeClr val="accent1">
                      <a:lumMod val="60000"/>
                      <a:lumOff val="40000"/>
                    </a:schemeClr>
                  </a:solidFill>
                </a:rPr>
                <a:t>|</a:t>
              </a:r>
              <a:r>
                <a:rPr lang="tr-TR" sz="1600" b="1" dirty="0">
                  <a:solidFill>
                    <a:schemeClr val="bg2">
                      <a:lumMod val="90000"/>
                    </a:schemeClr>
                  </a:solidFill>
                </a:rPr>
                <a:t> </a:t>
              </a:r>
              <a:r>
                <a:rPr lang="tr-TR" sz="1600" b="1" dirty="0" smtClean="0">
                  <a:solidFill>
                    <a:srgbClr val="0070C0"/>
                  </a:solidFill>
                </a:rPr>
                <a:t>2020 </a:t>
              </a:r>
              <a:r>
                <a:rPr lang="tr-TR" sz="1600" b="1" dirty="0">
                  <a:solidFill>
                    <a:srgbClr val="0070C0"/>
                  </a:solidFill>
                </a:rPr>
                <a:t>– 02 Proje Teklif Çağrısı</a:t>
              </a:r>
            </a:p>
            <a:p>
              <a:endParaRPr lang="tr-TR" sz="1600" b="1" dirty="0">
                <a:solidFill>
                  <a:srgbClr val="00BAD9"/>
                </a:solidFill>
              </a:endParaRPr>
            </a:p>
          </p:txBody>
        </p:sp>
        <p:cxnSp>
          <p:nvCxnSpPr>
            <p:cNvPr id="36" name="Düz Bağlayıcı 35"/>
            <p:cNvCxnSpPr/>
            <p:nvPr/>
          </p:nvCxnSpPr>
          <p:spPr>
            <a:xfrm>
              <a:off x="271736" y="853160"/>
              <a:ext cx="833271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6" name="Slayt Numarası Yer Tutucusu 1"/>
          <p:cNvSpPr txBox="1">
            <a:spLocks/>
          </p:cNvSpPr>
          <p:nvPr/>
        </p:nvSpPr>
        <p:spPr>
          <a:xfrm>
            <a:off x="6372225" y="6456811"/>
            <a:ext cx="2133600" cy="362508"/>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solidFill>
                <a:latin typeface="+mn-lt"/>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a:lstStyle>
          <a:p>
            <a:pPr>
              <a:defRPr/>
            </a:pPr>
            <a:fld id="{FF16F97C-866D-4F85-A1F6-DDF39F62CB6A}" type="slidenum">
              <a:rPr lang="en-CA" smtClean="0">
                <a:latin typeface="Calibri" panose="020F0502020204030204" pitchFamily="34" charset="0"/>
              </a:rPr>
              <a:pPr>
                <a:defRPr/>
              </a:pPr>
              <a:t>29</a:t>
            </a:fld>
            <a:endParaRPr lang="en-CA" dirty="0">
              <a:latin typeface="Calibri" panose="020F0502020204030204" pitchFamily="34" charset="0"/>
            </a:endParaRPr>
          </a:p>
        </p:txBody>
      </p:sp>
      <p:sp>
        <p:nvSpPr>
          <p:cNvPr id="19" name="Dikdörtgen 18"/>
          <p:cNvSpPr/>
          <p:nvPr/>
        </p:nvSpPr>
        <p:spPr>
          <a:xfrm>
            <a:off x="43095" y="770393"/>
            <a:ext cx="1838351" cy="966551"/>
          </a:xfrm>
          <a:prstGeom prst="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106680" tIns="106680" rIns="106680" bIns="106680" numCol="1" spcCol="1270" anchor="t" anchorCtr="0">
            <a:noAutofit/>
          </a:bodyPr>
          <a:lstStyle/>
          <a:p>
            <a:pPr defTabSz="1244600" fontAlgn="auto">
              <a:lnSpc>
                <a:spcPct val="90000"/>
              </a:lnSpc>
              <a:spcAft>
                <a:spcPct val="35000"/>
              </a:spcAft>
            </a:pPr>
            <a:r>
              <a:rPr lang="tr-TR" sz="2400" b="1" dirty="0">
                <a:solidFill>
                  <a:srgbClr val="006597"/>
                </a:solidFill>
                <a:latin typeface="Calibri" panose="020F0502020204030204" pitchFamily="34" charset="0"/>
              </a:rPr>
              <a:t>SİBER GÜVENLİK</a:t>
            </a:r>
            <a:endParaRPr lang="tr-TR" sz="2800" b="1" dirty="0">
              <a:solidFill>
                <a:srgbClr val="006597"/>
              </a:solidFill>
              <a:latin typeface="Calibri" panose="020F0502020204030204" pitchFamily="34" charset="0"/>
            </a:endParaRPr>
          </a:p>
          <a:p>
            <a:pPr defTabSz="1244600" fontAlgn="auto">
              <a:lnSpc>
                <a:spcPct val="90000"/>
              </a:lnSpc>
              <a:spcAft>
                <a:spcPct val="35000"/>
              </a:spcAft>
            </a:pPr>
            <a:r>
              <a:rPr lang="tr-TR" sz="2800" b="1" dirty="0" smtClean="0">
                <a:solidFill>
                  <a:srgbClr val="006597"/>
                </a:solidFill>
                <a:latin typeface="Calibri" panose="020F0502020204030204" pitchFamily="34" charset="0"/>
              </a:rPr>
              <a:t>	</a:t>
            </a:r>
            <a:endParaRPr lang="tr-TR" sz="2800" b="1" dirty="0">
              <a:solidFill>
                <a:srgbClr val="006597"/>
              </a:solidFill>
              <a:latin typeface="Calibri" panose="020F0502020204030204" pitchFamily="34" charset="0"/>
            </a:endParaRPr>
          </a:p>
        </p:txBody>
      </p:sp>
    </p:spTree>
    <p:extLst>
      <p:ext uri="{BB962C8B-B14F-4D97-AF65-F5344CB8AC3E}">
        <p14:creationId xmlns:p14="http://schemas.microsoft.com/office/powerpoint/2010/main" val="21058932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3" cstate="print"/>
          <a:srcRect/>
          <a:stretch>
            <a:fillRect/>
          </a:stretch>
        </p:blipFill>
        <p:spPr bwMode="auto">
          <a:xfrm>
            <a:off x="8172400" y="99137"/>
            <a:ext cx="720080" cy="507913"/>
          </a:xfrm>
          <a:prstGeom prst="rect">
            <a:avLst/>
          </a:prstGeom>
          <a:noFill/>
          <a:ln w="9525">
            <a:noFill/>
            <a:miter lim="800000"/>
            <a:headEnd/>
            <a:tailEnd/>
          </a:ln>
        </p:spPr>
      </p:pic>
      <p:sp>
        <p:nvSpPr>
          <p:cNvPr id="3" name="Slayt Numarası Yer Tutucusu 2"/>
          <p:cNvSpPr>
            <a:spLocks noGrp="1"/>
          </p:cNvSpPr>
          <p:nvPr>
            <p:ph type="sldNum" sz="quarter" idx="12"/>
          </p:nvPr>
        </p:nvSpPr>
        <p:spPr/>
        <p:txBody>
          <a:bodyPr/>
          <a:lstStyle/>
          <a:p>
            <a:pPr>
              <a:defRPr/>
            </a:pPr>
            <a:fld id="{A805176F-93CC-4415-BB0C-5FD562410E30}" type="slidenum">
              <a:rPr lang="tr-TR" smtClean="0"/>
              <a:pPr>
                <a:defRPr/>
              </a:pPr>
              <a:t>3</a:t>
            </a:fld>
            <a:endParaRPr lang="tr-TR" dirty="0"/>
          </a:p>
        </p:txBody>
      </p:sp>
      <p:graphicFrame>
        <p:nvGraphicFramePr>
          <p:cNvPr id="20" name="Diyagram 19"/>
          <p:cNvGraphicFramePr/>
          <p:nvPr>
            <p:extLst>
              <p:ext uri="{D42A27DB-BD31-4B8C-83A1-F6EECF244321}">
                <p14:modId xmlns:p14="http://schemas.microsoft.com/office/powerpoint/2010/main" val="3849278021"/>
              </p:ext>
            </p:extLst>
          </p:nvPr>
        </p:nvGraphicFramePr>
        <p:xfrm>
          <a:off x="359952" y="391964"/>
          <a:ext cx="8784048" cy="62735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1" name="Metin kutusu 20"/>
          <p:cNvSpPr txBox="1"/>
          <p:nvPr/>
        </p:nvSpPr>
        <p:spPr>
          <a:xfrm>
            <a:off x="467544" y="1256094"/>
            <a:ext cx="1440160" cy="766591"/>
          </a:xfrm>
          <a:prstGeom prst="rect">
            <a:avLst/>
          </a:prstGeom>
          <a:noFill/>
        </p:spPr>
        <p:txBody>
          <a:bodyPr wrap="square" rtlCol="0">
            <a:spAutoFit/>
          </a:bodyPr>
          <a:lstStyle/>
          <a:p>
            <a:pPr algn="ctr" fontAlgn="base">
              <a:spcBef>
                <a:spcPct val="0"/>
              </a:spcBef>
              <a:spcAft>
                <a:spcPct val="0"/>
              </a:spcAft>
            </a:pPr>
            <a:r>
              <a:rPr lang="tr-TR" sz="2200" b="1" dirty="0" smtClean="0">
                <a:solidFill>
                  <a:schemeClr val="tx2"/>
                </a:solidFill>
                <a:ea typeface="ヒラギノ角ゴ Pro W3" pitchFamily="1" charset="-128"/>
              </a:rPr>
              <a:t>Programın Amacı</a:t>
            </a:r>
            <a:endParaRPr lang="tr-TR" sz="2200" b="1" dirty="0">
              <a:solidFill>
                <a:schemeClr val="tx2"/>
              </a:solidFill>
              <a:ea typeface="ヒラギノ角ゴ Pro W3" pitchFamily="1" charset="-128"/>
            </a:endParaRPr>
          </a:p>
        </p:txBody>
      </p:sp>
      <p:sp>
        <p:nvSpPr>
          <p:cNvPr id="22" name="Metin kutusu 21"/>
          <p:cNvSpPr txBox="1"/>
          <p:nvPr/>
        </p:nvSpPr>
        <p:spPr>
          <a:xfrm>
            <a:off x="971600" y="3128302"/>
            <a:ext cx="1512168" cy="769441"/>
          </a:xfrm>
          <a:prstGeom prst="rect">
            <a:avLst/>
          </a:prstGeom>
          <a:noFill/>
        </p:spPr>
        <p:txBody>
          <a:bodyPr wrap="square" rtlCol="0">
            <a:spAutoFit/>
          </a:bodyPr>
          <a:lstStyle/>
          <a:p>
            <a:pPr algn="ctr" fontAlgn="base">
              <a:spcBef>
                <a:spcPct val="0"/>
              </a:spcBef>
              <a:spcAft>
                <a:spcPct val="0"/>
              </a:spcAft>
            </a:pPr>
            <a:r>
              <a:rPr lang="tr-TR" sz="2200" b="1" dirty="0" smtClean="0">
                <a:solidFill>
                  <a:schemeClr val="tx2"/>
                </a:solidFill>
              </a:rPr>
              <a:t>Uygulama Şekli </a:t>
            </a:r>
            <a:endParaRPr lang="tr-TR" sz="2200" b="1" dirty="0">
              <a:solidFill>
                <a:schemeClr val="tx2"/>
              </a:solidFill>
              <a:ea typeface="ヒラギノ角ゴ Pro W3" pitchFamily="1" charset="-128"/>
            </a:endParaRPr>
          </a:p>
        </p:txBody>
      </p:sp>
      <p:sp>
        <p:nvSpPr>
          <p:cNvPr id="23" name="Metin kutusu 22"/>
          <p:cNvSpPr txBox="1"/>
          <p:nvPr/>
        </p:nvSpPr>
        <p:spPr>
          <a:xfrm>
            <a:off x="539552" y="4856494"/>
            <a:ext cx="1440160" cy="1107996"/>
          </a:xfrm>
          <a:prstGeom prst="rect">
            <a:avLst/>
          </a:prstGeom>
          <a:noFill/>
        </p:spPr>
        <p:txBody>
          <a:bodyPr wrap="square" rtlCol="0">
            <a:spAutoFit/>
          </a:bodyPr>
          <a:lstStyle/>
          <a:p>
            <a:pPr algn="ctr"/>
            <a:r>
              <a:rPr lang="tr-TR" sz="2200" b="1" dirty="0">
                <a:solidFill>
                  <a:schemeClr val="tx2"/>
                </a:solidFill>
              </a:rPr>
              <a:t>Proje Çağrı Konuları</a:t>
            </a:r>
          </a:p>
        </p:txBody>
      </p:sp>
      <p:sp>
        <p:nvSpPr>
          <p:cNvPr id="10" name="3 Metin kutusu"/>
          <p:cNvSpPr txBox="1"/>
          <p:nvPr/>
        </p:nvSpPr>
        <p:spPr>
          <a:xfrm>
            <a:off x="395536" y="175974"/>
            <a:ext cx="7632848" cy="338554"/>
          </a:xfrm>
          <a:prstGeom prst="rect">
            <a:avLst/>
          </a:prstGeom>
          <a:noFill/>
        </p:spPr>
        <p:txBody>
          <a:bodyPr wrap="square" rtlCol="0">
            <a:spAutoFit/>
          </a:bodyPr>
          <a:lstStyle/>
          <a:p>
            <a:r>
              <a:rPr lang="tr-TR" sz="1600" b="1" dirty="0">
                <a:solidFill>
                  <a:srgbClr val="00BAD9"/>
                </a:solidFill>
              </a:rPr>
              <a:t>KOBİGEL – KOBİ GELİŞİM DESTEK PROGRAMI</a:t>
            </a:r>
          </a:p>
        </p:txBody>
      </p:sp>
    </p:spTree>
    <p:extLst>
      <p:ext uri="{BB962C8B-B14F-4D97-AF65-F5344CB8AC3E}">
        <p14:creationId xmlns:p14="http://schemas.microsoft.com/office/powerpoint/2010/main" val="24213147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3"/>
          <p:cNvPicPr>
            <a:picLocks noChangeAspect="1" noChangeArrowheads="1"/>
          </p:cNvPicPr>
          <p:nvPr/>
        </p:nvPicPr>
        <p:blipFill>
          <a:blip r:embed="rId3" cstate="print"/>
          <a:srcRect/>
          <a:stretch>
            <a:fillRect/>
          </a:stretch>
        </p:blipFill>
        <p:spPr bwMode="auto">
          <a:xfrm>
            <a:off x="8172400" y="175986"/>
            <a:ext cx="720080" cy="507913"/>
          </a:xfrm>
          <a:prstGeom prst="rect">
            <a:avLst/>
          </a:prstGeom>
          <a:noFill/>
          <a:ln w="9525">
            <a:noFill/>
            <a:miter lim="800000"/>
            <a:headEnd/>
            <a:tailEnd/>
          </a:ln>
        </p:spPr>
      </p:pic>
      <p:graphicFrame>
        <p:nvGraphicFramePr>
          <p:cNvPr id="5" name="Tablo 4"/>
          <p:cNvGraphicFramePr>
            <a:graphicFrameLocks noGrp="1"/>
          </p:cNvGraphicFramePr>
          <p:nvPr>
            <p:extLst>
              <p:ext uri="{D42A27DB-BD31-4B8C-83A1-F6EECF244321}">
                <p14:modId xmlns:p14="http://schemas.microsoft.com/office/powerpoint/2010/main" val="4161689291"/>
              </p:ext>
            </p:extLst>
          </p:nvPr>
        </p:nvGraphicFramePr>
        <p:xfrm>
          <a:off x="2051720" y="1544092"/>
          <a:ext cx="6696744" cy="4671060"/>
        </p:xfrm>
        <a:graphic>
          <a:graphicData uri="http://schemas.openxmlformats.org/drawingml/2006/table">
            <a:tbl>
              <a:tblPr firstRow="1" bandRow="1">
                <a:tableStyleId>{5A111915-BE36-4E01-A7E5-04B1672EAD32}</a:tableStyleId>
              </a:tblPr>
              <a:tblGrid>
                <a:gridCol w="6696744">
                  <a:extLst>
                    <a:ext uri="{9D8B030D-6E8A-4147-A177-3AD203B41FA5}">
                      <a16:colId xmlns:a16="http://schemas.microsoft.com/office/drawing/2014/main" val="20000"/>
                    </a:ext>
                  </a:extLst>
                </a:gridCol>
              </a:tblGrid>
              <a:tr h="4031851">
                <a:tc>
                  <a:txBody>
                    <a:bodyPr/>
                    <a:lstStyle/>
                    <a:p>
                      <a:pPr algn="just">
                        <a:spcAft>
                          <a:spcPts val="0"/>
                        </a:spcAft>
                      </a:pPr>
                      <a:r>
                        <a:rPr lang="tr-TR" sz="1600" dirty="0" smtClean="0">
                          <a:effectLst/>
                          <a:latin typeface="Calibri" panose="020F0502020204030204" pitchFamily="34" charset="0"/>
                          <a:ea typeface="Times New Roman" panose="02020603050405020304" pitchFamily="18" charset="0"/>
                        </a:rPr>
                        <a:t>Akıllı ve esnek otomasyon sistemleri; ürün çeşitliliği fazla olan işletmelerde, aynı gruptan olup farklılık gösteren parçaları / ürünleri insan müdahalesiyle önemli bir değişiklik yapılmadan ve tezgah duruşuna gerek kalmadan üretebilme ve/veya test edebilme kabiliyetine sahip üretim / kontrol sistemleridir. Malzemeler bir ana bilgisayar kontrolünde otomatik bantlarla ya da taşıyıcılarla hareket edebilmektedir.  </a:t>
                      </a:r>
                    </a:p>
                    <a:p>
                      <a:pPr algn="just">
                        <a:spcAft>
                          <a:spcPts val="0"/>
                        </a:spcAft>
                      </a:pPr>
                      <a:endParaRPr lang="tr-TR" sz="1050" dirty="0" smtClean="0">
                        <a:effectLst/>
                        <a:latin typeface="Calibri" panose="020F0502020204030204" pitchFamily="34" charset="0"/>
                        <a:ea typeface="Times New Roman" panose="02020603050405020304" pitchFamily="18" charset="0"/>
                      </a:endParaRPr>
                    </a:p>
                    <a:p>
                      <a:pPr algn="just">
                        <a:spcAft>
                          <a:spcPts val="0"/>
                        </a:spcAft>
                      </a:pPr>
                      <a:r>
                        <a:rPr lang="tr-TR" sz="1600" dirty="0" smtClean="0">
                          <a:effectLst/>
                          <a:latin typeface="Calibri" panose="020F0502020204030204" pitchFamily="34" charset="0"/>
                          <a:ea typeface="Times New Roman" panose="02020603050405020304" pitchFamily="18" charset="0"/>
                        </a:rPr>
                        <a:t>İmalat sanayinde akıllı ve esnek otomasyon uygulamalarına örnek olarak; etiket sensörleri ile üretim bandındaki ürünün algılanarak ilgili ürün türüne özel işlem gerekliliklerinin yerine getirilmesi verilebilir.   </a:t>
                      </a:r>
                    </a:p>
                    <a:p>
                      <a:pPr algn="just">
                        <a:spcAft>
                          <a:spcPts val="0"/>
                        </a:spcAft>
                      </a:pPr>
                      <a:endParaRPr lang="tr-TR" sz="1200" dirty="0" smtClean="0">
                        <a:effectLst/>
                        <a:latin typeface="Calibri" panose="020F0502020204030204" pitchFamily="34" charset="0"/>
                        <a:ea typeface="Times New Roman" panose="02020603050405020304" pitchFamily="18" charset="0"/>
                      </a:endParaRPr>
                    </a:p>
                    <a:p>
                      <a:pPr algn="just">
                        <a:spcAft>
                          <a:spcPts val="0"/>
                        </a:spcAft>
                      </a:pPr>
                      <a:r>
                        <a:rPr lang="tr-TR" sz="1600" dirty="0" smtClean="0">
                          <a:effectLst/>
                          <a:latin typeface="Calibri" panose="020F0502020204030204" pitchFamily="34" charset="0"/>
                          <a:ea typeface="Times New Roman" panose="02020603050405020304" pitchFamily="18" charset="0"/>
                        </a:rPr>
                        <a:t>Bu uygun proje konusunu içeren projeler; akıllı ve esnek otomasyon teknolojileri kullanılmak suretiyle; </a:t>
                      </a:r>
                      <a:r>
                        <a:rPr lang="tr-TR" sz="1600" u="sng" dirty="0" smtClean="0">
                          <a:effectLst/>
                          <a:latin typeface="Calibri" panose="020F0502020204030204" pitchFamily="34" charset="0"/>
                          <a:ea typeface="Times New Roman" panose="02020603050405020304" pitchFamily="18" charset="0"/>
                        </a:rPr>
                        <a:t>imalat sanayi sektörü işletmesinin</a:t>
                      </a:r>
                      <a:r>
                        <a:rPr lang="tr-TR" sz="1600" u="none" dirty="0" smtClean="0">
                          <a:effectLst/>
                          <a:latin typeface="Calibri" panose="020F0502020204030204" pitchFamily="34" charset="0"/>
                          <a:ea typeface="Times New Roman" panose="02020603050405020304" pitchFamily="18" charset="0"/>
                        </a:rPr>
                        <a:t> </a:t>
                      </a:r>
                      <a:r>
                        <a:rPr lang="tr-TR" sz="1600" dirty="0" smtClean="0">
                          <a:solidFill>
                            <a:srgbClr val="FFFF00"/>
                          </a:solidFill>
                          <a:effectLst/>
                          <a:latin typeface="Calibri" panose="020F0502020204030204" pitchFamily="34" charset="0"/>
                          <a:ea typeface="Times New Roman" panose="02020603050405020304" pitchFamily="18" charset="0"/>
                        </a:rPr>
                        <a:t>ÜRETİM, TEST, KALİTE KONTROL, ENERJİ KULLANIMI</a:t>
                      </a:r>
                      <a:r>
                        <a:rPr lang="tr-TR" sz="1600" dirty="0" smtClean="0">
                          <a:effectLst/>
                          <a:latin typeface="Calibri" panose="020F0502020204030204" pitchFamily="34" charset="0"/>
                          <a:ea typeface="Times New Roman" panose="02020603050405020304" pitchFamily="18" charset="0"/>
                        </a:rPr>
                        <a:t> iş süreçlerinden </a:t>
                      </a:r>
                      <a:r>
                        <a:rPr lang="tr-TR" sz="1600" dirty="0" smtClean="0">
                          <a:solidFill>
                            <a:srgbClr val="FFFF00"/>
                          </a:solidFill>
                          <a:effectLst/>
                          <a:latin typeface="Calibri" panose="020F0502020204030204" pitchFamily="34" charset="0"/>
                          <a:ea typeface="Times New Roman" panose="02020603050405020304" pitchFamily="18" charset="0"/>
                        </a:rPr>
                        <a:t>EN AZ BİRİNİ </a:t>
                      </a:r>
                      <a:r>
                        <a:rPr lang="tr-TR" sz="1600" dirty="0" smtClean="0">
                          <a:effectLst/>
                          <a:latin typeface="Calibri" panose="020F0502020204030204" pitchFamily="34" charset="0"/>
                          <a:ea typeface="Times New Roman" panose="02020603050405020304" pitchFamily="18" charset="0"/>
                        </a:rPr>
                        <a:t>iyileştirecek veya ihtiyaçlarını giderecek çözümler üretiyor olmalıdır. </a:t>
                      </a:r>
                    </a:p>
                    <a:p>
                      <a:pPr algn="just">
                        <a:spcAft>
                          <a:spcPts val="0"/>
                        </a:spcAft>
                      </a:pPr>
                      <a:endParaRPr lang="tr-TR" sz="1600" dirty="0" smtClean="0">
                        <a:effectLst/>
                        <a:latin typeface="Calibri" panose="020F0502020204030204" pitchFamily="34" charset="0"/>
                        <a:ea typeface="Times New Roman" panose="02020603050405020304" pitchFamily="18" charset="0"/>
                      </a:endParaRPr>
                    </a:p>
                    <a:p>
                      <a:pPr algn="just">
                        <a:spcAft>
                          <a:spcPts val="0"/>
                        </a:spcAft>
                      </a:pPr>
                      <a:r>
                        <a:rPr lang="tr-TR" sz="1600" dirty="0" smtClean="0">
                          <a:solidFill>
                            <a:srgbClr val="FFFF00"/>
                          </a:solidFill>
                          <a:effectLst/>
                          <a:latin typeface="Calibri" panose="020F0502020204030204" pitchFamily="34" charset="0"/>
                          <a:ea typeface="Times New Roman" panose="02020603050405020304" pitchFamily="18" charset="0"/>
                        </a:rPr>
                        <a:t>Not:</a:t>
                      </a:r>
                      <a:r>
                        <a:rPr lang="tr-TR" sz="1600" dirty="0" smtClean="0">
                          <a:effectLst/>
                          <a:latin typeface="Calibri" panose="020F0502020204030204" pitchFamily="34" charset="0"/>
                          <a:ea typeface="Times New Roman" panose="02020603050405020304" pitchFamily="18" charset="0"/>
                        </a:rPr>
                        <a:t> </a:t>
                      </a:r>
                      <a:r>
                        <a:rPr lang="tr-TR" sz="1400" dirty="0" smtClean="0">
                          <a:effectLst/>
                          <a:latin typeface="Calibri" panose="020F0502020204030204" pitchFamily="34" charset="0"/>
                          <a:ea typeface="Times New Roman" panose="02020603050405020304" pitchFamily="18" charset="0"/>
                        </a:rPr>
                        <a:t>Otomatik bant veya taşıyıcı sisteminin ve sistem elemanlarının birbirinden haberdar olmasını sağlayan ana bilgisayar kontrolünün mevcut olmadığı, münferit makine (CNC, pres, lazer - plazma vb.) alımlarından oluşan projeler kapsam dışıdır. </a:t>
                      </a:r>
                    </a:p>
                    <a:p>
                      <a:pPr algn="just">
                        <a:spcAft>
                          <a:spcPts val="0"/>
                        </a:spcAft>
                      </a:pPr>
                      <a:endParaRPr lang="tr-TR" sz="1600" dirty="0">
                        <a:effectLst/>
                        <a:latin typeface="Calibri" panose="020F0502020204030204" pitchFamily="34" charset="0"/>
                        <a:ea typeface="Times New Roman" panose="02020603050405020304" pitchFamily="18" charset="0"/>
                      </a:endParaRPr>
                    </a:p>
                  </a:txBody>
                  <a:tcPr marL="68580" marR="68580" marT="0" marB="0">
                    <a:solidFill>
                      <a:schemeClr val="tx2">
                        <a:lumMod val="75000"/>
                      </a:schemeClr>
                    </a:solidFill>
                  </a:tcPr>
                </a:tc>
                <a:extLst>
                  <a:ext uri="{0D108BD9-81ED-4DB2-BD59-A6C34878D82A}">
                    <a16:rowId xmlns:a16="http://schemas.microsoft.com/office/drawing/2014/main" val="10000"/>
                  </a:ext>
                </a:extLst>
              </a:tr>
            </a:tbl>
          </a:graphicData>
        </a:graphic>
      </p:graphicFrame>
      <p:sp>
        <p:nvSpPr>
          <p:cNvPr id="10" name="Düz Bağlayıcı 9"/>
          <p:cNvSpPr/>
          <p:nvPr/>
        </p:nvSpPr>
        <p:spPr>
          <a:xfrm flipV="1">
            <a:off x="2017863" y="1486688"/>
            <a:ext cx="6696744" cy="0"/>
          </a:xfrm>
          <a:prstGeom prst="line">
            <a:avLst/>
          </a:prstGeom>
          <a:scene3d>
            <a:camera prst="orthographicFront"/>
            <a:lightRig rig="threePt" dir="t">
              <a:rot lat="0" lon="0" rev="7500000"/>
            </a:lightRig>
          </a:scene3d>
          <a:sp3d z="127000" prstMaterial="matte"/>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sp>
      <p:sp>
        <p:nvSpPr>
          <p:cNvPr id="13" name="Dikdörtgen 12"/>
          <p:cNvSpPr/>
          <p:nvPr/>
        </p:nvSpPr>
        <p:spPr>
          <a:xfrm>
            <a:off x="44566" y="762229"/>
            <a:ext cx="1935146" cy="1429935"/>
          </a:xfrm>
          <a:prstGeom prst="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106680" tIns="106680" rIns="106680" bIns="106680" numCol="1" spcCol="1270" anchor="t" anchorCtr="0">
            <a:noAutofit/>
          </a:bodyPr>
          <a:lstStyle/>
          <a:p>
            <a:pPr defTabSz="1244600" fontAlgn="auto">
              <a:lnSpc>
                <a:spcPct val="90000"/>
              </a:lnSpc>
              <a:spcAft>
                <a:spcPct val="35000"/>
              </a:spcAft>
            </a:pPr>
            <a:r>
              <a:rPr lang="tr-TR" sz="2400" b="1" dirty="0" smtClean="0">
                <a:solidFill>
                  <a:srgbClr val="006597"/>
                </a:solidFill>
                <a:latin typeface="Calibri" panose="020F0502020204030204" pitchFamily="34" charset="0"/>
              </a:rPr>
              <a:t>AKILLI VE ESNEK OTOMASYON SİSTEMLERİ</a:t>
            </a:r>
            <a:endParaRPr lang="tr-TR" sz="2800" b="1" dirty="0">
              <a:solidFill>
                <a:srgbClr val="006597"/>
              </a:solidFill>
              <a:latin typeface="Calibri" panose="020F0502020204030204" pitchFamily="34" charset="0"/>
            </a:endParaRPr>
          </a:p>
        </p:txBody>
      </p:sp>
      <p:sp>
        <p:nvSpPr>
          <p:cNvPr id="15" name="Dikdörtgen 14"/>
          <p:cNvSpPr/>
          <p:nvPr/>
        </p:nvSpPr>
        <p:spPr>
          <a:xfrm>
            <a:off x="1475656" y="1472084"/>
            <a:ext cx="7488832" cy="4577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Dikdörtgen 15"/>
          <p:cNvSpPr/>
          <p:nvPr/>
        </p:nvSpPr>
        <p:spPr>
          <a:xfrm>
            <a:off x="1930382" y="870310"/>
            <a:ext cx="7034106" cy="45775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p>
            <a:pPr lvl="0"/>
            <a:r>
              <a:rPr lang="tr-TR" sz="2000" b="1" dirty="0" smtClean="0">
                <a:solidFill>
                  <a:srgbClr val="006597"/>
                </a:solidFill>
                <a:latin typeface="Calibri" panose="020F0502020204030204" pitchFamily="34" charset="0"/>
              </a:rPr>
              <a:t>TANIM</a:t>
            </a:r>
            <a:endParaRPr lang="tr-TR" sz="2000" b="1" dirty="0">
              <a:solidFill>
                <a:srgbClr val="006597"/>
              </a:solidFill>
              <a:latin typeface="Calibri" panose="020F0502020204030204" pitchFamily="34" charset="0"/>
            </a:endParaRPr>
          </a:p>
        </p:txBody>
      </p:sp>
      <p:sp>
        <p:nvSpPr>
          <p:cNvPr id="22" name="Dikdörtgen 21"/>
          <p:cNvSpPr/>
          <p:nvPr/>
        </p:nvSpPr>
        <p:spPr>
          <a:xfrm>
            <a:off x="1441799" y="3853085"/>
            <a:ext cx="7488832" cy="4577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8" name="Dikdörtgen 27"/>
          <p:cNvSpPr/>
          <p:nvPr/>
        </p:nvSpPr>
        <p:spPr>
          <a:xfrm>
            <a:off x="1369791" y="5575943"/>
            <a:ext cx="7488832" cy="4577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34" name="Grup 33"/>
          <p:cNvGrpSpPr/>
          <p:nvPr/>
        </p:nvGrpSpPr>
        <p:grpSpPr>
          <a:xfrm>
            <a:off x="271736" y="354450"/>
            <a:ext cx="8332712" cy="338554"/>
            <a:chOff x="271736" y="527614"/>
            <a:chExt cx="8332712" cy="338554"/>
          </a:xfrm>
        </p:grpSpPr>
        <p:sp>
          <p:nvSpPr>
            <p:cNvPr id="35" name="3 Metin kutusu"/>
            <p:cNvSpPr txBox="1"/>
            <p:nvPr/>
          </p:nvSpPr>
          <p:spPr>
            <a:xfrm>
              <a:off x="395536" y="527614"/>
              <a:ext cx="7632848" cy="338554"/>
            </a:xfrm>
            <a:prstGeom prst="rect">
              <a:avLst/>
            </a:prstGeom>
            <a:noFill/>
          </p:spPr>
          <p:txBody>
            <a:bodyPr wrap="square" rtlCol="0">
              <a:spAutoFit/>
            </a:bodyPr>
            <a:lstStyle/>
            <a:p>
              <a:r>
                <a:rPr lang="tr-TR" sz="1600" b="1" dirty="0">
                  <a:solidFill>
                    <a:srgbClr val="00BAD9"/>
                  </a:solidFill>
                </a:rPr>
                <a:t>KOBİGEL - KOBİ GELİŞİM DESTEK PROGRAMI </a:t>
              </a:r>
              <a:r>
                <a:rPr lang="tr-TR" sz="1600" b="1" dirty="0">
                  <a:solidFill>
                    <a:schemeClr val="accent1">
                      <a:lumMod val="60000"/>
                      <a:lumOff val="40000"/>
                    </a:schemeClr>
                  </a:solidFill>
                </a:rPr>
                <a:t>|</a:t>
              </a:r>
              <a:r>
                <a:rPr lang="tr-TR" sz="1600" b="1" dirty="0">
                  <a:solidFill>
                    <a:schemeClr val="bg2">
                      <a:lumMod val="90000"/>
                    </a:schemeClr>
                  </a:solidFill>
                </a:rPr>
                <a:t> </a:t>
              </a:r>
              <a:r>
                <a:rPr lang="tr-TR" sz="1600" b="1" dirty="0" smtClean="0">
                  <a:solidFill>
                    <a:srgbClr val="0070C0"/>
                  </a:solidFill>
                </a:rPr>
                <a:t>2020 </a:t>
              </a:r>
              <a:r>
                <a:rPr lang="tr-TR" sz="1600" b="1" dirty="0">
                  <a:solidFill>
                    <a:srgbClr val="0070C0"/>
                  </a:solidFill>
                </a:rPr>
                <a:t>– 02 Proje Teklif Çağrısı</a:t>
              </a:r>
            </a:p>
          </p:txBody>
        </p:sp>
        <p:cxnSp>
          <p:nvCxnSpPr>
            <p:cNvPr id="36" name="Düz Bağlayıcı 35"/>
            <p:cNvCxnSpPr/>
            <p:nvPr/>
          </p:nvCxnSpPr>
          <p:spPr>
            <a:xfrm>
              <a:off x="271736" y="853160"/>
              <a:ext cx="833271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6" name="Slayt Numarası Yer Tutucusu 1"/>
          <p:cNvSpPr txBox="1">
            <a:spLocks/>
          </p:cNvSpPr>
          <p:nvPr/>
        </p:nvSpPr>
        <p:spPr>
          <a:xfrm>
            <a:off x="6372225" y="6456811"/>
            <a:ext cx="2133600" cy="362508"/>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solidFill>
                <a:latin typeface="+mn-lt"/>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a:lstStyle>
          <a:p>
            <a:pPr>
              <a:defRPr/>
            </a:pPr>
            <a:fld id="{FF16F97C-866D-4F85-A1F6-DDF39F62CB6A}" type="slidenum">
              <a:rPr lang="en-CA" smtClean="0">
                <a:latin typeface="Calibri" panose="020F0502020204030204" pitchFamily="34" charset="0"/>
              </a:rPr>
              <a:pPr>
                <a:defRPr/>
              </a:pPr>
              <a:t>30</a:t>
            </a:fld>
            <a:endParaRPr lang="en-CA" dirty="0">
              <a:latin typeface="Calibri" panose="020F0502020204030204" pitchFamily="34" charset="0"/>
            </a:endParaRPr>
          </a:p>
        </p:txBody>
      </p:sp>
    </p:spTree>
    <p:extLst>
      <p:ext uri="{BB962C8B-B14F-4D97-AF65-F5344CB8AC3E}">
        <p14:creationId xmlns:p14="http://schemas.microsoft.com/office/powerpoint/2010/main" val="20703294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3"/>
          <p:cNvPicPr>
            <a:picLocks noChangeAspect="1" noChangeArrowheads="1"/>
          </p:cNvPicPr>
          <p:nvPr/>
        </p:nvPicPr>
        <p:blipFill>
          <a:blip r:embed="rId3" cstate="print"/>
          <a:srcRect/>
          <a:stretch>
            <a:fillRect/>
          </a:stretch>
        </p:blipFill>
        <p:spPr bwMode="auto">
          <a:xfrm>
            <a:off x="8172400" y="175986"/>
            <a:ext cx="720080" cy="507913"/>
          </a:xfrm>
          <a:prstGeom prst="rect">
            <a:avLst/>
          </a:prstGeom>
          <a:noFill/>
          <a:ln w="9525">
            <a:noFill/>
            <a:miter lim="800000"/>
            <a:headEnd/>
            <a:tailEnd/>
          </a:ln>
        </p:spPr>
      </p:pic>
      <p:graphicFrame>
        <p:nvGraphicFramePr>
          <p:cNvPr id="5" name="Tablo 4"/>
          <p:cNvGraphicFramePr>
            <a:graphicFrameLocks noGrp="1"/>
          </p:cNvGraphicFramePr>
          <p:nvPr>
            <p:extLst>
              <p:ext uri="{D42A27DB-BD31-4B8C-83A1-F6EECF244321}">
                <p14:modId xmlns:p14="http://schemas.microsoft.com/office/powerpoint/2010/main" val="4131394616"/>
              </p:ext>
            </p:extLst>
          </p:nvPr>
        </p:nvGraphicFramePr>
        <p:xfrm>
          <a:off x="946241" y="2336180"/>
          <a:ext cx="8090255" cy="4236382"/>
        </p:xfrm>
        <a:graphic>
          <a:graphicData uri="http://schemas.openxmlformats.org/drawingml/2006/table">
            <a:tbl>
              <a:tblPr firstRow="1" bandRow="1">
                <a:tableStyleId>{5A111915-BE36-4E01-A7E5-04B1672EAD32}</a:tableStyleId>
              </a:tblPr>
              <a:tblGrid>
                <a:gridCol w="8090255">
                  <a:extLst>
                    <a:ext uri="{9D8B030D-6E8A-4147-A177-3AD203B41FA5}">
                      <a16:colId xmlns:a16="http://schemas.microsoft.com/office/drawing/2014/main" val="20000"/>
                    </a:ext>
                  </a:extLst>
                </a:gridCol>
              </a:tblGrid>
              <a:tr h="3985553">
                <a:tc>
                  <a:txBody>
                    <a:bodyPr/>
                    <a:lstStyle/>
                    <a:p>
                      <a:pPr marL="285750" lvl="0" indent="-285750" algn="just">
                        <a:spcAft>
                          <a:spcPts val="0"/>
                        </a:spcAft>
                        <a:buClr>
                          <a:srgbClr val="FFFF00"/>
                        </a:buClr>
                        <a:buFont typeface="Wingdings" panose="05000000000000000000" pitchFamily="2" charset="2"/>
                        <a:buChar char=""/>
                        <a:tabLst>
                          <a:tab pos="66675" algn="l"/>
                        </a:tabLst>
                      </a:pPr>
                      <a:r>
                        <a:rPr lang="tr-TR" sz="1600" dirty="0" smtClean="0">
                          <a:effectLst/>
                          <a:latin typeface="Calibri" panose="020F0502020204030204" pitchFamily="34" charset="0"/>
                          <a:ea typeface="Times New Roman" panose="02020603050405020304" pitchFamily="18" charset="0"/>
                        </a:rPr>
                        <a:t>Projenin, akıllı ve esnek otomasyon teknolojileri kullanılmak suretiyle; </a:t>
                      </a:r>
                      <a:r>
                        <a:rPr lang="tr-TR" sz="1600" u="sng" dirty="0" smtClean="0">
                          <a:effectLst/>
                          <a:latin typeface="Calibri" panose="020F0502020204030204" pitchFamily="34" charset="0"/>
                          <a:ea typeface="Times New Roman" panose="02020603050405020304" pitchFamily="18" charset="0"/>
                        </a:rPr>
                        <a:t>imalat sanayi sektörü işletmesinin</a:t>
                      </a:r>
                      <a:r>
                        <a:rPr lang="tr-TR" sz="1600" u="none" dirty="0" smtClean="0">
                          <a:effectLst/>
                          <a:latin typeface="Calibri" panose="020F0502020204030204" pitchFamily="34" charset="0"/>
                          <a:ea typeface="Times New Roman" panose="02020603050405020304" pitchFamily="18" charset="0"/>
                        </a:rPr>
                        <a:t> </a:t>
                      </a:r>
                      <a:r>
                        <a:rPr lang="tr-TR" sz="1600" dirty="0" smtClean="0">
                          <a:solidFill>
                            <a:srgbClr val="FFFF00"/>
                          </a:solidFill>
                          <a:effectLst/>
                          <a:latin typeface="Calibri" panose="020F0502020204030204" pitchFamily="34" charset="0"/>
                          <a:ea typeface="Times New Roman" panose="02020603050405020304" pitchFamily="18" charset="0"/>
                        </a:rPr>
                        <a:t>ÜRETİM, TEST, KALİTE KONTROL ENERJİ KULLANIMI </a:t>
                      </a:r>
                      <a:r>
                        <a:rPr lang="tr-TR" sz="1600" dirty="0" smtClean="0">
                          <a:effectLst/>
                          <a:latin typeface="Calibri" panose="020F0502020204030204" pitchFamily="34" charset="0"/>
                          <a:ea typeface="Times New Roman" panose="02020603050405020304" pitchFamily="18" charset="0"/>
                        </a:rPr>
                        <a:t>iş süreçlerinden </a:t>
                      </a:r>
                      <a:r>
                        <a:rPr lang="tr-TR" sz="1600" dirty="0" smtClean="0">
                          <a:solidFill>
                            <a:srgbClr val="FFFF00"/>
                          </a:solidFill>
                          <a:effectLst/>
                          <a:latin typeface="Calibri" panose="020F0502020204030204" pitchFamily="34" charset="0"/>
                          <a:ea typeface="Times New Roman" panose="02020603050405020304" pitchFamily="18" charset="0"/>
                        </a:rPr>
                        <a:t>EN AZ BİRİNİ </a:t>
                      </a:r>
                      <a:r>
                        <a:rPr lang="tr-TR" sz="1600" dirty="0" smtClean="0">
                          <a:effectLst/>
                          <a:latin typeface="Calibri" panose="020F0502020204030204" pitchFamily="34" charset="0"/>
                          <a:ea typeface="Times New Roman" panose="02020603050405020304" pitchFamily="18" charset="0"/>
                        </a:rPr>
                        <a:t>iyileştirecek veya ihtiyaçlarını giderecek çözümler üretiyor olması</a:t>
                      </a:r>
                    </a:p>
                    <a:p>
                      <a:pPr marL="285750" lvl="0" indent="-285750" algn="just">
                        <a:spcAft>
                          <a:spcPts val="0"/>
                        </a:spcAft>
                        <a:buClr>
                          <a:srgbClr val="FFFF00"/>
                        </a:buClr>
                        <a:buFont typeface="Wingdings" panose="05000000000000000000" pitchFamily="2" charset="2"/>
                        <a:buChar char=""/>
                        <a:tabLst>
                          <a:tab pos="66675" algn="l"/>
                        </a:tabLst>
                      </a:pPr>
                      <a:r>
                        <a:rPr lang="tr-TR" sz="1600" dirty="0" smtClean="0">
                          <a:effectLst/>
                          <a:latin typeface="Calibri" panose="020F0502020204030204" pitchFamily="34" charset="0"/>
                          <a:ea typeface="Times New Roman" panose="02020603050405020304" pitchFamily="18" charset="0"/>
                        </a:rPr>
                        <a:t>Sistemin işleyişindeki insan müdahalesini asgariye indirme kabiliyetleri</a:t>
                      </a:r>
                    </a:p>
                    <a:p>
                      <a:pPr marL="285750" lvl="0" indent="-285750" algn="just">
                        <a:spcAft>
                          <a:spcPts val="0"/>
                        </a:spcAft>
                        <a:buClr>
                          <a:srgbClr val="FFFF00"/>
                        </a:buClr>
                        <a:buFont typeface="Wingdings" panose="05000000000000000000" pitchFamily="2" charset="2"/>
                        <a:buChar char=""/>
                        <a:tabLst>
                          <a:tab pos="66675" algn="l"/>
                        </a:tabLst>
                      </a:pPr>
                      <a:r>
                        <a:rPr lang="tr-TR" sz="1600" dirty="0" smtClean="0">
                          <a:effectLst/>
                          <a:latin typeface="Calibri" panose="020F0502020204030204" pitchFamily="34" charset="0"/>
                          <a:ea typeface="Times New Roman" panose="02020603050405020304" pitchFamily="18" charset="0"/>
                        </a:rPr>
                        <a:t>Ürün türüne göre gerekli olan tezgah / operasyon ayarlarını hızlı ve otomatik gerçekleştirme kabiliyetleri</a:t>
                      </a:r>
                    </a:p>
                    <a:p>
                      <a:pPr marL="285750" lvl="0" indent="-285750" algn="just">
                        <a:spcAft>
                          <a:spcPts val="0"/>
                        </a:spcAft>
                        <a:buClr>
                          <a:srgbClr val="FFFF00"/>
                        </a:buClr>
                        <a:buFont typeface="Wingdings" panose="05000000000000000000" pitchFamily="2" charset="2"/>
                        <a:buChar char=""/>
                        <a:tabLst>
                          <a:tab pos="66675" algn="l"/>
                        </a:tabLst>
                      </a:pPr>
                      <a:r>
                        <a:rPr lang="tr-TR" sz="1600" dirty="0" smtClean="0">
                          <a:effectLst/>
                          <a:latin typeface="Calibri" panose="020F0502020204030204" pitchFamily="34" charset="0"/>
                          <a:ea typeface="Times New Roman" panose="02020603050405020304" pitchFamily="18" charset="0"/>
                        </a:rPr>
                        <a:t>Hataları / değişiklikleri algılama ve sürecin ilerleyişi etkilenmeden giderme / adapte olma kabiliyetleri </a:t>
                      </a:r>
                    </a:p>
                    <a:p>
                      <a:pPr marL="285750" lvl="0" indent="-285750" algn="just">
                        <a:spcAft>
                          <a:spcPts val="0"/>
                        </a:spcAft>
                        <a:buClr>
                          <a:srgbClr val="FFFF00"/>
                        </a:buClr>
                        <a:buFont typeface="Wingdings" panose="05000000000000000000" pitchFamily="2" charset="2"/>
                        <a:buChar char=""/>
                        <a:tabLst>
                          <a:tab pos="66675" algn="l"/>
                        </a:tabLst>
                      </a:pPr>
                      <a:r>
                        <a:rPr lang="tr-TR" sz="1600" dirty="0" smtClean="0">
                          <a:effectLst/>
                          <a:latin typeface="Calibri" panose="020F0502020204030204" pitchFamily="34" charset="0"/>
                          <a:ea typeface="Times New Roman" panose="02020603050405020304" pitchFamily="18" charset="0"/>
                        </a:rPr>
                        <a:t>Proje konusu ürünün; dijital teknolojilerle entegre olma kabiliyetleri</a:t>
                      </a:r>
                    </a:p>
                    <a:p>
                      <a:pPr marL="285750" lvl="0" indent="-285750" algn="just">
                        <a:spcAft>
                          <a:spcPts val="0"/>
                        </a:spcAft>
                        <a:buClr>
                          <a:srgbClr val="FFFF00"/>
                        </a:buClr>
                        <a:buFont typeface="Wingdings" panose="05000000000000000000" pitchFamily="2" charset="2"/>
                        <a:buChar char=""/>
                        <a:tabLst>
                          <a:tab pos="66675" algn="l"/>
                        </a:tabLst>
                      </a:pPr>
                      <a:endParaRPr lang="tr-TR" sz="1600" dirty="0" smtClean="0">
                        <a:effectLst/>
                        <a:latin typeface="Calibri" panose="020F0502020204030204" pitchFamily="34" charset="0"/>
                        <a:ea typeface="Times New Roman" panose="02020603050405020304" pitchFamily="18" charset="0"/>
                      </a:endParaRPr>
                    </a:p>
                    <a:p>
                      <a:pPr marL="0" lvl="0" indent="0" algn="just">
                        <a:spcAft>
                          <a:spcPts val="0"/>
                        </a:spcAft>
                        <a:buClr>
                          <a:srgbClr val="FFFF00"/>
                        </a:buClr>
                        <a:buFont typeface="Wingdings" panose="05000000000000000000" pitchFamily="2" charset="2"/>
                        <a:buNone/>
                        <a:tabLst>
                          <a:tab pos="66675" algn="l"/>
                        </a:tabLst>
                      </a:pPr>
                      <a:r>
                        <a:rPr lang="tr-TR" sz="1600" dirty="0" smtClean="0">
                          <a:effectLst/>
                          <a:latin typeface="Calibri" panose="020F0502020204030204" pitchFamily="34" charset="0"/>
                          <a:ea typeface="Times New Roman" panose="02020603050405020304" pitchFamily="18" charset="0"/>
                        </a:rPr>
                        <a:t>Ayrıca varsa:</a:t>
                      </a:r>
                    </a:p>
                    <a:p>
                      <a:pPr marL="285750" lvl="0" indent="-285750" algn="just">
                        <a:spcAft>
                          <a:spcPts val="0"/>
                        </a:spcAft>
                        <a:buClr>
                          <a:srgbClr val="FFFF00"/>
                        </a:buClr>
                        <a:buFont typeface="Wingdings" panose="05000000000000000000" pitchFamily="2" charset="2"/>
                        <a:buChar char=""/>
                        <a:tabLst>
                          <a:tab pos="66675" algn="l"/>
                        </a:tabLst>
                      </a:pPr>
                      <a:r>
                        <a:rPr lang="tr-TR" sz="1600" dirty="0" smtClean="0">
                          <a:effectLst/>
                          <a:latin typeface="Calibri" panose="020F0502020204030204" pitchFamily="34" charset="0"/>
                          <a:ea typeface="Times New Roman" panose="02020603050405020304" pitchFamily="18" charset="0"/>
                        </a:rPr>
                        <a:t>Proje kapsamında edinilecek teknolojilerin yerli firmalardan karşılanma durumu</a:t>
                      </a:r>
                    </a:p>
                    <a:p>
                      <a:pPr marL="285750" lvl="0" indent="-285750" algn="just">
                        <a:spcAft>
                          <a:spcPts val="0"/>
                        </a:spcAft>
                        <a:buClr>
                          <a:srgbClr val="FFFF00"/>
                        </a:buClr>
                        <a:buFont typeface="Wingdings" panose="05000000000000000000" pitchFamily="2" charset="2"/>
                        <a:buChar char=""/>
                        <a:tabLst>
                          <a:tab pos="66675" algn="l"/>
                        </a:tabLst>
                      </a:pPr>
                      <a:r>
                        <a:rPr lang="tr-TR" sz="1600" dirty="0" smtClean="0">
                          <a:effectLst/>
                          <a:latin typeface="Calibri" panose="020F0502020204030204" pitchFamily="34" charset="0"/>
                          <a:ea typeface="Times New Roman" panose="02020603050405020304" pitchFamily="18" charset="0"/>
                        </a:rPr>
                        <a:t>Projeyle işletmeye adapte edilecek / uygulanacak/ uyarlanacak teknolojinin, hizmet sağlayıcının kamu kurumlarının </a:t>
                      </a:r>
                      <a:r>
                        <a:rPr lang="tr-TR" sz="1600" dirty="0" err="1" smtClean="0">
                          <a:effectLst/>
                          <a:latin typeface="Calibri" panose="020F0502020204030204" pitchFamily="34" charset="0"/>
                          <a:ea typeface="Times New Roman" panose="02020603050405020304" pitchFamily="18" charset="0"/>
                        </a:rPr>
                        <a:t>ArGe</a:t>
                      </a:r>
                      <a:r>
                        <a:rPr lang="tr-TR" sz="1600" dirty="0" smtClean="0">
                          <a:effectLst/>
                          <a:latin typeface="Calibri" panose="020F0502020204030204" pitchFamily="34" charset="0"/>
                          <a:ea typeface="Times New Roman" panose="02020603050405020304" pitchFamily="18" charset="0"/>
                        </a:rPr>
                        <a:t> desteği ile başarılı tamamlanmış veya Teknoloji Geliştirme Bölgelerinde sonuçlandırılmış ya da </a:t>
                      </a:r>
                      <a:r>
                        <a:rPr lang="tr-TR" sz="1600" dirty="0" err="1" smtClean="0">
                          <a:effectLst/>
                          <a:latin typeface="Calibri" panose="020F0502020204030204" pitchFamily="34" charset="0"/>
                          <a:ea typeface="Times New Roman" panose="02020603050405020304" pitchFamily="18" charset="0"/>
                        </a:rPr>
                        <a:t>ArGe</a:t>
                      </a:r>
                      <a:r>
                        <a:rPr lang="tr-TR" sz="1600" dirty="0" smtClean="0">
                          <a:effectLst/>
                          <a:latin typeface="Calibri" panose="020F0502020204030204" pitchFamily="34" charset="0"/>
                          <a:ea typeface="Times New Roman" panose="02020603050405020304" pitchFamily="18" charset="0"/>
                        </a:rPr>
                        <a:t> Merkezi proje çıktısı olan bir ürün /yazılımıyla ilgili olması durumunda, proje ve işletmedeki uygulaması hakkında bilgi verilmesi</a:t>
                      </a:r>
                    </a:p>
                  </a:txBody>
                  <a:tcPr marT="45551" marB="45551">
                    <a:solidFill>
                      <a:schemeClr val="tx2">
                        <a:lumMod val="75000"/>
                      </a:schemeClr>
                    </a:solidFill>
                  </a:tcPr>
                </a:tc>
                <a:extLst>
                  <a:ext uri="{0D108BD9-81ED-4DB2-BD59-A6C34878D82A}">
                    <a16:rowId xmlns:a16="http://schemas.microsoft.com/office/drawing/2014/main" val="10000"/>
                  </a:ext>
                </a:extLst>
              </a:tr>
            </a:tbl>
          </a:graphicData>
        </a:graphic>
      </p:graphicFrame>
      <p:sp>
        <p:nvSpPr>
          <p:cNvPr id="10" name="Düz Bağlayıcı 9"/>
          <p:cNvSpPr/>
          <p:nvPr/>
        </p:nvSpPr>
        <p:spPr>
          <a:xfrm flipV="1">
            <a:off x="971600" y="2255970"/>
            <a:ext cx="7992888" cy="0"/>
          </a:xfrm>
          <a:prstGeom prst="line">
            <a:avLst/>
          </a:prstGeom>
          <a:scene3d>
            <a:camera prst="orthographicFront"/>
            <a:lightRig rig="threePt" dir="t">
              <a:rot lat="0" lon="0" rev="7500000"/>
            </a:lightRig>
          </a:scene3d>
          <a:sp3d z="127000" prstMaterial="matte"/>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sp>
      <p:sp>
        <p:nvSpPr>
          <p:cNvPr id="15" name="Dikdörtgen 14"/>
          <p:cNvSpPr/>
          <p:nvPr/>
        </p:nvSpPr>
        <p:spPr>
          <a:xfrm>
            <a:off x="1447377" y="1773496"/>
            <a:ext cx="7488832" cy="4577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Dikdörtgen 15"/>
          <p:cNvSpPr/>
          <p:nvPr/>
        </p:nvSpPr>
        <p:spPr>
          <a:xfrm>
            <a:off x="1930382" y="751962"/>
            <a:ext cx="7034106" cy="114349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p>
            <a:pPr lvl="0" algn="just"/>
            <a:r>
              <a:rPr lang="tr-TR" sz="1600" b="1" dirty="0">
                <a:solidFill>
                  <a:srgbClr val="006597"/>
                </a:solidFill>
                <a:latin typeface="Calibri" panose="020F0502020204030204" pitchFamily="34" charset="0"/>
              </a:rPr>
              <a:t>PROJE TEKLİF ÇAĞRISINA ÖZEL OLARAK PROJE BAŞVURU FORMUNUN </a:t>
            </a:r>
            <a:r>
              <a:rPr lang="tr-TR" sz="1600" b="1" dirty="0" smtClean="0">
                <a:solidFill>
                  <a:srgbClr val="006597"/>
                </a:solidFill>
                <a:latin typeface="Calibri" panose="020F0502020204030204" pitchFamily="34" charset="0"/>
              </a:rPr>
              <a:t>2.11 </a:t>
            </a:r>
            <a:r>
              <a:rPr lang="tr-TR" sz="1600" b="1" dirty="0">
                <a:solidFill>
                  <a:srgbClr val="006597"/>
                </a:solidFill>
                <a:latin typeface="Calibri" panose="020F0502020204030204" pitchFamily="34" charset="0"/>
              </a:rPr>
              <a:t>NUMARALI “ÇAĞRIYA ÖZEL HUSUSLAR” BÖLÜMÜNDE YER VERİLMESİ GEREKEN İLAVE BİLGİLER</a:t>
            </a:r>
          </a:p>
          <a:p>
            <a:pPr lvl="0"/>
            <a:r>
              <a:rPr lang="tr-TR" sz="2000" b="1" dirty="0">
                <a:solidFill>
                  <a:srgbClr val="006597"/>
                </a:solidFill>
                <a:latin typeface="Calibri" panose="020F0502020204030204" pitchFamily="34" charset="0"/>
              </a:rPr>
              <a:t>- </a:t>
            </a:r>
            <a:r>
              <a:rPr lang="tr-TR" sz="1200" b="1" dirty="0">
                <a:solidFill>
                  <a:srgbClr val="006597"/>
                </a:solidFill>
                <a:latin typeface="Calibri" panose="020F0502020204030204" pitchFamily="34" charset="0"/>
              </a:rPr>
              <a:t>100 puan üzerinden 30 puanlık teknik değerlendirmede esas alınacaktır - </a:t>
            </a:r>
          </a:p>
        </p:txBody>
      </p:sp>
      <p:sp>
        <p:nvSpPr>
          <p:cNvPr id="22" name="Dikdörtgen 21"/>
          <p:cNvSpPr/>
          <p:nvPr/>
        </p:nvSpPr>
        <p:spPr>
          <a:xfrm>
            <a:off x="1441799" y="3853085"/>
            <a:ext cx="7488832" cy="4577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8" name="Dikdörtgen 27"/>
          <p:cNvSpPr/>
          <p:nvPr/>
        </p:nvSpPr>
        <p:spPr>
          <a:xfrm>
            <a:off x="1369791" y="5575943"/>
            <a:ext cx="7488832" cy="4577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34" name="Grup 33"/>
          <p:cNvGrpSpPr/>
          <p:nvPr/>
        </p:nvGrpSpPr>
        <p:grpSpPr>
          <a:xfrm>
            <a:off x="271736" y="354450"/>
            <a:ext cx="8332712" cy="584775"/>
            <a:chOff x="271736" y="527614"/>
            <a:chExt cx="8332712" cy="584775"/>
          </a:xfrm>
        </p:grpSpPr>
        <p:sp>
          <p:nvSpPr>
            <p:cNvPr id="35" name="3 Metin kutusu"/>
            <p:cNvSpPr txBox="1"/>
            <p:nvPr/>
          </p:nvSpPr>
          <p:spPr>
            <a:xfrm>
              <a:off x="395536" y="527614"/>
              <a:ext cx="7632848" cy="584775"/>
            </a:xfrm>
            <a:prstGeom prst="rect">
              <a:avLst/>
            </a:prstGeom>
            <a:noFill/>
          </p:spPr>
          <p:txBody>
            <a:bodyPr wrap="square" rtlCol="0">
              <a:spAutoFit/>
            </a:bodyPr>
            <a:lstStyle/>
            <a:p>
              <a:r>
                <a:rPr lang="tr-TR" sz="1600" b="1" dirty="0">
                  <a:solidFill>
                    <a:srgbClr val="00BAD9"/>
                  </a:solidFill>
                </a:rPr>
                <a:t>KOBİGEL - KOBİ GELİŞİM DESTEK PROGRAMI </a:t>
              </a:r>
              <a:r>
                <a:rPr lang="tr-TR" sz="1600" b="1" dirty="0">
                  <a:solidFill>
                    <a:schemeClr val="accent1">
                      <a:lumMod val="60000"/>
                      <a:lumOff val="40000"/>
                    </a:schemeClr>
                  </a:solidFill>
                </a:rPr>
                <a:t>|</a:t>
              </a:r>
              <a:r>
                <a:rPr lang="tr-TR" sz="1600" b="1" dirty="0">
                  <a:solidFill>
                    <a:schemeClr val="bg2">
                      <a:lumMod val="90000"/>
                    </a:schemeClr>
                  </a:solidFill>
                </a:rPr>
                <a:t> </a:t>
              </a:r>
              <a:r>
                <a:rPr lang="tr-TR" sz="1600" b="1" dirty="0" smtClean="0">
                  <a:solidFill>
                    <a:srgbClr val="0070C0"/>
                  </a:solidFill>
                </a:rPr>
                <a:t>2020 </a:t>
              </a:r>
              <a:r>
                <a:rPr lang="tr-TR" sz="1600" b="1" dirty="0">
                  <a:solidFill>
                    <a:srgbClr val="0070C0"/>
                  </a:solidFill>
                </a:rPr>
                <a:t>– 02 Proje Teklif Çağrısı</a:t>
              </a:r>
            </a:p>
            <a:p>
              <a:endParaRPr lang="tr-TR" sz="1600" b="1" dirty="0">
                <a:solidFill>
                  <a:srgbClr val="00BAD9"/>
                </a:solidFill>
              </a:endParaRPr>
            </a:p>
          </p:txBody>
        </p:sp>
        <p:cxnSp>
          <p:nvCxnSpPr>
            <p:cNvPr id="36" name="Düz Bağlayıcı 35"/>
            <p:cNvCxnSpPr/>
            <p:nvPr/>
          </p:nvCxnSpPr>
          <p:spPr>
            <a:xfrm>
              <a:off x="271736" y="853160"/>
              <a:ext cx="833271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6" name="Slayt Numarası Yer Tutucusu 1"/>
          <p:cNvSpPr txBox="1">
            <a:spLocks/>
          </p:cNvSpPr>
          <p:nvPr/>
        </p:nvSpPr>
        <p:spPr>
          <a:xfrm>
            <a:off x="6372225" y="6456811"/>
            <a:ext cx="2133600" cy="362508"/>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solidFill>
                <a:latin typeface="+mn-lt"/>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a:lstStyle>
          <a:p>
            <a:pPr>
              <a:defRPr/>
            </a:pPr>
            <a:fld id="{FF16F97C-866D-4F85-A1F6-DDF39F62CB6A}" type="slidenum">
              <a:rPr lang="en-CA" smtClean="0">
                <a:latin typeface="Calibri" panose="020F0502020204030204" pitchFamily="34" charset="0"/>
              </a:rPr>
              <a:pPr>
                <a:defRPr/>
              </a:pPr>
              <a:t>31</a:t>
            </a:fld>
            <a:endParaRPr lang="en-CA" dirty="0">
              <a:latin typeface="Calibri" panose="020F0502020204030204" pitchFamily="34" charset="0"/>
            </a:endParaRPr>
          </a:p>
        </p:txBody>
      </p:sp>
      <p:sp>
        <p:nvSpPr>
          <p:cNvPr id="14" name="Dikdörtgen 13"/>
          <p:cNvSpPr/>
          <p:nvPr/>
        </p:nvSpPr>
        <p:spPr>
          <a:xfrm>
            <a:off x="-15221" y="679996"/>
            <a:ext cx="1922925" cy="1370115"/>
          </a:xfrm>
          <a:prstGeom prst="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106680" tIns="106680" rIns="106680" bIns="106680" numCol="1" spcCol="1270" anchor="t" anchorCtr="0">
            <a:noAutofit/>
          </a:bodyPr>
          <a:lstStyle/>
          <a:p>
            <a:pPr defTabSz="1244600" fontAlgn="auto">
              <a:lnSpc>
                <a:spcPct val="90000"/>
              </a:lnSpc>
              <a:spcAft>
                <a:spcPct val="35000"/>
              </a:spcAft>
            </a:pPr>
            <a:r>
              <a:rPr lang="tr-TR" sz="2400" b="1" dirty="0" smtClean="0">
                <a:solidFill>
                  <a:srgbClr val="006597"/>
                </a:solidFill>
                <a:latin typeface="Calibri" panose="020F0502020204030204" pitchFamily="34" charset="0"/>
              </a:rPr>
              <a:t>AKILLI VE ESNEK OTOMASYON SİSTEMLERİ</a:t>
            </a:r>
            <a:endParaRPr lang="tr-TR" sz="2800" b="1" dirty="0">
              <a:solidFill>
                <a:srgbClr val="006597"/>
              </a:solidFill>
              <a:latin typeface="Calibri" panose="020F0502020204030204" pitchFamily="34" charset="0"/>
            </a:endParaRPr>
          </a:p>
        </p:txBody>
      </p:sp>
    </p:spTree>
    <p:extLst>
      <p:ext uri="{BB962C8B-B14F-4D97-AF65-F5344CB8AC3E}">
        <p14:creationId xmlns:p14="http://schemas.microsoft.com/office/powerpoint/2010/main" val="40704215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3"/>
          <p:cNvPicPr>
            <a:picLocks noChangeAspect="1" noChangeArrowheads="1"/>
          </p:cNvPicPr>
          <p:nvPr/>
        </p:nvPicPr>
        <p:blipFill>
          <a:blip r:embed="rId3" cstate="print"/>
          <a:srcRect/>
          <a:stretch>
            <a:fillRect/>
          </a:stretch>
        </p:blipFill>
        <p:spPr bwMode="auto">
          <a:xfrm>
            <a:off x="8172400" y="175986"/>
            <a:ext cx="720080" cy="507913"/>
          </a:xfrm>
          <a:prstGeom prst="rect">
            <a:avLst/>
          </a:prstGeom>
          <a:noFill/>
          <a:ln w="9525">
            <a:noFill/>
            <a:miter lim="800000"/>
            <a:headEnd/>
            <a:tailEnd/>
          </a:ln>
        </p:spPr>
      </p:pic>
      <p:graphicFrame>
        <p:nvGraphicFramePr>
          <p:cNvPr id="5" name="Tablo 4"/>
          <p:cNvGraphicFramePr>
            <a:graphicFrameLocks noGrp="1"/>
          </p:cNvGraphicFramePr>
          <p:nvPr>
            <p:extLst>
              <p:ext uri="{D42A27DB-BD31-4B8C-83A1-F6EECF244321}">
                <p14:modId xmlns:p14="http://schemas.microsoft.com/office/powerpoint/2010/main" val="441738168"/>
              </p:ext>
            </p:extLst>
          </p:nvPr>
        </p:nvGraphicFramePr>
        <p:xfrm>
          <a:off x="2051720" y="1544092"/>
          <a:ext cx="6696744" cy="4389120"/>
        </p:xfrm>
        <a:graphic>
          <a:graphicData uri="http://schemas.openxmlformats.org/drawingml/2006/table">
            <a:tbl>
              <a:tblPr firstRow="1" bandRow="1">
                <a:tableStyleId>{5A111915-BE36-4E01-A7E5-04B1672EAD32}</a:tableStyleId>
              </a:tblPr>
              <a:tblGrid>
                <a:gridCol w="6696744">
                  <a:extLst>
                    <a:ext uri="{9D8B030D-6E8A-4147-A177-3AD203B41FA5}">
                      <a16:colId xmlns:a16="http://schemas.microsoft.com/office/drawing/2014/main" val="20000"/>
                    </a:ext>
                  </a:extLst>
                </a:gridCol>
              </a:tblGrid>
              <a:tr h="4031851">
                <a:tc>
                  <a:txBody>
                    <a:bodyPr/>
                    <a:lstStyle/>
                    <a:p>
                      <a:pPr algn="just">
                        <a:spcAft>
                          <a:spcPts val="0"/>
                        </a:spcAft>
                      </a:pPr>
                      <a:r>
                        <a:rPr lang="tr-TR" sz="1600" u="sng" dirty="0" smtClean="0">
                          <a:effectLst/>
                          <a:latin typeface="Calibri" panose="020F0502020204030204" pitchFamily="34" charset="0"/>
                          <a:ea typeface="Times New Roman" panose="02020603050405020304" pitchFamily="18" charset="0"/>
                        </a:rPr>
                        <a:t>Sanal gerçeklik teknolojisi</a:t>
                      </a:r>
                      <a:r>
                        <a:rPr lang="tr-TR" sz="1600" dirty="0" smtClean="0">
                          <a:effectLst/>
                          <a:latin typeface="Calibri" panose="020F0502020204030204" pitchFamily="34" charset="0"/>
                          <a:ea typeface="Times New Roman" panose="02020603050405020304" pitchFamily="18" charset="0"/>
                        </a:rPr>
                        <a:t>; gerçek hayatın veya durumların bilgisayar destekli olarak </a:t>
                      </a:r>
                      <a:r>
                        <a:rPr lang="tr-TR" sz="1600" dirty="0" err="1" smtClean="0">
                          <a:effectLst/>
                          <a:latin typeface="Calibri" panose="020F0502020204030204" pitchFamily="34" charset="0"/>
                          <a:ea typeface="Times New Roman" panose="02020603050405020304" pitchFamily="18" charset="0"/>
                        </a:rPr>
                        <a:t>simüle</a:t>
                      </a:r>
                      <a:r>
                        <a:rPr lang="tr-TR" sz="1600" dirty="0" smtClean="0">
                          <a:effectLst/>
                          <a:latin typeface="Calibri" panose="020F0502020204030204" pitchFamily="34" charset="0"/>
                          <a:ea typeface="Times New Roman" panose="02020603050405020304" pitchFamily="18" charset="0"/>
                        </a:rPr>
                        <a:t> edilmesi ve yapay biçimde yeniden oluşturulması,  </a:t>
                      </a:r>
                      <a:r>
                        <a:rPr lang="tr-TR" sz="1600" u="sng" dirty="0" smtClean="0">
                          <a:effectLst/>
                          <a:latin typeface="Calibri" panose="020F0502020204030204" pitchFamily="34" charset="0"/>
                          <a:ea typeface="Times New Roman" panose="02020603050405020304" pitchFamily="18" charset="0"/>
                        </a:rPr>
                        <a:t>artırılmış gerçeklik</a:t>
                      </a:r>
                      <a:r>
                        <a:rPr lang="tr-TR" sz="1600" dirty="0" smtClean="0">
                          <a:effectLst/>
                          <a:latin typeface="Calibri" panose="020F0502020204030204" pitchFamily="34" charset="0"/>
                          <a:ea typeface="Times New Roman" panose="02020603050405020304" pitchFamily="18" charset="0"/>
                        </a:rPr>
                        <a:t> teknolojisi ise; bilgisayar tarafından ses, görüntü, grafik ve GPS verileriyle üretilen sanal nesnelerin gerçek dünya ortamına eklenmesi suretiyle eş zamanlı karma gerçeklik ortamı oluşturulmasıdır.</a:t>
                      </a:r>
                    </a:p>
                    <a:p>
                      <a:pPr algn="just">
                        <a:spcAft>
                          <a:spcPts val="0"/>
                        </a:spcAft>
                      </a:pPr>
                      <a:endParaRPr lang="tr-TR" sz="1600" dirty="0" smtClean="0">
                        <a:effectLst/>
                        <a:latin typeface="Calibri" panose="020F0502020204030204" pitchFamily="34" charset="0"/>
                        <a:ea typeface="Times New Roman" panose="02020603050405020304" pitchFamily="18" charset="0"/>
                      </a:endParaRPr>
                    </a:p>
                    <a:p>
                      <a:pPr algn="just">
                        <a:spcAft>
                          <a:spcPts val="0"/>
                        </a:spcAft>
                      </a:pPr>
                      <a:r>
                        <a:rPr lang="tr-TR" sz="1600" dirty="0" smtClean="0">
                          <a:effectLst/>
                          <a:latin typeface="Calibri" panose="020F0502020204030204" pitchFamily="34" charset="0"/>
                          <a:ea typeface="Times New Roman" panose="02020603050405020304" pitchFamily="18" charset="0"/>
                        </a:rPr>
                        <a:t>İmalat sanayinde sanal gerçeklik /  artırılmış gerçeklik teknolojilerinin kullanımına örnek olarak; tehlikeli alanlarda veya deneme maliyeti yüksek olan konularda işbaşı eğitim  / mesleki eğitim amaçlı simülasyon, endüstriyel tasarımların </a:t>
                      </a:r>
                      <a:r>
                        <a:rPr lang="tr-TR" sz="1600" dirty="0" err="1" smtClean="0">
                          <a:effectLst/>
                          <a:latin typeface="Calibri" panose="020F0502020204030204" pitchFamily="34" charset="0"/>
                          <a:ea typeface="Times New Roman" panose="02020603050405020304" pitchFamily="18" charset="0"/>
                        </a:rPr>
                        <a:t>önizlemesi</a:t>
                      </a:r>
                      <a:r>
                        <a:rPr lang="tr-TR" sz="1600" dirty="0" smtClean="0">
                          <a:effectLst/>
                          <a:latin typeface="Calibri" panose="020F0502020204030204" pitchFamily="34" charset="0"/>
                          <a:ea typeface="Times New Roman" panose="02020603050405020304" pitchFamily="18" charset="0"/>
                        </a:rPr>
                        <a:t> amaçlı simülasyon, montaj – bakım gibi teknik operasyonların kılavuzlarını destekleyici simülasyonlar verilebilir. </a:t>
                      </a:r>
                    </a:p>
                    <a:p>
                      <a:pPr algn="just">
                        <a:spcAft>
                          <a:spcPts val="0"/>
                        </a:spcAft>
                      </a:pPr>
                      <a:endParaRPr lang="tr-TR" sz="1600" dirty="0" smtClean="0">
                        <a:effectLst/>
                        <a:latin typeface="Calibri" panose="020F0502020204030204" pitchFamily="34" charset="0"/>
                        <a:ea typeface="Times New Roman" panose="02020603050405020304" pitchFamily="18" charset="0"/>
                      </a:endParaRPr>
                    </a:p>
                    <a:p>
                      <a:pPr algn="just">
                        <a:spcAft>
                          <a:spcPts val="0"/>
                        </a:spcAft>
                      </a:pPr>
                      <a:r>
                        <a:rPr lang="tr-TR" sz="1600" dirty="0" smtClean="0">
                          <a:effectLst/>
                          <a:latin typeface="Calibri" panose="020F0502020204030204" pitchFamily="34" charset="0"/>
                          <a:ea typeface="Times New Roman" panose="02020603050405020304" pitchFamily="18" charset="0"/>
                        </a:rPr>
                        <a:t>Bu uygun proje konusunu içeren projeler; sanal gerçeklik ve/veya artırılmış gerçeklik teknolojileri kullanılmak suretiyle; </a:t>
                      </a:r>
                      <a:r>
                        <a:rPr lang="tr-TR" sz="1600" u="sng" dirty="0" smtClean="0">
                          <a:effectLst/>
                          <a:latin typeface="Calibri" panose="020F0502020204030204" pitchFamily="34" charset="0"/>
                          <a:ea typeface="Times New Roman" panose="02020603050405020304" pitchFamily="18" charset="0"/>
                        </a:rPr>
                        <a:t>imalat sanayi sektörü işletmesinin</a:t>
                      </a:r>
                      <a:r>
                        <a:rPr lang="tr-TR" sz="1600" dirty="0" smtClean="0">
                          <a:effectLst/>
                          <a:latin typeface="Calibri" panose="020F0502020204030204" pitchFamily="34" charset="0"/>
                          <a:ea typeface="Times New Roman" panose="02020603050405020304" pitchFamily="18" charset="0"/>
                        </a:rPr>
                        <a:t> </a:t>
                      </a:r>
                      <a:r>
                        <a:rPr lang="tr-TR" sz="1600" dirty="0" smtClean="0">
                          <a:solidFill>
                            <a:srgbClr val="FFFF00"/>
                          </a:solidFill>
                          <a:effectLst/>
                          <a:latin typeface="Calibri" panose="020F0502020204030204" pitchFamily="34" charset="0"/>
                          <a:ea typeface="Times New Roman" panose="02020603050405020304" pitchFamily="18" charset="0"/>
                        </a:rPr>
                        <a:t>ÜRÜN TASARIMI, ÜRETİME İLİŞKİN EĞİTİM, ÜRETİM, TEST, KALİTE KONTROL</a:t>
                      </a:r>
                      <a:r>
                        <a:rPr lang="tr-TR" sz="1600" dirty="0" smtClean="0">
                          <a:effectLst/>
                          <a:latin typeface="Calibri" panose="020F0502020204030204" pitchFamily="34" charset="0"/>
                          <a:ea typeface="Times New Roman" panose="02020603050405020304" pitchFamily="18" charset="0"/>
                        </a:rPr>
                        <a:t> iş süreçlerinden </a:t>
                      </a:r>
                      <a:r>
                        <a:rPr lang="tr-TR" sz="1600" dirty="0" smtClean="0">
                          <a:solidFill>
                            <a:srgbClr val="FFFF00"/>
                          </a:solidFill>
                          <a:effectLst/>
                          <a:latin typeface="Calibri" panose="020F0502020204030204" pitchFamily="34" charset="0"/>
                          <a:ea typeface="Times New Roman" panose="02020603050405020304" pitchFamily="18" charset="0"/>
                        </a:rPr>
                        <a:t>EN AZ BİRİNİ </a:t>
                      </a:r>
                      <a:r>
                        <a:rPr lang="tr-TR" sz="1600" dirty="0" smtClean="0">
                          <a:effectLst/>
                          <a:latin typeface="Calibri" panose="020F0502020204030204" pitchFamily="34" charset="0"/>
                          <a:ea typeface="Times New Roman" panose="02020603050405020304" pitchFamily="18" charset="0"/>
                        </a:rPr>
                        <a:t>iyileştirecek veya ihtiyaçlarını giderecek çözümler üretiyor olmalıdır.</a:t>
                      </a:r>
                    </a:p>
                    <a:p>
                      <a:pPr algn="just">
                        <a:spcAft>
                          <a:spcPts val="0"/>
                        </a:spcAft>
                      </a:pPr>
                      <a:endParaRPr lang="tr-TR" sz="1600" dirty="0">
                        <a:effectLst/>
                        <a:latin typeface="Calibri" panose="020F0502020204030204" pitchFamily="34" charset="0"/>
                        <a:ea typeface="Times New Roman" panose="02020603050405020304" pitchFamily="18" charset="0"/>
                      </a:endParaRPr>
                    </a:p>
                  </a:txBody>
                  <a:tcPr marL="68580" marR="68580" marT="0" marB="0">
                    <a:solidFill>
                      <a:schemeClr val="tx2">
                        <a:lumMod val="75000"/>
                      </a:schemeClr>
                    </a:solidFill>
                  </a:tcPr>
                </a:tc>
                <a:extLst>
                  <a:ext uri="{0D108BD9-81ED-4DB2-BD59-A6C34878D82A}">
                    <a16:rowId xmlns:a16="http://schemas.microsoft.com/office/drawing/2014/main" val="10000"/>
                  </a:ext>
                </a:extLst>
              </a:tr>
            </a:tbl>
          </a:graphicData>
        </a:graphic>
      </p:graphicFrame>
      <p:sp>
        <p:nvSpPr>
          <p:cNvPr id="10" name="Düz Bağlayıcı 9"/>
          <p:cNvSpPr/>
          <p:nvPr/>
        </p:nvSpPr>
        <p:spPr>
          <a:xfrm flipV="1">
            <a:off x="2017863" y="1486688"/>
            <a:ext cx="6696744" cy="0"/>
          </a:xfrm>
          <a:prstGeom prst="line">
            <a:avLst/>
          </a:prstGeom>
          <a:scene3d>
            <a:camera prst="orthographicFront"/>
            <a:lightRig rig="threePt" dir="t">
              <a:rot lat="0" lon="0" rev="7500000"/>
            </a:lightRig>
          </a:scene3d>
          <a:sp3d z="127000" prstMaterial="matte"/>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sp>
      <p:sp>
        <p:nvSpPr>
          <p:cNvPr id="13" name="Dikdörtgen 12"/>
          <p:cNvSpPr/>
          <p:nvPr/>
        </p:nvSpPr>
        <p:spPr>
          <a:xfrm>
            <a:off x="44566" y="762229"/>
            <a:ext cx="1935146" cy="1429935"/>
          </a:xfrm>
          <a:prstGeom prst="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106680" tIns="106680" rIns="106680" bIns="106680" numCol="1" spcCol="1270" anchor="t" anchorCtr="0">
            <a:noAutofit/>
          </a:bodyPr>
          <a:lstStyle/>
          <a:p>
            <a:pPr defTabSz="1244600" fontAlgn="auto">
              <a:lnSpc>
                <a:spcPct val="90000"/>
              </a:lnSpc>
              <a:spcAft>
                <a:spcPct val="35000"/>
              </a:spcAft>
            </a:pPr>
            <a:r>
              <a:rPr lang="tr-TR" sz="2400" b="1" dirty="0" smtClean="0">
                <a:solidFill>
                  <a:srgbClr val="006597"/>
                </a:solidFill>
                <a:latin typeface="Calibri" panose="020F0502020204030204" pitchFamily="34" charset="0"/>
              </a:rPr>
              <a:t>SANAL GERÇEKLİK / ARTIRILMIŞ GERÇEKLİK</a:t>
            </a:r>
            <a:endParaRPr lang="tr-TR" sz="2800" b="1" dirty="0">
              <a:solidFill>
                <a:srgbClr val="006597"/>
              </a:solidFill>
              <a:latin typeface="Calibri" panose="020F0502020204030204" pitchFamily="34" charset="0"/>
            </a:endParaRPr>
          </a:p>
        </p:txBody>
      </p:sp>
      <p:sp>
        <p:nvSpPr>
          <p:cNvPr id="15" name="Dikdörtgen 14"/>
          <p:cNvSpPr/>
          <p:nvPr/>
        </p:nvSpPr>
        <p:spPr>
          <a:xfrm>
            <a:off x="1475656" y="1472084"/>
            <a:ext cx="7488832" cy="4577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Dikdörtgen 15"/>
          <p:cNvSpPr/>
          <p:nvPr/>
        </p:nvSpPr>
        <p:spPr>
          <a:xfrm>
            <a:off x="1930382" y="870310"/>
            <a:ext cx="7034106" cy="45775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p>
            <a:pPr lvl="0"/>
            <a:r>
              <a:rPr lang="tr-TR" sz="2000" b="1" dirty="0" smtClean="0">
                <a:solidFill>
                  <a:srgbClr val="006597"/>
                </a:solidFill>
                <a:latin typeface="Calibri" panose="020F0502020204030204" pitchFamily="34" charset="0"/>
              </a:rPr>
              <a:t>TANIM</a:t>
            </a:r>
            <a:endParaRPr lang="tr-TR" sz="2000" b="1" dirty="0">
              <a:solidFill>
                <a:srgbClr val="006597"/>
              </a:solidFill>
              <a:latin typeface="Calibri" panose="020F0502020204030204" pitchFamily="34" charset="0"/>
            </a:endParaRPr>
          </a:p>
        </p:txBody>
      </p:sp>
      <p:sp>
        <p:nvSpPr>
          <p:cNvPr id="22" name="Dikdörtgen 21"/>
          <p:cNvSpPr/>
          <p:nvPr/>
        </p:nvSpPr>
        <p:spPr>
          <a:xfrm>
            <a:off x="1441799" y="3853085"/>
            <a:ext cx="7488832" cy="4577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8" name="Dikdörtgen 27"/>
          <p:cNvSpPr/>
          <p:nvPr/>
        </p:nvSpPr>
        <p:spPr>
          <a:xfrm>
            <a:off x="1369791" y="5575943"/>
            <a:ext cx="7488832" cy="4577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34" name="Grup 33"/>
          <p:cNvGrpSpPr/>
          <p:nvPr/>
        </p:nvGrpSpPr>
        <p:grpSpPr>
          <a:xfrm>
            <a:off x="271736" y="354450"/>
            <a:ext cx="8332712" cy="338554"/>
            <a:chOff x="271736" y="527614"/>
            <a:chExt cx="8332712" cy="338554"/>
          </a:xfrm>
        </p:grpSpPr>
        <p:sp>
          <p:nvSpPr>
            <p:cNvPr id="35" name="3 Metin kutusu"/>
            <p:cNvSpPr txBox="1"/>
            <p:nvPr/>
          </p:nvSpPr>
          <p:spPr>
            <a:xfrm>
              <a:off x="395536" y="527614"/>
              <a:ext cx="7632848" cy="338554"/>
            </a:xfrm>
            <a:prstGeom prst="rect">
              <a:avLst/>
            </a:prstGeom>
            <a:noFill/>
          </p:spPr>
          <p:txBody>
            <a:bodyPr wrap="square" rtlCol="0">
              <a:spAutoFit/>
            </a:bodyPr>
            <a:lstStyle/>
            <a:p>
              <a:r>
                <a:rPr lang="tr-TR" sz="1600" b="1" dirty="0">
                  <a:solidFill>
                    <a:srgbClr val="00BAD9"/>
                  </a:solidFill>
                </a:rPr>
                <a:t>KOBİGEL - KOBİ GELİŞİM DESTEK PROGRAMI </a:t>
              </a:r>
              <a:r>
                <a:rPr lang="tr-TR" sz="1600" b="1" dirty="0">
                  <a:solidFill>
                    <a:schemeClr val="accent1">
                      <a:lumMod val="60000"/>
                      <a:lumOff val="40000"/>
                    </a:schemeClr>
                  </a:solidFill>
                </a:rPr>
                <a:t>|</a:t>
              </a:r>
              <a:r>
                <a:rPr lang="tr-TR" sz="1600" b="1" dirty="0">
                  <a:solidFill>
                    <a:schemeClr val="bg2">
                      <a:lumMod val="90000"/>
                    </a:schemeClr>
                  </a:solidFill>
                </a:rPr>
                <a:t> </a:t>
              </a:r>
              <a:r>
                <a:rPr lang="tr-TR" sz="1600" b="1" dirty="0" smtClean="0">
                  <a:solidFill>
                    <a:srgbClr val="0070C0"/>
                  </a:solidFill>
                </a:rPr>
                <a:t>2020 </a:t>
              </a:r>
              <a:r>
                <a:rPr lang="tr-TR" sz="1600" b="1" dirty="0">
                  <a:solidFill>
                    <a:srgbClr val="0070C0"/>
                  </a:solidFill>
                </a:rPr>
                <a:t>– 02 Proje Teklif Çağrısı</a:t>
              </a:r>
            </a:p>
          </p:txBody>
        </p:sp>
        <p:cxnSp>
          <p:nvCxnSpPr>
            <p:cNvPr id="36" name="Düz Bağlayıcı 35"/>
            <p:cNvCxnSpPr/>
            <p:nvPr/>
          </p:nvCxnSpPr>
          <p:spPr>
            <a:xfrm>
              <a:off x="271736" y="853160"/>
              <a:ext cx="833271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6" name="Slayt Numarası Yer Tutucusu 1"/>
          <p:cNvSpPr txBox="1">
            <a:spLocks/>
          </p:cNvSpPr>
          <p:nvPr/>
        </p:nvSpPr>
        <p:spPr>
          <a:xfrm>
            <a:off x="6372225" y="6456811"/>
            <a:ext cx="2133600" cy="362508"/>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solidFill>
                <a:latin typeface="+mn-lt"/>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a:lstStyle>
          <a:p>
            <a:pPr>
              <a:defRPr/>
            </a:pPr>
            <a:fld id="{FF16F97C-866D-4F85-A1F6-DDF39F62CB6A}" type="slidenum">
              <a:rPr lang="en-CA" smtClean="0">
                <a:latin typeface="Calibri" panose="020F0502020204030204" pitchFamily="34" charset="0"/>
              </a:rPr>
              <a:pPr>
                <a:defRPr/>
              </a:pPr>
              <a:t>32</a:t>
            </a:fld>
            <a:endParaRPr lang="en-CA" dirty="0">
              <a:latin typeface="Calibri" panose="020F0502020204030204" pitchFamily="34" charset="0"/>
            </a:endParaRPr>
          </a:p>
        </p:txBody>
      </p:sp>
    </p:spTree>
    <p:extLst>
      <p:ext uri="{BB962C8B-B14F-4D97-AF65-F5344CB8AC3E}">
        <p14:creationId xmlns:p14="http://schemas.microsoft.com/office/powerpoint/2010/main" val="36457489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3"/>
          <p:cNvPicPr>
            <a:picLocks noChangeAspect="1" noChangeArrowheads="1"/>
          </p:cNvPicPr>
          <p:nvPr/>
        </p:nvPicPr>
        <p:blipFill>
          <a:blip r:embed="rId3" cstate="print"/>
          <a:srcRect/>
          <a:stretch>
            <a:fillRect/>
          </a:stretch>
        </p:blipFill>
        <p:spPr bwMode="auto">
          <a:xfrm>
            <a:off x="8172400" y="175986"/>
            <a:ext cx="720080" cy="507913"/>
          </a:xfrm>
          <a:prstGeom prst="rect">
            <a:avLst/>
          </a:prstGeom>
          <a:noFill/>
          <a:ln w="9525">
            <a:noFill/>
            <a:miter lim="800000"/>
            <a:headEnd/>
            <a:tailEnd/>
          </a:ln>
        </p:spPr>
      </p:pic>
      <p:graphicFrame>
        <p:nvGraphicFramePr>
          <p:cNvPr id="5" name="Tablo 4"/>
          <p:cNvGraphicFramePr>
            <a:graphicFrameLocks noGrp="1"/>
          </p:cNvGraphicFramePr>
          <p:nvPr>
            <p:extLst>
              <p:ext uri="{D42A27DB-BD31-4B8C-83A1-F6EECF244321}">
                <p14:modId xmlns:p14="http://schemas.microsoft.com/office/powerpoint/2010/main" val="1959194915"/>
              </p:ext>
            </p:extLst>
          </p:nvPr>
        </p:nvGraphicFramePr>
        <p:xfrm>
          <a:off x="1403648" y="2455083"/>
          <a:ext cx="7488832" cy="3985553"/>
        </p:xfrm>
        <a:graphic>
          <a:graphicData uri="http://schemas.openxmlformats.org/drawingml/2006/table">
            <a:tbl>
              <a:tblPr firstRow="1" bandRow="1">
                <a:tableStyleId>{5A111915-BE36-4E01-A7E5-04B1672EAD32}</a:tableStyleId>
              </a:tblPr>
              <a:tblGrid>
                <a:gridCol w="7488832">
                  <a:extLst>
                    <a:ext uri="{9D8B030D-6E8A-4147-A177-3AD203B41FA5}">
                      <a16:colId xmlns:a16="http://schemas.microsoft.com/office/drawing/2014/main" val="20000"/>
                    </a:ext>
                  </a:extLst>
                </a:gridCol>
              </a:tblGrid>
              <a:tr h="3985553">
                <a:tc>
                  <a:txBody>
                    <a:bodyPr/>
                    <a:lstStyle/>
                    <a:p>
                      <a:pPr marL="285750" lvl="0" indent="-285750" algn="just">
                        <a:spcAft>
                          <a:spcPts val="0"/>
                        </a:spcAft>
                        <a:buClr>
                          <a:srgbClr val="FFFF00"/>
                        </a:buClr>
                        <a:buFont typeface="Wingdings" panose="05000000000000000000" pitchFamily="2" charset="2"/>
                        <a:buChar char=""/>
                        <a:tabLst>
                          <a:tab pos="66675" algn="l"/>
                        </a:tabLst>
                      </a:pPr>
                      <a:r>
                        <a:rPr lang="tr-TR" sz="1600" dirty="0" smtClean="0">
                          <a:effectLst/>
                          <a:latin typeface="Calibri" panose="020F0502020204030204" pitchFamily="34" charset="0"/>
                          <a:ea typeface="Times New Roman" panose="02020603050405020304" pitchFamily="18" charset="0"/>
                        </a:rPr>
                        <a:t>Projenin, sanal gerçeklik veya artırılmış gerçeklik teknolojileri kullanılmak suretiyle; </a:t>
                      </a:r>
                      <a:r>
                        <a:rPr lang="tr-TR" sz="1600" u="sng" dirty="0" smtClean="0">
                          <a:effectLst/>
                          <a:latin typeface="Calibri" panose="020F0502020204030204" pitchFamily="34" charset="0"/>
                          <a:ea typeface="Times New Roman" panose="02020603050405020304" pitchFamily="18" charset="0"/>
                        </a:rPr>
                        <a:t>imalat sanayi sektörü işletmesinin</a:t>
                      </a:r>
                      <a:r>
                        <a:rPr lang="tr-TR" sz="1600" dirty="0" smtClean="0">
                          <a:effectLst/>
                          <a:latin typeface="Calibri" panose="020F0502020204030204" pitchFamily="34" charset="0"/>
                          <a:ea typeface="Times New Roman" panose="02020603050405020304" pitchFamily="18" charset="0"/>
                        </a:rPr>
                        <a:t> </a:t>
                      </a:r>
                      <a:r>
                        <a:rPr lang="tr-TR" sz="1600" dirty="0" smtClean="0">
                          <a:solidFill>
                            <a:srgbClr val="FFFF00"/>
                          </a:solidFill>
                          <a:effectLst/>
                          <a:latin typeface="Calibri" panose="020F0502020204030204" pitchFamily="34" charset="0"/>
                          <a:ea typeface="Times New Roman" panose="02020603050405020304" pitchFamily="18" charset="0"/>
                        </a:rPr>
                        <a:t>ÜRÜN TASARIMI, ÜRETİME İLİŞKİN EĞİTİM, ÜRETİM, TEST, KALİTE KONTROL</a:t>
                      </a:r>
                      <a:r>
                        <a:rPr lang="tr-TR" sz="1600" dirty="0" smtClean="0">
                          <a:effectLst/>
                          <a:latin typeface="Calibri" panose="020F0502020204030204" pitchFamily="34" charset="0"/>
                          <a:ea typeface="Times New Roman" panose="02020603050405020304" pitchFamily="18" charset="0"/>
                        </a:rPr>
                        <a:t> iş süreçlerinden </a:t>
                      </a:r>
                      <a:r>
                        <a:rPr lang="tr-TR" sz="1600" dirty="0" smtClean="0">
                          <a:solidFill>
                            <a:srgbClr val="FFFF00"/>
                          </a:solidFill>
                          <a:effectLst/>
                          <a:latin typeface="Calibri" panose="020F0502020204030204" pitchFamily="34" charset="0"/>
                          <a:ea typeface="Times New Roman" panose="02020603050405020304" pitchFamily="18" charset="0"/>
                        </a:rPr>
                        <a:t>EN AZ BİRİNİ </a:t>
                      </a:r>
                      <a:r>
                        <a:rPr lang="tr-TR" sz="1600" dirty="0" smtClean="0">
                          <a:effectLst/>
                          <a:latin typeface="Calibri" panose="020F0502020204030204" pitchFamily="34" charset="0"/>
                          <a:ea typeface="Times New Roman" panose="02020603050405020304" pitchFamily="18" charset="0"/>
                        </a:rPr>
                        <a:t>iyileştirecek veya ihtiyaçlarını giderecek çözümler üretiyor olması</a:t>
                      </a:r>
                    </a:p>
                    <a:p>
                      <a:pPr marL="285750" lvl="0" indent="-285750" algn="just">
                        <a:spcAft>
                          <a:spcPts val="0"/>
                        </a:spcAft>
                        <a:buClr>
                          <a:srgbClr val="FFFF00"/>
                        </a:buClr>
                        <a:buFont typeface="Wingdings" panose="05000000000000000000" pitchFamily="2" charset="2"/>
                        <a:buChar char=""/>
                        <a:tabLst>
                          <a:tab pos="66675" algn="l"/>
                        </a:tabLst>
                      </a:pPr>
                      <a:r>
                        <a:rPr lang="tr-TR" sz="1600" dirty="0" smtClean="0">
                          <a:effectLst/>
                          <a:latin typeface="Calibri" panose="020F0502020204030204" pitchFamily="34" charset="0"/>
                          <a:ea typeface="Times New Roman" panose="02020603050405020304" pitchFamily="18" charset="0"/>
                        </a:rPr>
                        <a:t>Sanallaştırma için kullanılacak verilerin ve kullanılacak yöntemlerin açıklanıyor olması </a:t>
                      </a:r>
                    </a:p>
                    <a:p>
                      <a:pPr marL="285750" lvl="0" indent="-285750" algn="just">
                        <a:spcAft>
                          <a:spcPts val="0"/>
                        </a:spcAft>
                        <a:buClr>
                          <a:srgbClr val="FFFF00"/>
                        </a:buClr>
                        <a:buFont typeface="Wingdings" panose="05000000000000000000" pitchFamily="2" charset="2"/>
                        <a:buChar char=""/>
                        <a:tabLst>
                          <a:tab pos="66675" algn="l"/>
                        </a:tabLst>
                      </a:pPr>
                      <a:r>
                        <a:rPr lang="tr-TR" sz="1600" dirty="0" smtClean="0">
                          <a:effectLst/>
                          <a:latin typeface="Calibri" panose="020F0502020204030204" pitchFamily="34" charset="0"/>
                          <a:ea typeface="Times New Roman" panose="02020603050405020304" pitchFamily="18" charset="0"/>
                        </a:rPr>
                        <a:t>Proje konusu ürünün; dijital teknolojilerle entegre olma kabiliyetleri</a:t>
                      </a:r>
                    </a:p>
                    <a:p>
                      <a:pPr marL="285750" lvl="0" indent="-285750" algn="just">
                        <a:spcAft>
                          <a:spcPts val="0"/>
                        </a:spcAft>
                        <a:buClr>
                          <a:srgbClr val="FFFF00"/>
                        </a:buClr>
                        <a:buFont typeface="Wingdings" panose="05000000000000000000" pitchFamily="2" charset="2"/>
                        <a:buChar char=""/>
                        <a:tabLst>
                          <a:tab pos="66675" algn="l"/>
                        </a:tabLst>
                      </a:pPr>
                      <a:endParaRPr lang="tr-TR" sz="1600" dirty="0" smtClean="0">
                        <a:effectLst/>
                        <a:latin typeface="Calibri" panose="020F0502020204030204" pitchFamily="34" charset="0"/>
                        <a:ea typeface="Times New Roman" panose="02020603050405020304" pitchFamily="18" charset="0"/>
                      </a:endParaRPr>
                    </a:p>
                    <a:p>
                      <a:pPr marL="0" lvl="0" indent="0" algn="just">
                        <a:spcAft>
                          <a:spcPts val="0"/>
                        </a:spcAft>
                        <a:buClr>
                          <a:srgbClr val="FFFF00"/>
                        </a:buClr>
                        <a:buFont typeface="Wingdings" panose="05000000000000000000" pitchFamily="2" charset="2"/>
                        <a:buNone/>
                        <a:tabLst>
                          <a:tab pos="66675" algn="l"/>
                        </a:tabLst>
                      </a:pPr>
                      <a:r>
                        <a:rPr lang="tr-TR" sz="1600" dirty="0" smtClean="0">
                          <a:effectLst/>
                          <a:latin typeface="Calibri" panose="020F0502020204030204" pitchFamily="34" charset="0"/>
                          <a:ea typeface="Times New Roman" panose="02020603050405020304" pitchFamily="18" charset="0"/>
                        </a:rPr>
                        <a:t>Ayrıca varsa:</a:t>
                      </a:r>
                    </a:p>
                    <a:p>
                      <a:pPr marL="285750" lvl="0" indent="-285750" algn="just">
                        <a:spcAft>
                          <a:spcPts val="0"/>
                        </a:spcAft>
                        <a:buClr>
                          <a:srgbClr val="FFFF00"/>
                        </a:buClr>
                        <a:buFont typeface="Wingdings" panose="05000000000000000000" pitchFamily="2" charset="2"/>
                        <a:buChar char=""/>
                        <a:tabLst>
                          <a:tab pos="66675" algn="l"/>
                        </a:tabLst>
                      </a:pPr>
                      <a:r>
                        <a:rPr lang="tr-TR" sz="1600" dirty="0" smtClean="0">
                          <a:effectLst/>
                          <a:latin typeface="Calibri" panose="020F0502020204030204" pitchFamily="34" charset="0"/>
                          <a:ea typeface="Times New Roman" panose="02020603050405020304" pitchFamily="18" charset="0"/>
                        </a:rPr>
                        <a:t>Proje kapsamında edinilecek teknolojilerin yerli firmalardan karşılanma durumu</a:t>
                      </a:r>
                    </a:p>
                    <a:p>
                      <a:pPr marL="285750" lvl="0" indent="-285750" algn="just">
                        <a:spcAft>
                          <a:spcPts val="0"/>
                        </a:spcAft>
                        <a:buClr>
                          <a:srgbClr val="FFFF00"/>
                        </a:buClr>
                        <a:buFont typeface="Wingdings" panose="05000000000000000000" pitchFamily="2" charset="2"/>
                        <a:buChar char=""/>
                        <a:tabLst>
                          <a:tab pos="66675" algn="l"/>
                        </a:tabLst>
                      </a:pPr>
                      <a:r>
                        <a:rPr lang="tr-TR" sz="1600" dirty="0" smtClean="0">
                          <a:effectLst/>
                          <a:latin typeface="Calibri" panose="020F0502020204030204" pitchFamily="34" charset="0"/>
                          <a:ea typeface="Times New Roman" panose="02020603050405020304" pitchFamily="18" charset="0"/>
                        </a:rPr>
                        <a:t>Projeyle işletmeye adapte edilecek / uygulanacak/ uyarlanacak teknolojinin, hizmet sağlayıcının kamu kurumlarının </a:t>
                      </a:r>
                      <a:r>
                        <a:rPr lang="tr-TR" sz="1600" dirty="0" err="1" smtClean="0">
                          <a:effectLst/>
                          <a:latin typeface="Calibri" panose="020F0502020204030204" pitchFamily="34" charset="0"/>
                          <a:ea typeface="Times New Roman" panose="02020603050405020304" pitchFamily="18" charset="0"/>
                        </a:rPr>
                        <a:t>ArGe</a:t>
                      </a:r>
                      <a:r>
                        <a:rPr lang="tr-TR" sz="1600" dirty="0" smtClean="0">
                          <a:effectLst/>
                          <a:latin typeface="Calibri" panose="020F0502020204030204" pitchFamily="34" charset="0"/>
                          <a:ea typeface="Times New Roman" panose="02020603050405020304" pitchFamily="18" charset="0"/>
                        </a:rPr>
                        <a:t> desteği ile başarılı tamamlanmış veya Teknoloji Geliştirme Bölgelerinde sonuçlandırılmış ya da </a:t>
                      </a:r>
                      <a:r>
                        <a:rPr lang="tr-TR" sz="1600" dirty="0" err="1" smtClean="0">
                          <a:effectLst/>
                          <a:latin typeface="Calibri" panose="020F0502020204030204" pitchFamily="34" charset="0"/>
                          <a:ea typeface="Times New Roman" panose="02020603050405020304" pitchFamily="18" charset="0"/>
                        </a:rPr>
                        <a:t>ArGe</a:t>
                      </a:r>
                      <a:r>
                        <a:rPr lang="tr-TR" sz="1600" dirty="0" smtClean="0">
                          <a:effectLst/>
                          <a:latin typeface="Calibri" panose="020F0502020204030204" pitchFamily="34" charset="0"/>
                          <a:ea typeface="Times New Roman" panose="02020603050405020304" pitchFamily="18" charset="0"/>
                        </a:rPr>
                        <a:t> Merkezi proje çıktısı olan bir ürün /yazılımıyla ilgili olması durumunda, proje ve işletmedeki uygulaması hakkında bilgi verilmesi</a:t>
                      </a:r>
                    </a:p>
                  </a:txBody>
                  <a:tcPr marT="45551" marB="45551">
                    <a:solidFill>
                      <a:schemeClr val="tx2">
                        <a:lumMod val="75000"/>
                      </a:schemeClr>
                    </a:solidFill>
                  </a:tcPr>
                </a:tc>
                <a:extLst>
                  <a:ext uri="{0D108BD9-81ED-4DB2-BD59-A6C34878D82A}">
                    <a16:rowId xmlns:a16="http://schemas.microsoft.com/office/drawing/2014/main" val="10000"/>
                  </a:ext>
                </a:extLst>
              </a:tr>
            </a:tbl>
          </a:graphicData>
        </a:graphic>
      </p:graphicFrame>
      <p:sp>
        <p:nvSpPr>
          <p:cNvPr id="10" name="Düz Bağlayıcı 9"/>
          <p:cNvSpPr/>
          <p:nvPr/>
        </p:nvSpPr>
        <p:spPr>
          <a:xfrm flipV="1">
            <a:off x="1369791" y="2336180"/>
            <a:ext cx="7488832" cy="0"/>
          </a:xfrm>
          <a:prstGeom prst="line">
            <a:avLst/>
          </a:prstGeom>
          <a:scene3d>
            <a:camera prst="orthographicFront"/>
            <a:lightRig rig="threePt" dir="t">
              <a:rot lat="0" lon="0" rev="7500000"/>
            </a:lightRig>
          </a:scene3d>
          <a:sp3d z="127000" prstMaterial="matte"/>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sp>
      <p:sp>
        <p:nvSpPr>
          <p:cNvPr id="16" name="Dikdörtgen 15"/>
          <p:cNvSpPr/>
          <p:nvPr/>
        </p:nvSpPr>
        <p:spPr>
          <a:xfrm>
            <a:off x="1930382" y="751962"/>
            <a:ext cx="7034106" cy="114349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p>
            <a:pPr lvl="0" algn="just"/>
            <a:r>
              <a:rPr lang="tr-TR" sz="1600" b="1" dirty="0">
                <a:solidFill>
                  <a:srgbClr val="006597"/>
                </a:solidFill>
                <a:latin typeface="Calibri" panose="020F0502020204030204" pitchFamily="34" charset="0"/>
              </a:rPr>
              <a:t>PROJE TEKLİF ÇAĞRISINA ÖZEL OLARAK PROJE BAŞVURU FORMUNUN </a:t>
            </a:r>
            <a:r>
              <a:rPr lang="tr-TR" sz="1600" b="1" dirty="0" smtClean="0">
                <a:solidFill>
                  <a:srgbClr val="006597"/>
                </a:solidFill>
                <a:latin typeface="Calibri" panose="020F0502020204030204" pitchFamily="34" charset="0"/>
              </a:rPr>
              <a:t>2.11 </a:t>
            </a:r>
            <a:r>
              <a:rPr lang="tr-TR" sz="1600" b="1" dirty="0">
                <a:solidFill>
                  <a:srgbClr val="006597"/>
                </a:solidFill>
                <a:latin typeface="Calibri" panose="020F0502020204030204" pitchFamily="34" charset="0"/>
              </a:rPr>
              <a:t>NUMARALI “ÇAĞRIYA ÖZEL HUSUSLAR” BÖLÜMÜNDE YER VERİLMESİ GEREKEN İLAVE BİLGİLER</a:t>
            </a:r>
          </a:p>
          <a:p>
            <a:pPr lvl="0"/>
            <a:r>
              <a:rPr lang="tr-TR" sz="2000" b="1" dirty="0">
                <a:solidFill>
                  <a:srgbClr val="006597"/>
                </a:solidFill>
                <a:latin typeface="Calibri" panose="020F0502020204030204" pitchFamily="34" charset="0"/>
              </a:rPr>
              <a:t>- </a:t>
            </a:r>
            <a:r>
              <a:rPr lang="tr-TR" sz="1200" b="1" dirty="0">
                <a:solidFill>
                  <a:srgbClr val="006597"/>
                </a:solidFill>
                <a:latin typeface="Calibri" panose="020F0502020204030204" pitchFamily="34" charset="0"/>
              </a:rPr>
              <a:t>100 puan üzerinden 30 puanlık teknik değerlendirmede esas alınacaktır - </a:t>
            </a:r>
          </a:p>
        </p:txBody>
      </p:sp>
      <p:sp>
        <p:nvSpPr>
          <p:cNvPr id="22" name="Dikdörtgen 21"/>
          <p:cNvSpPr/>
          <p:nvPr/>
        </p:nvSpPr>
        <p:spPr>
          <a:xfrm>
            <a:off x="1441799" y="3853085"/>
            <a:ext cx="7488832" cy="4577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8" name="Dikdörtgen 27"/>
          <p:cNvSpPr/>
          <p:nvPr/>
        </p:nvSpPr>
        <p:spPr>
          <a:xfrm>
            <a:off x="1369791" y="5575943"/>
            <a:ext cx="7488832" cy="4577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34" name="Grup 33"/>
          <p:cNvGrpSpPr/>
          <p:nvPr/>
        </p:nvGrpSpPr>
        <p:grpSpPr>
          <a:xfrm>
            <a:off x="271736" y="354450"/>
            <a:ext cx="8332712" cy="584775"/>
            <a:chOff x="271736" y="527614"/>
            <a:chExt cx="8332712" cy="584775"/>
          </a:xfrm>
        </p:grpSpPr>
        <p:sp>
          <p:nvSpPr>
            <p:cNvPr id="35" name="3 Metin kutusu"/>
            <p:cNvSpPr txBox="1"/>
            <p:nvPr/>
          </p:nvSpPr>
          <p:spPr>
            <a:xfrm>
              <a:off x="395536" y="527614"/>
              <a:ext cx="7632848" cy="584775"/>
            </a:xfrm>
            <a:prstGeom prst="rect">
              <a:avLst/>
            </a:prstGeom>
            <a:noFill/>
          </p:spPr>
          <p:txBody>
            <a:bodyPr wrap="square" rtlCol="0">
              <a:spAutoFit/>
            </a:bodyPr>
            <a:lstStyle/>
            <a:p>
              <a:r>
                <a:rPr lang="tr-TR" sz="1600" b="1" dirty="0">
                  <a:solidFill>
                    <a:srgbClr val="00BAD9"/>
                  </a:solidFill>
                </a:rPr>
                <a:t>KOBİGEL - KOBİ GELİŞİM DESTEK PROGRAMI </a:t>
              </a:r>
              <a:r>
                <a:rPr lang="tr-TR" sz="1600" b="1" dirty="0">
                  <a:solidFill>
                    <a:schemeClr val="accent1">
                      <a:lumMod val="60000"/>
                      <a:lumOff val="40000"/>
                    </a:schemeClr>
                  </a:solidFill>
                </a:rPr>
                <a:t>|</a:t>
              </a:r>
              <a:r>
                <a:rPr lang="tr-TR" sz="1600" b="1" dirty="0">
                  <a:solidFill>
                    <a:schemeClr val="bg2">
                      <a:lumMod val="90000"/>
                    </a:schemeClr>
                  </a:solidFill>
                </a:rPr>
                <a:t> </a:t>
              </a:r>
              <a:r>
                <a:rPr lang="tr-TR" sz="1600" b="1" dirty="0" smtClean="0">
                  <a:solidFill>
                    <a:srgbClr val="0070C0"/>
                  </a:solidFill>
                </a:rPr>
                <a:t>2020 </a:t>
              </a:r>
              <a:r>
                <a:rPr lang="tr-TR" sz="1600" b="1" dirty="0">
                  <a:solidFill>
                    <a:srgbClr val="0070C0"/>
                  </a:solidFill>
                </a:rPr>
                <a:t>– 02 Proje Teklif Çağrısı</a:t>
              </a:r>
            </a:p>
            <a:p>
              <a:endParaRPr lang="tr-TR" sz="1600" b="1" dirty="0">
                <a:solidFill>
                  <a:srgbClr val="00BAD9"/>
                </a:solidFill>
              </a:endParaRPr>
            </a:p>
          </p:txBody>
        </p:sp>
        <p:cxnSp>
          <p:nvCxnSpPr>
            <p:cNvPr id="36" name="Düz Bağlayıcı 35"/>
            <p:cNvCxnSpPr/>
            <p:nvPr/>
          </p:nvCxnSpPr>
          <p:spPr>
            <a:xfrm>
              <a:off x="271736" y="853160"/>
              <a:ext cx="833271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6" name="Slayt Numarası Yer Tutucusu 1"/>
          <p:cNvSpPr txBox="1">
            <a:spLocks/>
          </p:cNvSpPr>
          <p:nvPr/>
        </p:nvSpPr>
        <p:spPr>
          <a:xfrm>
            <a:off x="6372225" y="6456811"/>
            <a:ext cx="2133600" cy="362508"/>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solidFill>
                <a:latin typeface="+mn-lt"/>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a:lstStyle>
          <a:p>
            <a:pPr>
              <a:defRPr/>
            </a:pPr>
            <a:fld id="{FF16F97C-866D-4F85-A1F6-DDF39F62CB6A}" type="slidenum">
              <a:rPr lang="en-CA" smtClean="0">
                <a:latin typeface="Calibri" panose="020F0502020204030204" pitchFamily="34" charset="0"/>
              </a:rPr>
              <a:pPr>
                <a:defRPr/>
              </a:pPr>
              <a:t>33</a:t>
            </a:fld>
            <a:endParaRPr lang="en-CA" dirty="0">
              <a:latin typeface="Calibri" panose="020F0502020204030204" pitchFamily="34" charset="0"/>
            </a:endParaRPr>
          </a:p>
        </p:txBody>
      </p:sp>
      <p:sp>
        <p:nvSpPr>
          <p:cNvPr id="17" name="Dikdörtgen 16"/>
          <p:cNvSpPr/>
          <p:nvPr/>
        </p:nvSpPr>
        <p:spPr>
          <a:xfrm>
            <a:off x="86308" y="676094"/>
            <a:ext cx="1821395" cy="1429935"/>
          </a:xfrm>
          <a:prstGeom prst="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106680" tIns="106680" rIns="106680" bIns="106680" numCol="1" spcCol="1270" anchor="t" anchorCtr="0">
            <a:noAutofit/>
          </a:bodyPr>
          <a:lstStyle/>
          <a:p>
            <a:pPr defTabSz="1244600" fontAlgn="auto">
              <a:lnSpc>
                <a:spcPct val="90000"/>
              </a:lnSpc>
              <a:spcAft>
                <a:spcPct val="35000"/>
              </a:spcAft>
            </a:pPr>
            <a:r>
              <a:rPr lang="tr-TR" sz="2400" b="1" dirty="0" smtClean="0">
                <a:solidFill>
                  <a:srgbClr val="006597"/>
                </a:solidFill>
                <a:latin typeface="Calibri" panose="020F0502020204030204" pitchFamily="34" charset="0"/>
              </a:rPr>
              <a:t>SANAL GERÇEKLİK / ARTIRILMIŞ GERÇEKLİK</a:t>
            </a:r>
            <a:endParaRPr lang="tr-TR" sz="2800" b="1" dirty="0">
              <a:solidFill>
                <a:srgbClr val="006597"/>
              </a:solidFill>
              <a:latin typeface="Calibri" panose="020F0502020204030204" pitchFamily="34" charset="0"/>
            </a:endParaRPr>
          </a:p>
        </p:txBody>
      </p:sp>
    </p:spTree>
    <p:extLst>
      <p:ext uri="{BB962C8B-B14F-4D97-AF65-F5344CB8AC3E}">
        <p14:creationId xmlns:p14="http://schemas.microsoft.com/office/powerpoint/2010/main" val="40529842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3"/>
          <p:cNvPicPr>
            <a:picLocks noChangeAspect="1" noChangeArrowheads="1"/>
          </p:cNvPicPr>
          <p:nvPr/>
        </p:nvPicPr>
        <p:blipFill>
          <a:blip r:embed="rId3" cstate="print"/>
          <a:srcRect/>
          <a:stretch>
            <a:fillRect/>
          </a:stretch>
        </p:blipFill>
        <p:spPr bwMode="auto">
          <a:xfrm>
            <a:off x="8172400" y="176024"/>
            <a:ext cx="720080" cy="507913"/>
          </a:xfrm>
          <a:prstGeom prst="rect">
            <a:avLst/>
          </a:prstGeom>
          <a:noFill/>
          <a:ln w="9525">
            <a:noFill/>
            <a:miter lim="800000"/>
            <a:headEnd/>
            <a:tailEnd/>
          </a:ln>
        </p:spPr>
      </p:pic>
      <p:grpSp>
        <p:nvGrpSpPr>
          <p:cNvPr id="25" name="Grup 24"/>
          <p:cNvGrpSpPr/>
          <p:nvPr/>
        </p:nvGrpSpPr>
        <p:grpSpPr>
          <a:xfrm>
            <a:off x="271736" y="341442"/>
            <a:ext cx="8332712" cy="584775"/>
            <a:chOff x="271736" y="514606"/>
            <a:chExt cx="8332712" cy="584775"/>
          </a:xfrm>
        </p:grpSpPr>
        <p:sp>
          <p:nvSpPr>
            <p:cNvPr id="30" name="3 Metin kutusu"/>
            <p:cNvSpPr txBox="1"/>
            <p:nvPr/>
          </p:nvSpPr>
          <p:spPr>
            <a:xfrm>
              <a:off x="271736" y="514606"/>
              <a:ext cx="7632848" cy="584775"/>
            </a:xfrm>
            <a:prstGeom prst="rect">
              <a:avLst/>
            </a:prstGeom>
            <a:noFill/>
          </p:spPr>
          <p:txBody>
            <a:bodyPr wrap="square" rtlCol="0">
              <a:spAutoFit/>
            </a:bodyPr>
            <a:lstStyle/>
            <a:p>
              <a:r>
                <a:rPr lang="tr-TR" sz="1600" b="1" dirty="0" smtClean="0">
                  <a:solidFill>
                    <a:srgbClr val="00BAD9"/>
                  </a:solidFill>
                </a:rPr>
                <a:t>KOBİGEL - KOBİ GELİŞİM DESTEK PROGRAMI </a:t>
              </a:r>
              <a:r>
                <a:rPr lang="tr-TR" sz="1600" b="1" dirty="0">
                  <a:solidFill>
                    <a:schemeClr val="accent1">
                      <a:lumMod val="60000"/>
                      <a:lumOff val="40000"/>
                    </a:schemeClr>
                  </a:solidFill>
                </a:rPr>
                <a:t>|</a:t>
              </a:r>
              <a:r>
                <a:rPr lang="tr-TR" sz="1600" b="1" dirty="0">
                  <a:solidFill>
                    <a:schemeClr val="bg2">
                      <a:lumMod val="90000"/>
                    </a:schemeClr>
                  </a:solidFill>
                </a:rPr>
                <a:t> </a:t>
              </a:r>
              <a:r>
                <a:rPr lang="tr-TR" sz="1600" b="1" dirty="0" smtClean="0">
                  <a:solidFill>
                    <a:srgbClr val="0070C0"/>
                  </a:solidFill>
                </a:rPr>
                <a:t>2020 </a:t>
              </a:r>
              <a:r>
                <a:rPr lang="tr-TR" sz="1600" b="1" dirty="0">
                  <a:solidFill>
                    <a:srgbClr val="0070C0"/>
                  </a:solidFill>
                </a:rPr>
                <a:t>– 02 Proje Teklif Çağrısı</a:t>
              </a:r>
            </a:p>
            <a:p>
              <a:endParaRPr lang="tr-TR" sz="1600" b="1" dirty="0">
                <a:solidFill>
                  <a:srgbClr val="00BAD9"/>
                </a:solidFill>
              </a:endParaRPr>
            </a:p>
          </p:txBody>
        </p:sp>
        <p:cxnSp>
          <p:nvCxnSpPr>
            <p:cNvPr id="31" name="Düz Bağlayıcı 30"/>
            <p:cNvCxnSpPr/>
            <p:nvPr/>
          </p:nvCxnSpPr>
          <p:spPr>
            <a:xfrm>
              <a:off x="271736" y="853160"/>
              <a:ext cx="8332712" cy="0"/>
            </a:xfrm>
            <a:prstGeom prst="line">
              <a:avLst/>
            </a:prstGeom>
          </p:spPr>
          <p:style>
            <a:lnRef idx="1">
              <a:schemeClr val="accent1"/>
            </a:lnRef>
            <a:fillRef idx="0">
              <a:schemeClr val="accent1"/>
            </a:fillRef>
            <a:effectRef idx="0">
              <a:schemeClr val="accent1"/>
            </a:effectRef>
            <a:fontRef idx="minor">
              <a:schemeClr val="tx1"/>
            </a:fontRef>
          </p:style>
        </p:cxnSp>
      </p:grpSp>
      <p:graphicFrame>
        <p:nvGraphicFramePr>
          <p:cNvPr id="36" name="Tablo 35"/>
          <p:cNvGraphicFramePr>
            <a:graphicFrameLocks noGrp="1"/>
          </p:cNvGraphicFramePr>
          <p:nvPr>
            <p:extLst>
              <p:ext uri="{D42A27DB-BD31-4B8C-83A1-F6EECF244321}">
                <p14:modId xmlns:p14="http://schemas.microsoft.com/office/powerpoint/2010/main" val="3559658912"/>
              </p:ext>
            </p:extLst>
          </p:nvPr>
        </p:nvGraphicFramePr>
        <p:xfrm>
          <a:off x="827584" y="851540"/>
          <a:ext cx="7992888" cy="456862"/>
        </p:xfrm>
        <a:graphic>
          <a:graphicData uri="http://schemas.openxmlformats.org/drawingml/2006/table">
            <a:tbl>
              <a:tblPr firstRow="1" bandRow="1">
                <a:tableStyleId>{5C22544A-7EE6-4342-B048-85BDC9FD1C3A}</a:tableStyleId>
              </a:tblPr>
              <a:tblGrid>
                <a:gridCol w="7992888">
                  <a:extLst>
                    <a:ext uri="{9D8B030D-6E8A-4147-A177-3AD203B41FA5}">
                      <a16:colId xmlns:a16="http://schemas.microsoft.com/office/drawing/2014/main" val="20000"/>
                    </a:ext>
                  </a:extLst>
                </a:gridCol>
              </a:tblGrid>
              <a:tr h="404520">
                <a:tc>
                  <a:txBody>
                    <a:bodyPr/>
                    <a:lstStyle/>
                    <a:p>
                      <a:pPr fontAlgn="base">
                        <a:spcBef>
                          <a:spcPct val="0"/>
                        </a:spcBef>
                        <a:spcAft>
                          <a:spcPct val="0"/>
                        </a:spcAft>
                        <a:buClr>
                          <a:srgbClr val="52AADF"/>
                        </a:buClr>
                      </a:pPr>
                      <a:r>
                        <a:rPr lang="tr-TR" sz="2400" b="1" dirty="0" smtClean="0">
                          <a:solidFill>
                            <a:srgbClr val="FF0000"/>
                          </a:solidFill>
                          <a:latin typeface="Calibri" pitchFamily="34" charset="0"/>
                          <a:ea typeface="ヒラギノ角ゴ Pro W3" pitchFamily="1" charset="-128"/>
                        </a:rPr>
                        <a:t>Desteklenecek</a:t>
                      </a:r>
                      <a:r>
                        <a:rPr lang="tr-TR" sz="2400" b="1" baseline="0" dirty="0" smtClean="0">
                          <a:solidFill>
                            <a:srgbClr val="FF0000"/>
                          </a:solidFill>
                          <a:latin typeface="Calibri" pitchFamily="34" charset="0"/>
                          <a:ea typeface="ヒラギノ角ゴ Pro W3" pitchFamily="1" charset="-128"/>
                        </a:rPr>
                        <a:t> gider türleri</a:t>
                      </a:r>
                      <a:r>
                        <a:rPr lang="tr-TR" sz="2400" b="1" dirty="0" smtClean="0">
                          <a:solidFill>
                            <a:srgbClr val="FF0000"/>
                          </a:solidFill>
                          <a:latin typeface="Calibri" pitchFamily="34" charset="0"/>
                          <a:ea typeface="ヒラギノ角ゴ Pro W3" pitchFamily="1" charset="-128"/>
                        </a:rPr>
                        <a:t>:</a:t>
                      </a:r>
                      <a:endParaRPr lang="tr-TR" sz="2400" dirty="0">
                        <a:solidFill>
                          <a:srgbClr val="5994CE"/>
                        </a:solidFill>
                        <a:latin typeface="Calibri" pitchFamily="34" charset="0"/>
                        <a:ea typeface="ヒラギノ角ゴ Pro W3" pitchFamily="1" charset="-128"/>
                      </a:endParaRPr>
                    </a:p>
                  </a:txBody>
                  <a:tcPr marT="45551" marB="4555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8" name="Slayt Numarası Yer Tutucusu 1"/>
          <p:cNvSpPr txBox="1">
            <a:spLocks/>
          </p:cNvSpPr>
          <p:nvPr/>
        </p:nvSpPr>
        <p:spPr>
          <a:xfrm>
            <a:off x="6372225" y="6456811"/>
            <a:ext cx="2133600" cy="362508"/>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solidFill>
                <a:latin typeface="+mn-lt"/>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a:lstStyle>
          <a:p>
            <a:pPr>
              <a:defRPr/>
            </a:pPr>
            <a:fld id="{FF16F97C-866D-4F85-A1F6-DDF39F62CB6A}" type="slidenum">
              <a:rPr lang="en-CA" smtClean="0">
                <a:latin typeface="Calibri" panose="020F0502020204030204" pitchFamily="34" charset="0"/>
              </a:rPr>
              <a:pPr>
                <a:defRPr/>
              </a:pPr>
              <a:t>34</a:t>
            </a:fld>
            <a:endParaRPr lang="en-CA" dirty="0">
              <a:latin typeface="Calibri" panose="020F0502020204030204" pitchFamily="34" charset="0"/>
            </a:endParaRPr>
          </a:p>
        </p:txBody>
      </p:sp>
      <p:sp>
        <p:nvSpPr>
          <p:cNvPr id="2" name="Metin kutusu 1"/>
          <p:cNvSpPr txBox="1"/>
          <p:nvPr/>
        </p:nvSpPr>
        <p:spPr>
          <a:xfrm>
            <a:off x="3933213" y="5584291"/>
            <a:ext cx="4935894" cy="369332"/>
          </a:xfrm>
          <a:prstGeom prst="rect">
            <a:avLst/>
          </a:prstGeom>
          <a:noFill/>
        </p:spPr>
        <p:txBody>
          <a:bodyPr wrap="square" rtlCol="0">
            <a:spAutoFit/>
          </a:bodyPr>
          <a:lstStyle/>
          <a:p>
            <a:r>
              <a:rPr lang="tr-TR" dirty="0" smtClean="0">
                <a:solidFill>
                  <a:srgbClr val="FF0000"/>
                </a:solidFill>
              </a:rPr>
              <a:t>*</a:t>
            </a:r>
            <a:r>
              <a:rPr lang="tr-TR" dirty="0" smtClean="0"/>
              <a:t> </a:t>
            </a:r>
            <a:r>
              <a:rPr lang="tr-TR" dirty="0">
                <a:solidFill>
                  <a:srgbClr val="154E5F"/>
                </a:solidFill>
              </a:rPr>
              <a:t>Y</a:t>
            </a:r>
            <a:r>
              <a:rPr lang="tr-TR" dirty="0" smtClean="0">
                <a:solidFill>
                  <a:srgbClr val="154E5F"/>
                </a:solidFill>
              </a:rPr>
              <a:t>azılıma ilişkin eğitim-danışmanlık giderleri dahil</a:t>
            </a:r>
            <a:endParaRPr lang="tr-TR" dirty="0">
              <a:solidFill>
                <a:srgbClr val="154E5F"/>
              </a:solidFill>
            </a:endParaRPr>
          </a:p>
        </p:txBody>
      </p:sp>
      <p:sp>
        <p:nvSpPr>
          <p:cNvPr id="10" name="Köşeli Çift Ayraç 9"/>
          <p:cNvSpPr/>
          <p:nvPr/>
        </p:nvSpPr>
        <p:spPr>
          <a:xfrm>
            <a:off x="316836" y="851904"/>
            <a:ext cx="510749" cy="548172"/>
          </a:xfrm>
          <a:prstGeom prst="chevron">
            <a:avLst>
              <a:gd name="adj" fmla="val 40174"/>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tr-TR">
              <a:noFill/>
            </a:endParaRPr>
          </a:p>
        </p:txBody>
      </p:sp>
      <p:graphicFrame>
        <p:nvGraphicFramePr>
          <p:cNvPr id="11" name="Tablo 10"/>
          <p:cNvGraphicFramePr>
            <a:graphicFrameLocks noGrp="1"/>
          </p:cNvGraphicFramePr>
          <p:nvPr>
            <p:extLst>
              <p:ext uri="{D42A27DB-BD31-4B8C-83A1-F6EECF244321}">
                <p14:modId xmlns:p14="http://schemas.microsoft.com/office/powerpoint/2010/main" val="2454530007"/>
              </p:ext>
            </p:extLst>
          </p:nvPr>
        </p:nvGraphicFramePr>
        <p:xfrm>
          <a:off x="237207" y="1558760"/>
          <a:ext cx="8568953" cy="3871955"/>
        </p:xfrm>
        <a:graphic>
          <a:graphicData uri="http://schemas.openxmlformats.org/drawingml/2006/table">
            <a:tbl>
              <a:tblPr firstRow="1" bandRow="1">
                <a:tableStyleId>{5C22544A-7EE6-4342-B048-85BDC9FD1C3A}</a:tableStyleId>
              </a:tblPr>
              <a:tblGrid>
                <a:gridCol w="3686721">
                  <a:extLst>
                    <a:ext uri="{9D8B030D-6E8A-4147-A177-3AD203B41FA5}">
                      <a16:colId xmlns:a16="http://schemas.microsoft.com/office/drawing/2014/main" val="20000"/>
                    </a:ext>
                  </a:extLst>
                </a:gridCol>
                <a:gridCol w="4882232">
                  <a:extLst>
                    <a:ext uri="{9D8B030D-6E8A-4147-A177-3AD203B41FA5}">
                      <a16:colId xmlns:a16="http://schemas.microsoft.com/office/drawing/2014/main" val="20001"/>
                    </a:ext>
                  </a:extLst>
                </a:gridCol>
              </a:tblGrid>
              <a:tr h="398867">
                <a:tc>
                  <a:txBody>
                    <a:bodyPr/>
                    <a:lstStyle/>
                    <a:p>
                      <a:pPr>
                        <a:spcAft>
                          <a:spcPts val="0"/>
                        </a:spcAft>
                      </a:pPr>
                      <a:r>
                        <a:rPr lang="tr-TR" sz="1800" b="1" dirty="0" smtClean="0">
                          <a:solidFill>
                            <a:srgbClr val="FFFFFF"/>
                          </a:solidFill>
                          <a:effectLst/>
                          <a:latin typeface="Calibri" panose="020F0502020204030204" pitchFamily="34" charset="0"/>
                          <a:ea typeface="Cambria"/>
                        </a:rPr>
                        <a:t>Gider türü</a:t>
                      </a:r>
                      <a:endParaRPr lang="tr-TR" sz="1800" dirty="0">
                        <a:effectLst/>
                        <a:latin typeface="Calibri" panose="020F0502020204030204" pitchFamily="34" charset="0"/>
                        <a:ea typeface="Times New Roman"/>
                      </a:endParaRPr>
                    </a:p>
                  </a:txBody>
                  <a:tcPr marL="68580" marR="68580" marT="0" marB="0">
                    <a:lnL w="12700" cap="flat" cmpd="sng" algn="ctr">
                      <a:solidFill>
                        <a:srgbClr val="439BB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439BB3"/>
                      </a:solidFill>
                      <a:prstDash val="solid"/>
                      <a:round/>
                      <a:headEnd type="none" w="med" len="med"/>
                      <a:tailEnd type="none" w="med" len="med"/>
                    </a:lnT>
                    <a:lnB w="12700" cap="flat" cmpd="sng" algn="ctr">
                      <a:solidFill>
                        <a:srgbClr val="439BB3"/>
                      </a:solidFill>
                      <a:prstDash val="solid"/>
                      <a:round/>
                      <a:headEnd type="none" w="med" len="med"/>
                      <a:tailEnd type="none" w="med" len="med"/>
                    </a:lnB>
                    <a:solidFill>
                      <a:srgbClr val="4BACC6"/>
                    </a:solidFill>
                  </a:tcPr>
                </a:tc>
                <a:tc>
                  <a:txBody>
                    <a:bodyPr/>
                    <a:lstStyle/>
                    <a:p>
                      <a:pPr algn="ctr">
                        <a:spcAft>
                          <a:spcPts val="0"/>
                        </a:spcAft>
                      </a:pPr>
                      <a:r>
                        <a:rPr lang="tr-TR" sz="1800" baseline="0" dirty="0" smtClean="0">
                          <a:effectLst/>
                          <a:latin typeface="Calibri" panose="020F0502020204030204" pitchFamily="34" charset="0"/>
                          <a:ea typeface="Times New Roman"/>
                        </a:rPr>
                        <a:t>Destek üst limiti</a:t>
                      </a:r>
                      <a:endParaRPr lang="tr-TR" sz="1800" dirty="0">
                        <a:effectLst/>
                        <a:latin typeface="Calibri" panose="020F0502020204030204" pitchFamily="34" charset="0"/>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rgbClr val="439BB3"/>
                      </a:solidFill>
                      <a:prstDash val="solid"/>
                      <a:round/>
                      <a:headEnd type="none" w="med" len="med"/>
                      <a:tailEnd type="none" w="med" len="med"/>
                    </a:lnR>
                    <a:lnT w="12700" cap="flat" cmpd="sng" algn="ctr">
                      <a:solidFill>
                        <a:srgbClr val="439BB3"/>
                      </a:solidFill>
                      <a:prstDash val="solid"/>
                      <a:round/>
                      <a:headEnd type="none" w="med" len="med"/>
                      <a:tailEnd type="none" w="med" len="med"/>
                    </a:lnT>
                    <a:lnB w="12700" cap="flat" cmpd="sng" algn="ctr">
                      <a:solidFill>
                        <a:srgbClr val="439BB3"/>
                      </a:solidFill>
                      <a:prstDash val="solid"/>
                      <a:round/>
                      <a:headEnd type="none" w="med" len="med"/>
                      <a:tailEnd type="none" w="med" len="med"/>
                    </a:lnB>
                    <a:solidFill>
                      <a:srgbClr val="4BACC6"/>
                    </a:solidFill>
                  </a:tcPr>
                </a:tc>
                <a:extLst>
                  <a:ext uri="{0D108BD9-81ED-4DB2-BD59-A6C34878D82A}">
                    <a16:rowId xmlns:a16="http://schemas.microsoft.com/office/drawing/2014/main" val="10000"/>
                  </a:ext>
                </a:extLst>
              </a:tr>
              <a:tr h="427967">
                <a:tc>
                  <a:txBody>
                    <a:bodyPr/>
                    <a:lstStyle/>
                    <a:p>
                      <a:pPr algn="l" rtl="0" fontAlgn="base">
                        <a:spcBef>
                          <a:spcPct val="0"/>
                        </a:spcBef>
                        <a:spcAft>
                          <a:spcPct val="0"/>
                        </a:spcAft>
                        <a:buClr>
                          <a:srgbClr val="52AADF"/>
                        </a:buClr>
                        <a:buSzPct val="125000"/>
                      </a:pPr>
                      <a:r>
                        <a:rPr lang="tr-TR" sz="1800" b="1" kern="1200" dirty="0" smtClean="0">
                          <a:solidFill>
                            <a:srgbClr val="52AADF">
                              <a:lumMod val="50000"/>
                            </a:srgbClr>
                          </a:solidFill>
                          <a:latin typeface="Calibri" pitchFamily="34" charset="0"/>
                          <a:ea typeface="ヒラギノ角ゴ Pro W3" pitchFamily="1" charset="-128"/>
                          <a:cs typeface="+mn-cs"/>
                        </a:rPr>
                        <a:t>Personel</a:t>
                      </a:r>
                      <a:endParaRPr lang="tr-TR" sz="1800" b="1" strike="sngStrike" kern="1200" dirty="0">
                        <a:solidFill>
                          <a:srgbClr val="52AADF">
                            <a:lumMod val="50000"/>
                          </a:srgbClr>
                        </a:solidFill>
                        <a:latin typeface="Calibri" pitchFamily="34" charset="0"/>
                        <a:ea typeface="ヒラギノ角ゴ Pro W3" pitchFamily="1" charset="-128"/>
                        <a:cs typeface="+mn-cs"/>
                      </a:endParaRPr>
                    </a:p>
                  </a:txBody>
                  <a:tcPr marL="68580" marR="68580" marT="0" marB="0" anchor="ctr">
                    <a:lnL w="12700" cap="flat" cmpd="sng" algn="ctr">
                      <a:solidFill>
                        <a:srgbClr val="439BB3"/>
                      </a:solidFill>
                      <a:prstDash val="solid"/>
                      <a:round/>
                      <a:headEnd type="none" w="med" len="med"/>
                      <a:tailEnd type="none" w="med" len="med"/>
                    </a:lnL>
                    <a:lnR w="12700" cap="flat" cmpd="sng" algn="ctr">
                      <a:solidFill>
                        <a:srgbClr val="439BB3"/>
                      </a:solidFill>
                      <a:prstDash val="solid"/>
                      <a:round/>
                      <a:headEnd type="none" w="med" len="med"/>
                      <a:tailEnd type="none" w="med" len="med"/>
                    </a:lnR>
                    <a:lnT w="12700" cap="flat" cmpd="sng" algn="ctr">
                      <a:solidFill>
                        <a:srgbClr val="439BB3"/>
                      </a:solidFill>
                      <a:prstDash val="solid"/>
                      <a:round/>
                      <a:headEnd type="none" w="med" len="med"/>
                      <a:tailEnd type="none" w="med" len="med"/>
                    </a:lnT>
                    <a:lnB w="12700" cap="flat" cmpd="sng" algn="ctr">
                      <a:solidFill>
                        <a:srgbClr val="439BB3"/>
                      </a:solidFill>
                      <a:prstDash val="solid"/>
                      <a:round/>
                      <a:headEnd type="none" w="med" len="med"/>
                      <a:tailEnd type="none" w="med" len="med"/>
                    </a:lnB>
                    <a:noFill/>
                  </a:tcPr>
                </a:tc>
                <a:tc>
                  <a:txBody>
                    <a:bodyPr/>
                    <a:lstStyle/>
                    <a:p>
                      <a:pPr marL="0" indent="0" algn="l" defTabSz="914400" rtl="0" eaLnBrk="1" latinLnBrk="0" hangingPunct="1">
                        <a:buClr>
                          <a:srgbClr val="52AADF"/>
                        </a:buClr>
                        <a:buSzPct val="99000"/>
                        <a:buFont typeface="Arial" panose="020B0604020202020204" pitchFamily="34" charset="0"/>
                        <a:buNone/>
                      </a:pPr>
                      <a:r>
                        <a:rPr lang="sv-SE" sz="1800" b="0" kern="1200" dirty="0" smtClean="0">
                          <a:solidFill>
                            <a:srgbClr val="FF0000"/>
                          </a:solidFill>
                          <a:latin typeface="Calibri" panose="020F0502020204030204" pitchFamily="34" charset="0"/>
                          <a:ea typeface="+mn-ea"/>
                          <a:cs typeface="+mn-cs"/>
                        </a:rPr>
                        <a:t>90.000 TL</a:t>
                      </a:r>
                      <a:r>
                        <a:rPr lang="sv-SE" sz="1800" kern="1200" dirty="0" smtClean="0">
                          <a:solidFill>
                            <a:srgbClr val="154E5F"/>
                          </a:solidFill>
                          <a:latin typeface="Calibri" pitchFamily="34" charset="0"/>
                          <a:ea typeface="ヒラギノ角ゴ Pro W3" pitchFamily="1" charset="-128"/>
                          <a:cs typeface="+mn-cs"/>
                        </a:rPr>
                        <a:t>’ye kadar geri ödemesiz</a:t>
                      </a:r>
                      <a:endParaRPr lang="tr-TR" sz="1800" kern="1200" dirty="0">
                        <a:solidFill>
                          <a:srgbClr val="154E5F"/>
                        </a:solidFill>
                        <a:latin typeface="Calibri" pitchFamily="34" charset="0"/>
                        <a:ea typeface="ヒラギノ角ゴ Pro W3" pitchFamily="1" charset="-128"/>
                        <a:cs typeface="+mn-cs"/>
                      </a:endParaRPr>
                    </a:p>
                  </a:txBody>
                  <a:tcPr anchor="ctr">
                    <a:lnL w="12700" cap="flat" cmpd="sng" algn="ctr">
                      <a:solidFill>
                        <a:srgbClr val="439BB3"/>
                      </a:solidFill>
                      <a:prstDash val="solid"/>
                      <a:round/>
                      <a:headEnd type="none" w="med" len="med"/>
                      <a:tailEnd type="none" w="med" len="med"/>
                    </a:lnL>
                    <a:lnR w="12700" cap="flat" cmpd="sng" algn="ctr">
                      <a:solidFill>
                        <a:srgbClr val="439BB3"/>
                      </a:solidFill>
                      <a:prstDash val="solid"/>
                      <a:round/>
                      <a:headEnd type="none" w="med" len="med"/>
                      <a:tailEnd type="none" w="med" len="med"/>
                    </a:lnR>
                    <a:lnT w="12700" cap="flat" cmpd="sng" algn="ctr">
                      <a:solidFill>
                        <a:srgbClr val="439BB3"/>
                      </a:solidFill>
                      <a:prstDash val="solid"/>
                      <a:round/>
                      <a:headEnd type="none" w="med" len="med"/>
                      <a:tailEnd type="none" w="med" len="med"/>
                    </a:lnT>
                    <a:lnB w="12700" cap="flat" cmpd="sng" algn="ctr">
                      <a:solidFill>
                        <a:srgbClr val="439BB3"/>
                      </a:solidFill>
                      <a:prstDash val="solid"/>
                      <a:round/>
                      <a:headEnd type="none" w="med" len="med"/>
                      <a:tailEnd type="none" w="med" len="med"/>
                    </a:lnB>
                    <a:noFill/>
                  </a:tcPr>
                </a:tc>
                <a:extLst>
                  <a:ext uri="{0D108BD9-81ED-4DB2-BD59-A6C34878D82A}">
                    <a16:rowId xmlns:a16="http://schemas.microsoft.com/office/drawing/2014/main" val="10001"/>
                  </a:ext>
                </a:extLst>
              </a:tr>
              <a:tr h="427967">
                <a:tc>
                  <a:txBody>
                    <a:bodyPr/>
                    <a:lstStyle/>
                    <a:p>
                      <a:pPr algn="l" rtl="0" fontAlgn="base">
                        <a:spcBef>
                          <a:spcPct val="0"/>
                        </a:spcBef>
                        <a:spcAft>
                          <a:spcPct val="0"/>
                        </a:spcAft>
                        <a:buClr>
                          <a:srgbClr val="52AADF"/>
                        </a:buClr>
                        <a:buSzPct val="125000"/>
                      </a:pPr>
                      <a:r>
                        <a:rPr lang="tr-TR" sz="1800" b="1" kern="1200" dirty="0">
                          <a:solidFill>
                            <a:srgbClr val="52AADF">
                              <a:lumMod val="50000"/>
                            </a:srgbClr>
                          </a:solidFill>
                          <a:latin typeface="Calibri" pitchFamily="34" charset="0"/>
                          <a:ea typeface="ヒラギノ角ゴ Pro W3" pitchFamily="1" charset="-128"/>
                          <a:cs typeface="+mn-cs"/>
                        </a:rPr>
                        <a:t>Makine – </a:t>
                      </a:r>
                      <a:r>
                        <a:rPr lang="tr-TR" sz="1800" b="1" kern="1200" dirty="0" smtClean="0">
                          <a:solidFill>
                            <a:srgbClr val="52AADF">
                              <a:lumMod val="50000"/>
                            </a:srgbClr>
                          </a:solidFill>
                          <a:latin typeface="Calibri" pitchFamily="34" charset="0"/>
                          <a:ea typeface="ヒラギノ角ゴ Pro W3" pitchFamily="1" charset="-128"/>
                          <a:cs typeface="+mn-cs"/>
                        </a:rPr>
                        <a:t>Teçhizat</a:t>
                      </a:r>
                      <a:endParaRPr lang="tr-TR" sz="1800" b="1" strike="sngStrike" kern="1200" dirty="0">
                        <a:solidFill>
                          <a:srgbClr val="52AADF">
                            <a:lumMod val="50000"/>
                          </a:srgbClr>
                        </a:solidFill>
                        <a:latin typeface="Calibri" pitchFamily="34" charset="0"/>
                        <a:ea typeface="ヒラギノ角ゴ Pro W3" pitchFamily="1" charset="-128"/>
                        <a:cs typeface="+mn-cs"/>
                      </a:endParaRPr>
                    </a:p>
                  </a:txBody>
                  <a:tcPr marL="68580" marR="68580" marT="0" marB="0" anchor="ctr">
                    <a:lnL w="12700" cap="flat" cmpd="sng" algn="ctr">
                      <a:solidFill>
                        <a:srgbClr val="439BB3"/>
                      </a:solidFill>
                      <a:prstDash val="solid"/>
                      <a:round/>
                      <a:headEnd type="none" w="med" len="med"/>
                      <a:tailEnd type="none" w="med" len="med"/>
                    </a:lnL>
                    <a:lnR w="12700" cap="flat" cmpd="sng" algn="ctr">
                      <a:solidFill>
                        <a:srgbClr val="439BB3"/>
                      </a:solidFill>
                      <a:prstDash val="solid"/>
                      <a:round/>
                      <a:headEnd type="none" w="med" len="med"/>
                      <a:tailEnd type="none" w="med" len="med"/>
                    </a:lnR>
                    <a:lnT w="12700" cap="flat" cmpd="sng" algn="ctr">
                      <a:solidFill>
                        <a:srgbClr val="439BB3"/>
                      </a:solidFill>
                      <a:prstDash val="solid"/>
                      <a:round/>
                      <a:headEnd type="none" w="med" len="med"/>
                      <a:tailEnd type="none" w="med" len="med"/>
                    </a:lnT>
                    <a:lnB w="12700" cap="flat" cmpd="sng" algn="ctr">
                      <a:solidFill>
                        <a:srgbClr val="439BB3"/>
                      </a:solidFill>
                      <a:prstDash val="solid"/>
                      <a:round/>
                      <a:headEnd type="none" w="med" len="med"/>
                      <a:tailEnd type="none" w="med" len="med"/>
                    </a:lnB>
                    <a:noFill/>
                  </a:tcPr>
                </a:tc>
                <a:tc>
                  <a:txBody>
                    <a:bodyPr/>
                    <a:lstStyle/>
                    <a:p>
                      <a:pPr marL="0" indent="0" algn="l" defTabSz="914400" rtl="0" eaLnBrk="1" latinLnBrk="0" hangingPunct="1">
                        <a:buClr>
                          <a:srgbClr val="52AADF"/>
                        </a:buClr>
                        <a:buSzPct val="99000"/>
                        <a:buFont typeface="Arial" panose="020B0604020202020204" pitchFamily="34" charset="0"/>
                        <a:buNone/>
                      </a:pPr>
                      <a:r>
                        <a:rPr lang="sv-SE" sz="1800" b="0" kern="1200" dirty="0" smtClean="0">
                          <a:solidFill>
                            <a:srgbClr val="FF0000"/>
                          </a:solidFill>
                          <a:latin typeface="Calibri" panose="020F0502020204030204" pitchFamily="34" charset="0"/>
                          <a:ea typeface="+mn-ea"/>
                          <a:cs typeface="+mn-cs"/>
                        </a:rPr>
                        <a:t>850.000 TL</a:t>
                      </a:r>
                      <a:r>
                        <a:rPr lang="sv-SE" sz="1800" kern="1200" dirty="0" smtClean="0">
                          <a:solidFill>
                            <a:srgbClr val="154E5F"/>
                          </a:solidFill>
                          <a:latin typeface="Calibri" pitchFamily="34" charset="0"/>
                          <a:ea typeface="ヒラギノ角ゴ Pro W3" pitchFamily="1" charset="-128"/>
                          <a:cs typeface="+mn-cs"/>
                        </a:rPr>
                        <a:t>’ye kadar geri ödemeli </a:t>
                      </a:r>
                      <a:r>
                        <a:rPr lang="sv-SE" sz="1800" u="sng" kern="1200" dirty="0" smtClean="0">
                          <a:solidFill>
                            <a:srgbClr val="154E5F"/>
                          </a:solidFill>
                          <a:latin typeface="Calibri" pitchFamily="34" charset="0"/>
                          <a:ea typeface="ヒラギノ角ゴ Pro W3" pitchFamily="1" charset="-128"/>
                          <a:cs typeface="+mn-cs"/>
                        </a:rPr>
                        <a:t>ve</a:t>
                      </a:r>
                      <a:r>
                        <a:rPr lang="sv-SE" sz="1800" kern="1200" dirty="0" smtClean="0">
                          <a:solidFill>
                            <a:srgbClr val="154E5F"/>
                          </a:solidFill>
                          <a:latin typeface="Calibri" pitchFamily="34" charset="0"/>
                          <a:ea typeface="ヒラギノ角ゴ Pro W3" pitchFamily="1" charset="-128"/>
                          <a:cs typeface="+mn-cs"/>
                        </a:rPr>
                        <a:t> geri ödemesiz</a:t>
                      </a:r>
                      <a:endParaRPr lang="tr-TR" sz="1800" kern="1200" dirty="0">
                        <a:solidFill>
                          <a:srgbClr val="154E5F"/>
                        </a:solidFill>
                        <a:latin typeface="Calibri" pitchFamily="34" charset="0"/>
                        <a:ea typeface="ヒラギノ角ゴ Pro W3" pitchFamily="1" charset="-128"/>
                        <a:cs typeface="+mn-cs"/>
                      </a:endParaRPr>
                    </a:p>
                  </a:txBody>
                  <a:tcPr anchor="ctr">
                    <a:lnL w="12700" cap="flat" cmpd="sng" algn="ctr">
                      <a:solidFill>
                        <a:srgbClr val="439BB3"/>
                      </a:solidFill>
                      <a:prstDash val="solid"/>
                      <a:round/>
                      <a:headEnd type="none" w="med" len="med"/>
                      <a:tailEnd type="none" w="med" len="med"/>
                    </a:lnL>
                    <a:lnR w="12700" cap="flat" cmpd="sng" algn="ctr">
                      <a:solidFill>
                        <a:srgbClr val="439BB3"/>
                      </a:solidFill>
                      <a:prstDash val="solid"/>
                      <a:round/>
                      <a:headEnd type="none" w="med" len="med"/>
                      <a:tailEnd type="none" w="med" len="med"/>
                    </a:lnR>
                    <a:lnT w="12700" cap="flat" cmpd="sng" algn="ctr">
                      <a:solidFill>
                        <a:srgbClr val="439BB3"/>
                      </a:solidFill>
                      <a:prstDash val="solid"/>
                      <a:round/>
                      <a:headEnd type="none" w="med" len="med"/>
                      <a:tailEnd type="none" w="med" len="med"/>
                    </a:lnT>
                    <a:lnB w="12700" cap="flat" cmpd="sng" algn="ctr">
                      <a:solidFill>
                        <a:srgbClr val="439BB3"/>
                      </a:solidFill>
                      <a:prstDash val="solid"/>
                      <a:round/>
                      <a:headEnd type="none" w="med" len="med"/>
                      <a:tailEnd type="none" w="med" len="med"/>
                    </a:lnB>
                    <a:noFill/>
                  </a:tcPr>
                </a:tc>
                <a:extLst>
                  <a:ext uri="{0D108BD9-81ED-4DB2-BD59-A6C34878D82A}">
                    <a16:rowId xmlns:a16="http://schemas.microsoft.com/office/drawing/2014/main" val="10002"/>
                  </a:ext>
                </a:extLst>
              </a:tr>
              <a:tr h="388683">
                <a:tc>
                  <a:txBody>
                    <a:bodyPr/>
                    <a:lstStyle/>
                    <a:p>
                      <a:pPr algn="l" rtl="0" fontAlgn="base">
                        <a:spcBef>
                          <a:spcPct val="0"/>
                        </a:spcBef>
                        <a:spcAft>
                          <a:spcPct val="0"/>
                        </a:spcAft>
                        <a:buClr>
                          <a:srgbClr val="52AADF"/>
                        </a:buClr>
                        <a:buSzPct val="125000"/>
                      </a:pPr>
                      <a:r>
                        <a:rPr lang="tr-TR" sz="1800" b="1" kern="1200" dirty="0" smtClean="0">
                          <a:solidFill>
                            <a:srgbClr val="52AADF">
                              <a:lumMod val="50000"/>
                            </a:srgbClr>
                          </a:solidFill>
                          <a:latin typeface="Calibri" pitchFamily="34" charset="0"/>
                          <a:ea typeface="ヒラギノ角ゴ Pro W3" pitchFamily="1" charset="-128"/>
                          <a:cs typeface="+mn-cs"/>
                        </a:rPr>
                        <a:t>Yazılım</a:t>
                      </a:r>
                      <a:endParaRPr lang="tr-TR" sz="1800" b="1" kern="1200" dirty="0">
                        <a:solidFill>
                          <a:srgbClr val="52AADF">
                            <a:lumMod val="50000"/>
                          </a:srgbClr>
                        </a:solidFill>
                        <a:latin typeface="Calibri" pitchFamily="34" charset="0"/>
                        <a:ea typeface="ヒラギノ角ゴ Pro W3" pitchFamily="1" charset="-128"/>
                        <a:cs typeface="+mn-cs"/>
                      </a:endParaRPr>
                    </a:p>
                  </a:txBody>
                  <a:tcPr marL="68580" marR="68580" marT="0" marB="0" anchor="ctr">
                    <a:lnL w="12700" cap="flat" cmpd="sng" algn="ctr">
                      <a:solidFill>
                        <a:srgbClr val="439BB3"/>
                      </a:solidFill>
                      <a:prstDash val="solid"/>
                      <a:round/>
                      <a:headEnd type="none" w="med" len="med"/>
                      <a:tailEnd type="none" w="med" len="med"/>
                    </a:lnL>
                    <a:lnR w="12700" cap="flat" cmpd="sng" algn="ctr">
                      <a:solidFill>
                        <a:srgbClr val="439BB3"/>
                      </a:solidFill>
                      <a:prstDash val="solid"/>
                      <a:round/>
                      <a:headEnd type="none" w="med" len="med"/>
                      <a:tailEnd type="none" w="med" len="med"/>
                    </a:lnR>
                    <a:lnT w="12700" cap="flat" cmpd="sng" algn="ctr">
                      <a:solidFill>
                        <a:srgbClr val="439BB3"/>
                      </a:solidFill>
                      <a:prstDash val="solid"/>
                      <a:round/>
                      <a:headEnd type="none" w="med" len="med"/>
                      <a:tailEnd type="none" w="med" len="med"/>
                    </a:lnT>
                    <a:lnB w="12700" cap="flat" cmpd="sng" algn="ctr">
                      <a:solidFill>
                        <a:srgbClr val="439BB3"/>
                      </a:solidFill>
                      <a:prstDash val="solid"/>
                      <a:round/>
                      <a:headEnd type="none" w="med" len="med"/>
                      <a:tailEnd type="none" w="med" len="med"/>
                    </a:lnB>
                    <a:noFill/>
                  </a:tcPr>
                </a:tc>
                <a:tc>
                  <a:txBody>
                    <a:bodyPr/>
                    <a:lstStyle/>
                    <a:p>
                      <a:pPr marL="0" indent="0" algn="l" defTabSz="914400" rtl="0" eaLnBrk="1" latinLnBrk="0" hangingPunct="1">
                        <a:buClr>
                          <a:srgbClr val="52AADF"/>
                        </a:buClr>
                        <a:buSzPct val="99000"/>
                        <a:buFont typeface="Arial" panose="020B0604020202020204" pitchFamily="34" charset="0"/>
                        <a:buNone/>
                      </a:pPr>
                      <a:r>
                        <a:rPr lang="sv-SE" sz="1800" b="0" kern="1200" dirty="0" smtClean="0">
                          <a:solidFill>
                            <a:srgbClr val="FF0000"/>
                          </a:solidFill>
                          <a:latin typeface="Calibri" panose="020F0502020204030204" pitchFamily="34" charset="0"/>
                          <a:ea typeface="+mn-ea"/>
                          <a:cs typeface="+mn-cs"/>
                        </a:rPr>
                        <a:t>100.000 TL</a:t>
                      </a:r>
                      <a:r>
                        <a:rPr lang="sv-SE" sz="1800" b="0" kern="1200" dirty="0" smtClean="0">
                          <a:solidFill>
                            <a:srgbClr val="154E5F"/>
                          </a:solidFill>
                          <a:latin typeface="Calibri" panose="020F0502020204030204" pitchFamily="34" charset="0"/>
                          <a:ea typeface="+mn-ea"/>
                          <a:cs typeface="+mn-cs"/>
                        </a:rPr>
                        <a:t>’ye kadar geri ödemeli </a:t>
                      </a:r>
                      <a:r>
                        <a:rPr lang="sv-SE" sz="1800" b="0" u="sng" kern="1200" dirty="0" smtClean="0">
                          <a:solidFill>
                            <a:srgbClr val="154E5F"/>
                          </a:solidFill>
                          <a:latin typeface="Calibri" panose="020F0502020204030204" pitchFamily="34" charset="0"/>
                          <a:ea typeface="+mn-ea"/>
                          <a:cs typeface="+mn-cs"/>
                        </a:rPr>
                        <a:t>ve</a:t>
                      </a:r>
                      <a:r>
                        <a:rPr lang="sv-SE" sz="1800" b="0" kern="1200" dirty="0" smtClean="0">
                          <a:solidFill>
                            <a:srgbClr val="154E5F"/>
                          </a:solidFill>
                          <a:latin typeface="Calibri" panose="020F0502020204030204" pitchFamily="34" charset="0"/>
                          <a:ea typeface="+mn-ea"/>
                          <a:cs typeface="+mn-cs"/>
                        </a:rPr>
                        <a:t> geri ödemesiz</a:t>
                      </a:r>
                      <a:r>
                        <a:rPr lang="tr-TR" sz="1800" b="0" kern="1200" dirty="0" smtClean="0">
                          <a:solidFill>
                            <a:srgbClr val="FF0000"/>
                          </a:solidFill>
                          <a:latin typeface="Calibri" panose="020F0502020204030204" pitchFamily="34" charset="0"/>
                          <a:ea typeface="+mn-ea"/>
                          <a:cs typeface="+mn-cs"/>
                        </a:rPr>
                        <a:t>*</a:t>
                      </a:r>
                      <a:endParaRPr lang="tr-TR" sz="1800" b="0" kern="1200" dirty="0">
                        <a:solidFill>
                          <a:srgbClr val="FF0000"/>
                        </a:solidFill>
                        <a:latin typeface="Calibri" panose="020F0502020204030204" pitchFamily="34" charset="0"/>
                        <a:ea typeface="+mn-ea"/>
                        <a:cs typeface="+mn-cs"/>
                      </a:endParaRPr>
                    </a:p>
                  </a:txBody>
                  <a:tcPr anchor="ctr">
                    <a:lnL w="12700" cap="flat" cmpd="sng" algn="ctr">
                      <a:solidFill>
                        <a:srgbClr val="439BB3"/>
                      </a:solidFill>
                      <a:prstDash val="solid"/>
                      <a:round/>
                      <a:headEnd type="none" w="med" len="med"/>
                      <a:tailEnd type="none" w="med" len="med"/>
                    </a:lnL>
                    <a:lnR w="12700" cap="flat" cmpd="sng" algn="ctr">
                      <a:solidFill>
                        <a:srgbClr val="439BB3"/>
                      </a:solidFill>
                      <a:prstDash val="solid"/>
                      <a:round/>
                      <a:headEnd type="none" w="med" len="med"/>
                      <a:tailEnd type="none" w="med" len="med"/>
                    </a:lnR>
                    <a:lnT w="12700" cap="flat" cmpd="sng" algn="ctr">
                      <a:solidFill>
                        <a:srgbClr val="439BB3"/>
                      </a:solidFill>
                      <a:prstDash val="solid"/>
                      <a:round/>
                      <a:headEnd type="none" w="med" len="med"/>
                      <a:tailEnd type="none" w="med" len="med"/>
                    </a:lnT>
                    <a:lnB w="12700" cap="flat" cmpd="sng" algn="ctr">
                      <a:solidFill>
                        <a:srgbClr val="439BB3"/>
                      </a:solidFill>
                      <a:prstDash val="solid"/>
                      <a:round/>
                      <a:headEnd type="none" w="med" len="med"/>
                      <a:tailEnd type="none" w="med" len="med"/>
                    </a:lnB>
                    <a:noFill/>
                  </a:tcPr>
                </a:tc>
                <a:extLst>
                  <a:ext uri="{0D108BD9-81ED-4DB2-BD59-A6C34878D82A}">
                    <a16:rowId xmlns:a16="http://schemas.microsoft.com/office/drawing/2014/main" val="10003"/>
                  </a:ext>
                </a:extLst>
              </a:tr>
              <a:tr h="213984">
                <a:tc>
                  <a:txBody>
                    <a:bodyPr/>
                    <a:lstStyle/>
                    <a:p>
                      <a:pPr algn="l" rtl="0" fontAlgn="base">
                        <a:spcBef>
                          <a:spcPct val="0"/>
                        </a:spcBef>
                        <a:spcAft>
                          <a:spcPct val="0"/>
                        </a:spcAft>
                        <a:buClr>
                          <a:srgbClr val="52AADF"/>
                        </a:buClr>
                        <a:buSzPct val="125000"/>
                      </a:pPr>
                      <a:r>
                        <a:rPr lang="tr-TR" sz="1800" b="1" kern="1200" dirty="0" smtClean="0">
                          <a:solidFill>
                            <a:srgbClr val="52AADF">
                              <a:lumMod val="50000"/>
                            </a:srgbClr>
                          </a:solidFill>
                          <a:latin typeface="Calibri" pitchFamily="34" charset="0"/>
                          <a:ea typeface="ヒラギノ角ゴ Pro W3" pitchFamily="1" charset="-128"/>
                          <a:cs typeface="+mn-cs"/>
                        </a:rPr>
                        <a:t>Hizmet Alımı</a:t>
                      </a:r>
                      <a:endParaRPr lang="tr-TR" sz="1800" b="1" kern="1200" dirty="0">
                        <a:solidFill>
                          <a:srgbClr val="52AADF">
                            <a:lumMod val="50000"/>
                          </a:srgbClr>
                        </a:solidFill>
                        <a:latin typeface="Calibri" pitchFamily="34" charset="0"/>
                        <a:ea typeface="ヒラギノ角ゴ Pro W3" pitchFamily="1" charset="-128"/>
                        <a:cs typeface="+mn-cs"/>
                      </a:endParaRPr>
                    </a:p>
                  </a:txBody>
                  <a:tcPr marL="68580" marR="68580" marT="0" marB="0">
                    <a:lnL w="12700" cap="flat" cmpd="sng" algn="ctr">
                      <a:solidFill>
                        <a:srgbClr val="439BB3"/>
                      </a:solidFill>
                      <a:prstDash val="solid"/>
                      <a:round/>
                      <a:headEnd type="none" w="med" len="med"/>
                      <a:tailEnd type="none" w="med" len="med"/>
                    </a:lnL>
                    <a:lnR w="12700" cap="flat" cmpd="sng" algn="ctr">
                      <a:solidFill>
                        <a:srgbClr val="439BB3"/>
                      </a:solidFill>
                      <a:prstDash val="solid"/>
                      <a:round/>
                      <a:headEnd type="none" w="med" len="med"/>
                      <a:tailEnd type="none" w="med" len="med"/>
                    </a:lnR>
                    <a:lnT w="12700" cap="flat" cmpd="sng" algn="ctr">
                      <a:solidFill>
                        <a:srgbClr val="439BB3"/>
                      </a:solidFill>
                      <a:prstDash val="solid"/>
                      <a:round/>
                      <a:headEnd type="none" w="med" len="med"/>
                      <a:tailEnd type="none" w="med" len="med"/>
                    </a:lnT>
                    <a:lnB w="12700" cap="flat" cmpd="sng" algn="ctr">
                      <a:solidFill>
                        <a:srgbClr val="439BB3"/>
                      </a:solidFill>
                      <a:prstDash val="solid"/>
                      <a:round/>
                      <a:headEnd type="none" w="med" len="med"/>
                      <a:tailEnd type="none" w="med" len="med"/>
                    </a:lnB>
                    <a:noFill/>
                  </a:tcPr>
                </a:tc>
                <a:tc rowSpan="5">
                  <a:txBody>
                    <a:bodyPr/>
                    <a:lstStyle/>
                    <a:p>
                      <a:pPr marL="0" indent="0" algn="l" defTabSz="914400" rtl="0" eaLnBrk="1" latinLnBrk="0" hangingPunct="1">
                        <a:buClr>
                          <a:srgbClr val="52AADF"/>
                        </a:buClr>
                        <a:buSzPct val="99000"/>
                        <a:buFont typeface="Arial" panose="020B0604020202020204" pitchFamily="34" charset="0"/>
                        <a:buNone/>
                      </a:pPr>
                      <a:r>
                        <a:rPr lang="sv-SE" sz="1800" b="0" kern="1200" dirty="0" smtClean="0">
                          <a:solidFill>
                            <a:srgbClr val="FF0000"/>
                          </a:solidFill>
                          <a:latin typeface="Calibri" panose="020F0502020204030204" pitchFamily="34" charset="0"/>
                          <a:ea typeface="+mn-ea"/>
                          <a:cs typeface="+mn-cs"/>
                        </a:rPr>
                        <a:t>200.000 TL</a:t>
                      </a:r>
                      <a:r>
                        <a:rPr lang="sv-SE" sz="1800" b="0" kern="1200" dirty="0" smtClean="0">
                          <a:solidFill>
                            <a:srgbClr val="154E5F"/>
                          </a:solidFill>
                          <a:latin typeface="Calibri" panose="020F0502020204030204" pitchFamily="34" charset="0"/>
                          <a:ea typeface="+mn-ea"/>
                          <a:cs typeface="+mn-cs"/>
                        </a:rPr>
                        <a:t>’ye kadar geri ödemeli ve geri ödemesiz</a:t>
                      </a:r>
                      <a:endParaRPr lang="tr-TR" sz="1800" b="0" kern="1200" dirty="0">
                        <a:solidFill>
                          <a:srgbClr val="154E5F"/>
                        </a:solidFill>
                        <a:latin typeface="Calibri" panose="020F0502020204030204" pitchFamily="34" charset="0"/>
                        <a:ea typeface="+mn-ea"/>
                        <a:cs typeface="+mn-cs"/>
                      </a:endParaRPr>
                    </a:p>
                  </a:txBody>
                  <a:tcPr anchor="ctr">
                    <a:lnL w="12700" cap="flat" cmpd="sng" algn="ctr">
                      <a:solidFill>
                        <a:srgbClr val="439BB3"/>
                      </a:solidFill>
                      <a:prstDash val="solid"/>
                      <a:round/>
                      <a:headEnd type="none" w="med" len="med"/>
                      <a:tailEnd type="none" w="med" len="med"/>
                    </a:lnL>
                    <a:lnR w="12700" cap="flat" cmpd="sng" algn="ctr">
                      <a:solidFill>
                        <a:srgbClr val="439BB3"/>
                      </a:solidFill>
                      <a:prstDash val="solid"/>
                      <a:round/>
                      <a:headEnd type="none" w="med" len="med"/>
                      <a:tailEnd type="none" w="med" len="med"/>
                    </a:lnR>
                    <a:lnT w="12700" cap="flat" cmpd="sng" algn="ctr">
                      <a:solidFill>
                        <a:srgbClr val="439BB3"/>
                      </a:solidFill>
                      <a:prstDash val="solid"/>
                      <a:round/>
                      <a:headEnd type="none" w="med" len="med"/>
                      <a:tailEnd type="none" w="med" len="med"/>
                    </a:lnT>
                    <a:lnB w="12700" cap="flat" cmpd="sng" algn="ctr">
                      <a:solidFill>
                        <a:srgbClr val="439BB3"/>
                      </a:solidFill>
                      <a:prstDash val="solid"/>
                      <a:round/>
                      <a:headEnd type="none" w="med" len="med"/>
                      <a:tailEnd type="none" w="med" len="med"/>
                    </a:lnB>
                    <a:noFill/>
                  </a:tcPr>
                </a:tc>
                <a:extLst>
                  <a:ext uri="{0D108BD9-81ED-4DB2-BD59-A6C34878D82A}">
                    <a16:rowId xmlns:a16="http://schemas.microsoft.com/office/drawing/2014/main" val="10004"/>
                  </a:ext>
                </a:extLst>
              </a:tr>
              <a:tr h="213984">
                <a:tc>
                  <a:txBody>
                    <a:bodyPr/>
                    <a:lstStyle/>
                    <a:p>
                      <a:pPr marL="207963" marR="0" lvl="0" indent="0" algn="l" defTabSz="914400" rtl="0" eaLnBrk="1" fontAlgn="base" latinLnBrk="0" hangingPunct="1">
                        <a:lnSpc>
                          <a:spcPct val="100000"/>
                        </a:lnSpc>
                        <a:spcBef>
                          <a:spcPct val="0"/>
                        </a:spcBef>
                        <a:spcAft>
                          <a:spcPct val="0"/>
                        </a:spcAft>
                        <a:buClr>
                          <a:srgbClr val="52AADF"/>
                        </a:buClr>
                        <a:buSzPct val="125000"/>
                        <a:buFontTx/>
                        <a:buNone/>
                        <a:tabLst/>
                        <a:defRPr/>
                      </a:pPr>
                      <a:r>
                        <a:rPr lang="tr-TR" sz="1800" kern="1200" dirty="0" smtClean="0">
                          <a:solidFill>
                            <a:srgbClr val="154E5F"/>
                          </a:solidFill>
                          <a:latin typeface="Calibri" pitchFamily="34" charset="0"/>
                          <a:ea typeface="ヒラギノ角ゴ Pro W3" pitchFamily="1" charset="-128"/>
                          <a:cs typeface="+mn-cs"/>
                        </a:rPr>
                        <a:t>Eğitim</a:t>
                      </a:r>
                    </a:p>
                  </a:txBody>
                  <a:tcPr marL="68580" marR="68580" marT="0" marB="0" anchor="ctr">
                    <a:lnL w="12700" cap="flat" cmpd="sng" algn="ctr">
                      <a:solidFill>
                        <a:srgbClr val="439BB3"/>
                      </a:solidFill>
                      <a:prstDash val="solid"/>
                      <a:round/>
                      <a:headEnd type="none" w="med" len="med"/>
                      <a:tailEnd type="none" w="med" len="med"/>
                    </a:lnL>
                    <a:lnR w="12700" cap="flat" cmpd="sng" algn="ctr">
                      <a:solidFill>
                        <a:srgbClr val="439BB3"/>
                      </a:solidFill>
                      <a:prstDash val="solid"/>
                      <a:round/>
                      <a:headEnd type="none" w="med" len="med"/>
                      <a:tailEnd type="none" w="med" len="med"/>
                    </a:lnR>
                    <a:lnT w="12700" cap="flat" cmpd="sng" algn="ctr">
                      <a:solidFill>
                        <a:srgbClr val="439BB3"/>
                      </a:solidFill>
                      <a:prstDash val="solid"/>
                      <a:round/>
                      <a:headEnd type="none" w="med" len="med"/>
                      <a:tailEnd type="none" w="med" len="med"/>
                    </a:lnT>
                    <a:lnB w="12700" cap="flat" cmpd="sng" algn="ctr">
                      <a:solidFill>
                        <a:srgbClr val="439BB3"/>
                      </a:solidFill>
                      <a:prstDash val="solid"/>
                      <a:round/>
                      <a:headEnd type="none" w="med" len="med"/>
                      <a:tailEnd type="none" w="med" len="med"/>
                    </a:lnB>
                    <a:noFill/>
                  </a:tcPr>
                </a:tc>
                <a:tc vMerge="1">
                  <a:txBody>
                    <a:bodyPr/>
                    <a:lstStyle/>
                    <a:p>
                      <a:endParaRPr lang="tr-TR"/>
                    </a:p>
                  </a:txBody>
                  <a:tcPr/>
                </a:tc>
                <a:extLst>
                  <a:ext uri="{0D108BD9-81ED-4DB2-BD59-A6C34878D82A}">
                    <a16:rowId xmlns:a16="http://schemas.microsoft.com/office/drawing/2014/main" val="10007"/>
                  </a:ext>
                </a:extLst>
              </a:tr>
              <a:tr h="182880">
                <a:tc>
                  <a:txBody>
                    <a:bodyPr/>
                    <a:lstStyle/>
                    <a:p>
                      <a:pPr marL="176213" marR="0" indent="0" algn="l" defTabSz="914400" rtl="0" eaLnBrk="1" fontAlgn="base" latinLnBrk="0" hangingPunct="1">
                        <a:lnSpc>
                          <a:spcPct val="100000"/>
                        </a:lnSpc>
                        <a:spcBef>
                          <a:spcPct val="0"/>
                        </a:spcBef>
                        <a:spcAft>
                          <a:spcPct val="0"/>
                        </a:spcAft>
                        <a:buClr>
                          <a:srgbClr val="52AADF"/>
                        </a:buClr>
                        <a:buSzPct val="125000"/>
                        <a:buFont typeface="Arial" panose="020B0604020202020204" pitchFamily="34" charset="0"/>
                        <a:buNone/>
                        <a:tabLst/>
                        <a:defRPr/>
                      </a:pPr>
                      <a:r>
                        <a:rPr lang="tr-TR" sz="1800" kern="1200" dirty="0" smtClean="0">
                          <a:solidFill>
                            <a:srgbClr val="154E5F"/>
                          </a:solidFill>
                          <a:latin typeface="Calibri" pitchFamily="34" charset="0"/>
                          <a:ea typeface="ヒラギノ角ゴ Pro W3" pitchFamily="1" charset="-128"/>
                          <a:cs typeface="+mn-cs"/>
                        </a:rPr>
                        <a:t>Danışmanlık</a:t>
                      </a:r>
                    </a:p>
                  </a:txBody>
                  <a:tcPr anchor="ctr">
                    <a:lnL w="12700" cap="flat" cmpd="sng" algn="ctr">
                      <a:solidFill>
                        <a:srgbClr val="439BB3"/>
                      </a:solidFill>
                      <a:prstDash val="solid"/>
                      <a:round/>
                      <a:headEnd type="none" w="med" len="med"/>
                      <a:tailEnd type="none" w="med" len="med"/>
                    </a:lnL>
                    <a:lnR w="12700" cap="flat" cmpd="sng" algn="ctr">
                      <a:solidFill>
                        <a:srgbClr val="439BB3"/>
                      </a:solidFill>
                      <a:prstDash val="solid"/>
                      <a:round/>
                      <a:headEnd type="none" w="med" len="med"/>
                      <a:tailEnd type="none" w="med" len="med"/>
                    </a:lnR>
                    <a:lnT w="12700" cap="flat" cmpd="sng" algn="ctr">
                      <a:solidFill>
                        <a:srgbClr val="439BB3"/>
                      </a:solidFill>
                      <a:prstDash val="solid"/>
                      <a:round/>
                      <a:headEnd type="none" w="med" len="med"/>
                      <a:tailEnd type="none" w="med" len="med"/>
                    </a:lnT>
                    <a:lnB w="12700" cap="flat" cmpd="sng" algn="ctr">
                      <a:solidFill>
                        <a:srgbClr val="439BB3"/>
                      </a:solidFill>
                      <a:prstDash val="solid"/>
                      <a:round/>
                      <a:headEnd type="none" w="med" len="med"/>
                      <a:tailEnd type="none" w="med" len="med"/>
                    </a:lnB>
                    <a:noFill/>
                  </a:tcPr>
                </a:tc>
                <a:tc vMerge="1">
                  <a:txBody>
                    <a:bodyPr/>
                    <a:lstStyle/>
                    <a:p>
                      <a:pPr marL="117475" indent="-117475" algn="l" defTabSz="914400" rtl="0" eaLnBrk="1" latinLnBrk="0" hangingPunct="1">
                        <a:buClr>
                          <a:srgbClr val="52AADF"/>
                        </a:buClr>
                        <a:buSzPct val="99000"/>
                        <a:buFont typeface="Arial" panose="020B0604020202020204" pitchFamily="34" charset="0"/>
                        <a:buChar char="•"/>
                      </a:pPr>
                      <a:endParaRPr lang="tr-TR" sz="2000" b="0" kern="1200" dirty="0">
                        <a:solidFill>
                          <a:schemeClr val="accent1">
                            <a:lumMod val="50000"/>
                          </a:schemeClr>
                        </a:solidFill>
                        <a:latin typeface="Calibri" panose="020F0502020204030204" pitchFamily="34" charset="0"/>
                        <a:ea typeface="+mn-ea"/>
                        <a:cs typeface="+mn-cs"/>
                      </a:endParaRPr>
                    </a:p>
                  </a:txBody>
                  <a:tcPr anchor="ctr">
                    <a:lnL w="12700" cap="flat" cmpd="sng" algn="ctr">
                      <a:solidFill>
                        <a:srgbClr val="439BB3"/>
                      </a:solidFill>
                      <a:prstDash val="solid"/>
                      <a:round/>
                      <a:headEnd type="none" w="med" len="med"/>
                      <a:tailEnd type="none" w="med" len="med"/>
                    </a:lnL>
                    <a:lnR w="12700" cap="flat" cmpd="sng" algn="ctr">
                      <a:solidFill>
                        <a:srgbClr val="439BB3"/>
                      </a:solidFill>
                      <a:prstDash val="solid"/>
                      <a:round/>
                      <a:headEnd type="none" w="med" len="med"/>
                      <a:tailEnd type="none" w="med" len="med"/>
                    </a:lnR>
                    <a:lnT w="12700" cap="flat" cmpd="sng" algn="ctr">
                      <a:solidFill>
                        <a:srgbClr val="439BB3"/>
                      </a:solidFill>
                      <a:prstDash val="solid"/>
                      <a:round/>
                      <a:headEnd type="none" w="med" len="med"/>
                      <a:tailEnd type="none" w="med" len="med"/>
                    </a:lnT>
                    <a:lnB w="12700" cap="flat" cmpd="sng" algn="ctr">
                      <a:solidFill>
                        <a:srgbClr val="439BB3"/>
                      </a:solidFill>
                      <a:prstDash val="solid"/>
                      <a:round/>
                      <a:headEnd type="none" w="med" len="med"/>
                      <a:tailEnd type="none" w="med" len="med"/>
                    </a:lnB>
                    <a:noFill/>
                  </a:tcPr>
                </a:tc>
                <a:extLst>
                  <a:ext uri="{0D108BD9-81ED-4DB2-BD59-A6C34878D82A}">
                    <a16:rowId xmlns:a16="http://schemas.microsoft.com/office/drawing/2014/main" val="10005"/>
                  </a:ext>
                </a:extLst>
              </a:tr>
              <a:tr h="182880">
                <a:tc>
                  <a:txBody>
                    <a:bodyPr/>
                    <a:lstStyle/>
                    <a:p>
                      <a:pPr marL="176213" marR="0" indent="0" algn="l" defTabSz="914400" rtl="0" eaLnBrk="1" fontAlgn="base" latinLnBrk="0" hangingPunct="1">
                        <a:lnSpc>
                          <a:spcPct val="100000"/>
                        </a:lnSpc>
                        <a:spcBef>
                          <a:spcPct val="0"/>
                        </a:spcBef>
                        <a:spcAft>
                          <a:spcPct val="0"/>
                        </a:spcAft>
                        <a:buClr>
                          <a:srgbClr val="52AADF"/>
                        </a:buClr>
                        <a:buSzPct val="125000"/>
                        <a:buFont typeface="Arial" panose="020B0604020202020204" pitchFamily="34" charset="0"/>
                        <a:buNone/>
                        <a:tabLst/>
                        <a:defRPr/>
                      </a:pPr>
                      <a:r>
                        <a:rPr lang="tr-TR" sz="1800" kern="1200" dirty="0" smtClean="0">
                          <a:solidFill>
                            <a:srgbClr val="154E5F"/>
                          </a:solidFill>
                          <a:latin typeface="Calibri" pitchFamily="34" charset="0"/>
                          <a:ea typeface="ヒラギノ角ゴ Pro W3" pitchFamily="1" charset="-128"/>
                          <a:cs typeface="+mn-cs"/>
                        </a:rPr>
                        <a:t>Belgelendirme, test ve analiz</a:t>
                      </a:r>
                      <a:endParaRPr lang="tr-TR" sz="1800" kern="1200" dirty="0">
                        <a:solidFill>
                          <a:srgbClr val="154E5F"/>
                        </a:solidFill>
                        <a:latin typeface="Calibri" pitchFamily="34" charset="0"/>
                        <a:ea typeface="ヒラギノ角ゴ Pro W3" pitchFamily="1" charset="-128"/>
                        <a:cs typeface="+mn-cs"/>
                      </a:endParaRPr>
                    </a:p>
                  </a:txBody>
                  <a:tcPr anchor="ctr">
                    <a:lnL w="12700" cap="flat" cmpd="sng" algn="ctr">
                      <a:solidFill>
                        <a:srgbClr val="439BB3"/>
                      </a:solidFill>
                      <a:prstDash val="solid"/>
                      <a:round/>
                      <a:headEnd type="none" w="med" len="med"/>
                      <a:tailEnd type="none" w="med" len="med"/>
                    </a:lnL>
                    <a:lnR w="12700" cap="flat" cmpd="sng" algn="ctr">
                      <a:solidFill>
                        <a:srgbClr val="439BB3"/>
                      </a:solidFill>
                      <a:prstDash val="solid"/>
                      <a:round/>
                      <a:headEnd type="none" w="med" len="med"/>
                      <a:tailEnd type="none" w="med" len="med"/>
                    </a:lnR>
                    <a:lnT w="12700" cap="flat" cmpd="sng" algn="ctr">
                      <a:solidFill>
                        <a:srgbClr val="439BB3"/>
                      </a:solidFill>
                      <a:prstDash val="solid"/>
                      <a:round/>
                      <a:headEnd type="none" w="med" len="med"/>
                      <a:tailEnd type="none" w="med" len="med"/>
                    </a:lnT>
                    <a:lnB w="12700" cap="flat" cmpd="sng" algn="ctr">
                      <a:solidFill>
                        <a:srgbClr val="439BB3"/>
                      </a:solidFill>
                      <a:prstDash val="solid"/>
                      <a:round/>
                      <a:headEnd type="none" w="med" len="med"/>
                      <a:tailEnd type="none" w="med" len="med"/>
                    </a:lnB>
                    <a:noFill/>
                  </a:tcPr>
                </a:tc>
                <a:tc vMerge="1">
                  <a:txBody>
                    <a:bodyPr/>
                    <a:lstStyle/>
                    <a:p>
                      <a:endParaRPr lang="tr-TR"/>
                    </a:p>
                  </a:txBody>
                  <a:tcPr/>
                </a:tc>
                <a:extLst>
                  <a:ext uri="{0D108BD9-81ED-4DB2-BD59-A6C34878D82A}">
                    <a16:rowId xmlns:a16="http://schemas.microsoft.com/office/drawing/2014/main" val="10008"/>
                  </a:ext>
                </a:extLst>
              </a:tr>
              <a:tr h="696914">
                <a:tc>
                  <a:txBody>
                    <a:bodyPr/>
                    <a:lstStyle/>
                    <a:p>
                      <a:pPr marL="176213" indent="0" algn="l" rtl="0" fontAlgn="base">
                        <a:spcBef>
                          <a:spcPct val="0"/>
                        </a:spcBef>
                        <a:spcAft>
                          <a:spcPct val="0"/>
                        </a:spcAft>
                        <a:buClr>
                          <a:srgbClr val="52AADF"/>
                        </a:buClr>
                        <a:buSzPct val="125000"/>
                        <a:buFont typeface="Arial" panose="020B0604020202020204" pitchFamily="34" charset="0"/>
                        <a:buNone/>
                      </a:pPr>
                      <a:r>
                        <a:rPr lang="tr-TR" sz="1800" kern="1200" dirty="0" smtClean="0">
                          <a:solidFill>
                            <a:srgbClr val="154E5F"/>
                          </a:solidFill>
                          <a:latin typeface="Calibri" pitchFamily="34" charset="0"/>
                          <a:ea typeface="ヒラギノ角ゴ Pro W3" pitchFamily="1" charset="-128"/>
                          <a:cs typeface="+mn-cs"/>
                        </a:rPr>
                        <a:t>Proje hazırlama danışmanlığı </a:t>
                      </a:r>
                    </a:p>
                    <a:p>
                      <a:pPr marL="176213" indent="0" algn="l" rtl="0" fontAlgn="base">
                        <a:spcBef>
                          <a:spcPct val="0"/>
                        </a:spcBef>
                        <a:spcAft>
                          <a:spcPct val="0"/>
                        </a:spcAft>
                        <a:buClr>
                          <a:srgbClr val="52AADF"/>
                        </a:buClr>
                        <a:buSzPct val="125000"/>
                        <a:buFont typeface="Arial" panose="020B0604020202020204" pitchFamily="34" charset="0"/>
                        <a:buNone/>
                      </a:pPr>
                      <a:r>
                        <a:rPr lang="tr-TR" sz="1800" kern="1200" dirty="0" smtClean="0">
                          <a:solidFill>
                            <a:srgbClr val="154E5F"/>
                          </a:solidFill>
                          <a:latin typeface="Calibri" pitchFamily="34" charset="0"/>
                          <a:ea typeface="ヒラギノ角ゴ Pro W3" pitchFamily="1" charset="-128"/>
                          <a:cs typeface="+mn-cs"/>
                        </a:rPr>
                        <a:t>(azami 4.000 TL)</a:t>
                      </a:r>
                      <a:endParaRPr lang="tr-TR" sz="1800" kern="1200" dirty="0">
                        <a:solidFill>
                          <a:srgbClr val="154E5F"/>
                        </a:solidFill>
                        <a:latin typeface="Calibri" pitchFamily="34" charset="0"/>
                        <a:ea typeface="ヒラギノ角ゴ Pro W3" pitchFamily="1" charset="-128"/>
                        <a:cs typeface="+mn-cs"/>
                      </a:endParaRPr>
                    </a:p>
                  </a:txBody>
                  <a:tcPr anchor="ctr">
                    <a:lnL w="12700" cap="flat" cmpd="sng" algn="ctr">
                      <a:solidFill>
                        <a:srgbClr val="439BB3"/>
                      </a:solidFill>
                      <a:prstDash val="solid"/>
                      <a:round/>
                      <a:headEnd type="none" w="med" len="med"/>
                      <a:tailEnd type="none" w="med" len="med"/>
                    </a:lnL>
                    <a:lnR w="12700" cap="flat" cmpd="sng" algn="ctr">
                      <a:solidFill>
                        <a:srgbClr val="439BB3"/>
                      </a:solidFill>
                      <a:prstDash val="solid"/>
                      <a:round/>
                      <a:headEnd type="none" w="med" len="med"/>
                      <a:tailEnd type="none" w="med" len="med"/>
                    </a:lnR>
                    <a:lnT w="12700" cap="flat" cmpd="sng" algn="ctr">
                      <a:solidFill>
                        <a:srgbClr val="439BB3"/>
                      </a:solidFill>
                      <a:prstDash val="solid"/>
                      <a:round/>
                      <a:headEnd type="none" w="med" len="med"/>
                      <a:tailEnd type="none" w="med" len="med"/>
                    </a:lnT>
                    <a:lnB w="12700" cap="flat" cmpd="sng" algn="ctr">
                      <a:solidFill>
                        <a:srgbClr val="439BB3"/>
                      </a:solidFill>
                      <a:prstDash val="solid"/>
                      <a:round/>
                      <a:headEnd type="none" w="med" len="med"/>
                      <a:tailEnd type="none" w="med" len="med"/>
                    </a:lnB>
                    <a:noFill/>
                  </a:tcPr>
                </a:tc>
                <a:tc vMerge="1">
                  <a:txBody>
                    <a:bodyPr/>
                    <a:lstStyle/>
                    <a:p>
                      <a:pPr marL="117475" indent="-117475" algn="l" defTabSz="914400" rtl="0" eaLnBrk="1" latinLnBrk="0" hangingPunct="1">
                        <a:buClr>
                          <a:srgbClr val="52AADF"/>
                        </a:buClr>
                        <a:buSzPct val="99000"/>
                        <a:buFont typeface="Arial" panose="020B0604020202020204" pitchFamily="34" charset="0"/>
                        <a:buChar char="•"/>
                      </a:pPr>
                      <a:endParaRPr lang="tr-TR" sz="2000" b="0" kern="1200" dirty="0">
                        <a:solidFill>
                          <a:schemeClr val="accent1">
                            <a:lumMod val="50000"/>
                          </a:schemeClr>
                        </a:solidFill>
                        <a:latin typeface="Calibri" panose="020F0502020204030204" pitchFamily="34" charset="0"/>
                        <a:ea typeface="+mn-ea"/>
                        <a:cs typeface="+mn-cs"/>
                      </a:endParaRPr>
                    </a:p>
                  </a:txBody>
                  <a:tcPr anchor="ctr">
                    <a:lnL w="12700" cap="flat" cmpd="sng" algn="ctr">
                      <a:solidFill>
                        <a:srgbClr val="439BB3"/>
                      </a:solidFill>
                      <a:prstDash val="solid"/>
                      <a:round/>
                      <a:headEnd type="none" w="med" len="med"/>
                      <a:tailEnd type="none" w="med" len="med"/>
                    </a:lnL>
                    <a:lnR w="12700" cap="flat" cmpd="sng" algn="ctr">
                      <a:solidFill>
                        <a:srgbClr val="439BB3"/>
                      </a:solidFill>
                      <a:prstDash val="solid"/>
                      <a:round/>
                      <a:headEnd type="none" w="med" len="med"/>
                      <a:tailEnd type="none" w="med" len="med"/>
                    </a:lnR>
                    <a:lnT w="12700" cap="flat" cmpd="sng" algn="ctr">
                      <a:solidFill>
                        <a:srgbClr val="439BB3"/>
                      </a:solidFill>
                      <a:prstDash val="solid"/>
                      <a:round/>
                      <a:headEnd type="none" w="med" len="med"/>
                      <a:tailEnd type="none" w="med" len="med"/>
                    </a:lnT>
                    <a:lnB w="12700" cap="flat" cmpd="sng" algn="ctr">
                      <a:solidFill>
                        <a:srgbClr val="439BB3"/>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7722350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o 6"/>
          <p:cNvGraphicFramePr>
            <a:graphicFrameLocks noGrp="1"/>
          </p:cNvGraphicFramePr>
          <p:nvPr>
            <p:extLst>
              <p:ext uri="{D42A27DB-BD31-4B8C-83A1-F6EECF244321}">
                <p14:modId xmlns:p14="http://schemas.microsoft.com/office/powerpoint/2010/main" val="282812809"/>
              </p:ext>
            </p:extLst>
          </p:nvPr>
        </p:nvGraphicFramePr>
        <p:xfrm>
          <a:off x="467546" y="829260"/>
          <a:ext cx="8136902" cy="5251336"/>
        </p:xfrm>
        <a:graphic>
          <a:graphicData uri="http://schemas.openxmlformats.org/drawingml/2006/table">
            <a:tbl>
              <a:tblPr firstRow="1" firstCol="1" bandRow="1"/>
              <a:tblGrid>
                <a:gridCol w="2232246">
                  <a:extLst>
                    <a:ext uri="{9D8B030D-6E8A-4147-A177-3AD203B41FA5}">
                      <a16:colId xmlns:a16="http://schemas.microsoft.com/office/drawing/2014/main" val="20000"/>
                    </a:ext>
                  </a:extLst>
                </a:gridCol>
                <a:gridCol w="3528392">
                  <a:extLst>
                    <a:ext uri="{9D8B030D-6E8A-4147-A177-3AD203B41FA5}">
                      <a16:colId xmlns:a16="http://schemas.microsoft.com/office/drawing/2014/main" val="20001"/>
                    </a:ext>
                  </a:extLst>
                </a:gridCol>
                <a:gridCol w="2376264">
                  <a:extLst>
                    <a:ext uri="{9D8B030D-6E8A-4147-A177-3AD203B41FA5}">
                      <a16:colId xmlns:a16="http://schemas.microsoft.com/office/drawing/2014/main" val="20002"/>
                    </a:ext>
                  </a:extLst>
                </a:gridCol>
              </a:tblGrid>
              <a:tr h="362694">
                <a:tc gridSpan="2">
                  <a:txBody>
                    <a:bodyPr/>
                    <a:lstStyle/>
                    <a:p>
                      <a:pPr>
                        <a:spcAft>
                          <a:spcPts val="0"/>
                        </a:spcAft>
                      </a:pPr>
                      <a:r>
                        <a:rPr lang="tr-TR" sz="2200" b="1" dirty="0">
                          <a:solidFill>
                            <a:srgbClr val="FFFFFF"/>
                          </a:solidFill>
                          <a:effectLst/>
                          <a:latin typeface="Calibri" panose="020F0502020204030204" pitchFamily="34" charset="0"/>
                          <a:ea typeface="Cambria"/>
                        </a:rPr>
                        <a:t>Desteklenecek </a:t>
                      </a:r>
                      <a:r>
                        <a:rPr lang="tr-TR" sz="2200" b="1" dirty="0" smtClean="0">
                          <a:solidFill>
                            <a:srgbClr val="FFFFFF"/>
                          </a:solidFill>
                          <a:effectLst/>
                          <a:latin typeface="Calibri" panose="020F0502020204030204" pitchFamily="34" charset="0"/>
                          <a:ea typeface="Cambria"/>
                        </a:rPr>
                        <a:t>Giderlerle İlgili Diğer</a:t>
                      </a:r>
                      <a:r>
                        <a:rPr lang="tr-TR" sz="2200" b="1" baseline="0" dirty="0" smtClean="0">
                          <a:solidFill>
                            <a:srgbClr val="FFFFFF"/>
                          </a:solidFill>
                          <a:effectLst/>
                          <a:latin typeface="Calibri" panose="020F0502020204030204" pitchFamily="34" charset="0"/>
                          <a:ea typeface="Cambria"/>
                        </a:rPr>
                        <a:t> Hususlar</a:t>
                      </a:r>
                      <a:r>
                        <a:rPr lang="tr-TR" sz="2200" b="1" dirty="0" smtClean="0">
                          <a:solidFill>
                            <a:srgbClr val="FFFFFF"/>
                          </a:solidFill>
                          <a:effectLst/>
                          <a:latin typeface="Calibri" panose="020F0502020204030204" pitchFamily="34" charset="0"/>
                          <a:ea typeface="Cambria"/>
                        </a:rPr>
                        <a:t> </a:t>
                      </a:r>
                      <a:endParaRPr lang="tr-TR" sz="2200" dirty="0">
                        <a:effectLst/>
                        <a:latin typeface="Calibri" panose="020F0502020204030204" pitchFamily="34" charset="0"/>
                        <a:ea typeface="Times New Roman"/>
                      </a:endParaRPr>
                    </a:p>
                  </a:txBody>
                  <a:tcPr marL="68580" marR="68580" marT="0" marB="0">
                    <a:lnL>
                      <a:noFill/>
                    </a:lnL>
                    <a:lnR>
                      <a:noFill/>
                    </a:lnR>
                    <a:lnT>
                      <a:noFill/>
                    </a:lnT>
                    <a:lnB>
                      <a:noFill/>
                    </a:lnB>
                    <a:solidFill>
                      <a:srgbClr val="4BACC6"/>
                    </a:solidFill>
                  </a:tcPr>
                </a:tc>
                <a:tc hMerge="1">
                  <a:txBody>
                    <a:bodyPr/>
                    <a:lstStyle/>
                    <a:p>
                      <a:endParaRPr lang="tr-TR"/>
                    </a:p>
                  </a:txBody>
                  <a:tcPr/>
                </a:tc>
                <a:tc>
                  <a:txBody>
                    <a:bodyPr/>
                    <a:lstStyle/>
                    <a:p>
                      <a:pPr>
                        <a:spcAft>
                          <a:spcPts val="0"/>
                        </a:spcAft>
                      </a:pPr>
                      <a:r>
                        <a:rPr lang="tr-TR" sz="1600" dirty="0">
                          <a:effectLst/>
                          <a:latin typeface="Times New Roman"/>
                          <a:ea typeface="Cambria"/>
                        </a:rPr>
                        <a:t> </a:t>
                      </a:r>
                      <a:endParaRPr lang="tr-TR" sz="1600" dirty="0">
                        <a:effectLst/>
                        <a:latin typeface="Times New Roman"/>
                        <a:ea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0"/>
                  </a:ext>
                </a:extLst>
              </a:tr>
              <a:tr h="164861">
                <a:tc gridSpan="3">
                  <a:txBody>
                    <a:bodyPr/>
                    <a:lstStyle/>
                    <a:p>
                      <a:pPr algn="just">
                        <a:spcAft>
                          <a:spcPts val="0"/>
                        </a:spcAft>
                      </a:pPr>
                      <a:endParaRPr lang="tr-TR" sz="1000" dirty="0">
                        <a:effectLst/>
                        <a:latin typeface="Calibri" panose="020F0502020204030204" pitchFamily="34" charset="0"/>
                        <a:ea typeface="Times New Roman"/>
                      </a:endParaRPr>
                    </a:p>
                  </a:txBody>
                  <a:tcPr marL="68580" marR="68580" marT="0" marB="0">
                    <a:lnL>
                      <a:noFill/>
                    </a:lnL>
                    <a:lnR>
                      <a:noFill/>
                    </a:lnR>
                    <a:lnT>
                      <a:noFill/>
                    </a:lnT>
                    <a:lnB w="12700"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1"/>
                  </a:ext>
                </a:extLst>
              </a:tr>
              <a:tr h="4723781">
                <a:tc>
                  <a:txBody>
                    <a:bodyPr/>
                    <a:lstStyle/>
                    <a:p>
                      <a:pPr algn="l">
                        <a:spcAft>
                          <a:spcPts val="0"/>
                        </a:spcAft>
                      </a:pPr>
                      <a:r>
                        <a:rPr lang="tr-TR" sz="1600" dirty="0">
                          <a:solidFill>
                            <a:srgbClr val="FFFF00"/>
                          </a:solidFill>
                          <a:effectLst/>
                          <a:latin typeface="Calibri" panose="020F0502020204030204" pitchFamily="34" charset="0"/>
                          <a:ea typeface="Cambria"/>
                        </a:rPr>
                        <a:t> </a:t>
                      </a:r>
                      <a:r>
                        <a:rPr lang="tr-TR" sz="2200" b="1" dirty="0" smtClean="0">
                          <a:solidFill>
                            <a:schemeClr val="bg1"/>
                          </a:solidFill>
                          <a:effectLst/>
                          <a:latin typeface="Calibri" panose="020F0502020204030204" pitchFamily="34" charset="0"/>
                          <a:ea typeface="Cambria"/>
                        </a:rPr>
                        <a:t>Personel desteği</a:t>
                      </a:r>
                      <a:endParaRPr lang="tr-TR" sz="2200" b="1" dirty="0">
                        <a:solidFill>
                          <a:schemeClr val="bg1"/>
                        </a:solidFill>
                        <a:effectLst/>
                        <a:latin typeface="Calibri" panose="020F0502020204030204" pitchFamily="34" charset="0"/>
                        <a:ea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ACC6"/>
                    </a:solidFill>
                  </a:tcPr>
                </a:tc>
                <a:tc gridSpan="2">
                  <a:txBody>
                    <a:bodyPr/>
                    <a:lstStyle/>
                    <a:p>
                      <a:pPr marL="217488" indent="-217488" algn="just">
                        <a:spcAft>
                          <a:spcPts val="0"/>
                        </a:spcAft>
                        <a:buClr>
                          <a:srgbClr val="52AADF"/>
                        </a:buClr>
                        <a:buSzPct val="125000"/>
                        <a:buFont typeface="Arial" panose="020B0604020202020204" pitchFamily="34" charset="0"/>
                        <a:buChar char="•"/>
                        <a:tabLst/>
                      </a:pPr>
                      <a:r>
                        <a:rPr lang="tr-TR" sz="1600" b="0" kern="1200" dirty="0" smtClean="0">
                          <a:solidFill>
                            <a:srgbClr val="154E5F"/>
                          </a:solidFill>
                          <a:latin typeface="Calibri" panose="020F0502020204030204" pitchFamily="34" charset="0"/>
                          <a:ea typeface="+mn-ea"/>
                          <a:cs typeface="+mn-cs"/>
                        </a:rPr>
                        <a:t>Proje ile ilişkilendirilmiş olmak kaydıyla işletmede </a:t>
                      </a:r>
                      <a:r>
                        <a:rPr lang="tr-TR" sz="1600" b="0" kern="1200" dirty="0" smtClean="0">
                          <a:solidFill>
                            <a:srgbClr val="FF0000"/>
                          </a:solidFill>
                          <a:latin typeface="Calibri" panose="020F0502020204030204" pitchFamily="34" charset="0"/>
                          <a:ea typeface="+mn-ea"/>
                          <a:cs typeface="+mn-cs"/>
                        </a:rPr>
                        <a:t>tam zamanlı </a:t>
                      </a:r>
                      <a:r>
                        <a:rPr lang="tr-TR" sz="1600" b="0" kern="1200" dirty="0" smtClean="0">
                          <a:solidFill>
                            <a:srgbClr val="154E5F"/>
                          </a:solidFill>
                          <a:latin typeface="Calibri" panose="020F0502020204030204" pitchFamily="34" charset="0"/>
                          <a:ea typeface="+mn-ea"/>
                          <a:cs typeface="+mn-cs"/>
                        </a:rPr>
                        <a:t>çalışacak personel desteklenebilir. </a:t>
                      </a:r>
                    </a:p>
                    <a:p>
                      <a:pPr marL="217488" indent="-217488" algn="just">
                        <a:spcAft>
                          <a:spcPts val="0"/>
                        </a:spcAft>
                        <a:buClr>
                          <a:srgbClr val="52AADF"/>
                        </a:buClr>
                        <a:buSzPct val="125000"/>
                        <a:buFont typeface="Arial" panose="020B0604020202020204" pitchFamily="34" charset="0"/>
                        <a:buChar char="•"/>
                        <a:tabLst/>
                      </a:pPr>
                      <a:r>
                        <a:rPr lang="tr-TR" sz="1600" b="0" kern="1200" dirty="0" smtClean="0">
                          <a:solidFill>
                            <a:srgbClr val="154E5F"/>
                          </a:solidFill>
                          <a:latin typeface="Calibri" panose="020F0502020204030204" pitchFamily="34" charset="0"/>
                          <a:ea typeface="+mn-ea"/>
                          <a:cs typeface="+mn-cs"/>
                        </a:rPr>
                        <a:t>Proje Kapsamında en fazla 2’si mevcut, kalanı yeni* personel olmak üzere toplamda en fazla </a:t>
                      </a:r>
                      <a:r>
                        <a:rPr lang="tr-TR" sz="1600" b="0" kern="1200" dirty="0" smtClean="0">
                          <a:solidFill>
                            <a:srgbClr val="FF0000"/>
                          </a:solidFill>
                          <a:latin typeface="Calibri" panose="020F0502020204030204" pitchFamily="34" charset="0"/>
                          <a:ea typeface="+mn-ea"/>
                          <a:cs typeface="+mn-cs"/>
                        </a:rPr>
                        <a:t>4 personel </a:t>
                      </a:r>
                      <a:r>
                        <a:rPr lang="tr-TR" sz="1600" b="0" kern="1200" dirty="0" smtClean="0">
                          <a:solidFill>
                            <a:srgbClr val="154E5F"/>
                          </a:solidFill>
                          <a:latin typeface="Calibri" panose="020F0502020204030204" pitchFamily="34" charset="0"/>
                          <a:ea typeface="+mn-ea"/>
                          <a:cs typeface="+mn-cs"/>
                        </a:rPr>
                        <a:t>desteklenebilir.</a:t>
                      </a:r>
                    </a:p>
                    <a:p>
                      <a:pPr marL="801688" indent="0" algn="just">
                        <a:spcAft>
                          <a:spcPts val="0"/>
                        </a:spcAft>
                        <a:buClr>
                          <a:srgbClr val="52AADF"/>
                        </a:buClr>
                        <a:buSzPct val="125000"/>
                        <a:buFont typeface="Arial" panose="020B0604020202020204" pitchFamily="34" charset="0"/>
                        <a:buNone/>
                        <a:tabLst/>
                      </a:pPr>
                      <a:r>
                        <a:rPr lang="tr-TR" sz="1600" b="0" kern="1200" dirty="0" smtClean="0">
                          <a:solidFill>
                            <a:srgbClr val="154E5F"/>
                          </a:solidFill>
                          <a:latin typeface="Calibri" panose="020F0502020204030204" pitchFamily="34" charset="0"/>
                          <a:ea typeface="+mn-ea"/>
                          <a:cs typeface="+mn-cs"/>
                        </a:rPr>
                        <a:t>*: Proje başlangıç tarihinden itibaren son 4 ay içinde işletmede çalışmayan veya proje başlangıç tarihi (desteklemeye ilişkin kurul kararının KOSGEB evrak kayıt tarihi)  itibariyle son 30 gün içinde istihdam edilmiş olan personel yeni sayılacaktır.</a:t>
                      </a:r>
                    </a:p>
                    <a:p>
                      <a:pPr marL="0" indent="0" algn="just">
                        <a:spcAft>
                          <a:spcPts val="0"/>
                        </a:spcAft>
                        <a:buClr>
                          <a:srgbClr val="52AADF"/>
                        </a:buClr>
                        <a:buSzPct val="125000"/>
                        <a:buFont typeface="Arial" panose="020B0604020202020204" pitchFamily="34" charset="0"/>
                        <a:buNone/>
                        <a:tabLst/>
                      </a:pPr>
                      <a:endParaRPr lang="tr-TR" sz="1600" b="0" kern="1200" dirty="0" smtClean="0">
                        <a:solidFill>
                          <a:srgbClr val="154E5F"/>
                        </a:solidFill>
                        <a:latin typeface="Calibri" panose="020F0502020204030204" pitchFamily="34" charset="0"/>
                        <a:ea typeface="+mn-ea"/>
                        <a:cs typeface="+mn-cs"/>
                      </a:endParaRPr>
                    </a:p>
                    <a:p>
                      <a:pPr marL="217488" indent="-217488" algn="just">
                        <a:spcAft>
                          <a:spcPts val="0"/>
                        </a:spcAft>
                        <a:buClr>
                          <a:srgbClr val="52AADF"/>
                        </a:buClr>
                        <a:buSzPct val="125000"/>
                        <a:buFont typeface="Arial" panose="020B0604020202020204" pitchFamily="34" charset="0"/>
                        <a:buChar char="•"/>
                        <a:tabLst/>
                      </a:pPr>
                      <a:r>
                        <a:rPr lang="tr-TR" sz="1600" b="0" kern="1200" dirty="0" smtClean="0">
                          <a:solidFill>
                            <a:srgbClr val="154E5F"/>
                          </a:solidFill>
                          <a:latin typeface="Calibri" panose="020F0502020204030204" pitchFamily="34" charset="0"/>
                          <a:ea typeface="+mn-ea"/>
                          <a:cs typeface="+mn-cs"/>
                        </a:rPr>
                        <a:t>Desteklenmesi uygun görülen her bir personel için ödenebilecek aylık destek üst limiti: </a:t>
                      </a:r>
                    </a:p>
                    <a:p>
                      <a:pPr marL="1095375" indent="-285750" algn="just">
                        <a:spcAft>
                          <a:spcPts val="0"/>
                        </a:spcAft>
                        <a:buClr>
                          <a:srgbClr val="52AADF"/>
                        </a:buClr>
                        <a:buSzPct val="125000"/>
                        <a:buFontTx/>
                        <a:buChar char="-"/>
                        <a:tabLst/>
                      </a:pPr>
                      <a:r>
                        <a:rPr lang="tr-TR" sz="1600" b="0" kern="1200" dirty="0" smtClean="0">
                          <a:solidFill>
                            <a:srgbClr val="154E5F"/>
                          </a:solidFill>
                          <a:latin typeface="Calibri" panose="020F0502020204030204" pitchFamily="34" charset="0"/>
                          <a:ea typeface="+mn-ea"/>
                          <a:cs typeface="+mn-cs"/>
                        </a:rPr>
                        <a:t>Ön Lisans mezunları için net asgari ücretin 1,25 katı</a:t>
                      </a:r>
                    </a:p>
                    <a:p>
                      <a:pPr marL="1095375" indent="-285750" algn="just">
                        <a:spcAft>
                          <a:spcPts val="0"/>
                        </a:spcAft>
                        <a:buClr>
                          <a:srgbClr val="52AADF"/>
                        </a:buClr>
                        <a:buSzPct val="125000"/>
                        <a:buFontTx/>
                        <a:buChar char="-"/>
                        <a:tabLst/>
                      </a:pPr>
                      <a:r>
                        <a:rPr lang="tr-TR" sz="1600" b="0" kern="1200" dirty="0" smtClean="0">
                          <a:solidFill>
                            <a:srgbClr val="154E5F"/>
                          </a:solidFill>
                          <a:latin typeface="Calibri" panose="020F0502020204030204" pitchFamily="34" charset="0"/>
                          <a:ea typeface="+mn-ea"/>
                          <a:cs typeface="+mn-cs"/>
                        </a:rPr>
                        <a:t>Lisans mezunları için net asgari ücretin 1,5 katı</a:t>
                      </a:r>
                    </a:p>
                    <a:p>
                      <a:pPr marL="1095375" indent="-285750" algn="just">
                        <a:spcAft>
                          <a:spcPts val="0"/>
                        </a:spcAft>
                        <a:buClr>
                          <a:srgbClr val="52AADF"/>
                        </a:buClr>
                        <a:buSzPct val="125000"/>
                        <a:buFontTx/>
                        <a:buChar char="-"/>
                        <a:tabLst/>
                      </a:pPr>
                      <a:r>
                        <a:rPr lang="tr-TR" sz="1600" b="0" kern="1200" dirty="0" smtClean="0">
                          <a:solidFill>
                            <a:srgbClr val="154E5F"/>
                          </a:solidFill>
                          <a:latin typeface="Calibri" panose="020F0502020204030204" pitchFamily="34" charset="0"/>
                          <a:ea typeface="+mn-ea"/>
                          <a:cs typeface="+mn-cs"/>
                        </a:rPr>
                        <a:t>Yüksek lisans mezunları için net asgari ücretin 1,75 katı</a:t>
                      </a:r>
                    </a:p>
                    <a:p>
                      <a:pPr marL="1095375" indent="-285750" algn="just">
                        <a:spcAft>
                          <a:spcPts val="0"/>
                        </a:spcAft>
                        <a:buClr>
                          <a:srgbClr val="52AADF"/>
                        </a:buClr>
                        <a:buSzPct val="125000"/>
                        <a:buFontTx/>
                        <a:buChar char="-"/>
                        <a:tabLst/>
                      </a:pPr>
                      <a:r>
                        <a:rPr lang="tr-TR" sz="1600" b="0" kern="1200" dirty="0" smtClean="0">
                          <a:solidFill>
                            <a:srgbClr val="154E5F"/>
                          </a:solidFill>
                          <a:latin typeface="Calibri" panose="020F0502020204030204" pitchFamily="34" charset="0"/>
                          <a:ea typeface="+mn-ea"/>
                          <a:cs typeface="+mn-cs"/>
                        </a:rPr>
                        <a:t>Doktora mezunları için net asgari ücretin 2 katı</a:t>
                      </a:r>
                    </a:p>
                    <a:p>
                      <a:pPr marL="801688" indent="0" algn="just">
                        <a:spcAft>
                          <a:spcPts val="0"/>
                        </a:spcAft>
                        <a:buClr>
                          <a:srgbClr val="52AADF"/>
                        </a:buClr>
                        <a:buSzPct val="125000"/>
                        <a:buFont typeface="Arial" panose="020B0604020202020204" pitchFamily="34" charset="0"/>
                        <a:buNone/>
                        <a:tabLst/>
                      </a:pPr>
                      <a:r>
                        <a:rPr lang="tr-TR" sz="1600" b="0" kern="1200" dirty="0" smtClean="0">
                          <a:solidFill>
                            <a:srgbClr val="154E5F"/>
                          </a:solidFill>
                          <a:latin typeface="Calibri" panose="020F0502020204030204" pitchFamily="34" charset="0"/>
                          <a:ea typeface="+mn-ea"/>
                          <a:cs typeface="+mn-cs"/>
                        </a:rPr>
                        <a:t>Not: SGK idari kayıtlarındaki sigorta primine esas kazancın daha düşük olması durumunda bu tutar dikkate alınır. Hesap, proje desteği kapsamındaki gün sayısına göre yapılır. </a:t>
                      </a: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10002"/>
                  </a:ext>
                </a:extLst>
              </a:tr>
            </a:tbl>
          </a:graphicData>
        </a:graphic>
      </p:graphicFrame>
      <p:grpSp>
        <p:nvGrpSpPr>
          <p:cNvPr id="17" name="Grup 16"/>
          <p:cNvGrpSpPr/>
          <p:nvPr/>
        </p:nvGrpSpPr>
        <p:grpSpPr>
          <a:xfrm>
            <a:off x="271736" y="341442"/>
            <a:ext cx="8332712" cy="584775"/>
            <a:chOff x="271736" y="514606"/>
            <a:chExt cx="8332712" cy="584775"/>
          </a:xfrm>
        </p:grpSpPr>
        <p:sp>
          <p:nvSpPr>
            <p:cNvPr id="18" name="3 Metin kutusu"/>
            <p:cNvSpPr txBox="1"/>
            <p:nvPr/>
          </p:nvSpPr>
          <p:spPr>
            <a:xfrm>
              <a:off x="271736" y="514606"/>
              <a:ext cx="7632848" cy="584775"/>
            </a:xfrm>
            <a:prstGeom prst="rect">
              <a:avLst/>
            </a:prstGeom>
            <a:noFill/>
          </p:spPr>
          <p:txBody>
            <a:bodyPr wrap="square" rtlCol="0">
              <a:spAutoFit/>
            </a:bodyPr>
            <a:lstStyle/>
            <a:p>
              <a:r>
                <a:rPr lang="tr-TR" sz="1600" b="1" dirty="0" smtClean="0">
                  <a:solidFill>
                    <a:srgbClr val="00BAD9"/>
                  </a:solidFill>
                </a:rPr>
                <a:t>KOBİGEL - KOBİ GELİŞİM DESTEK PROGRAMI </a:t>
              </a:r>
              <a:r>
                <a:rPr lang="tr-TR" sz="1600" b="1" dirty="0">
                  <a:solidFill>
                    <a:schemeClr val="accent1">
                      <a:lumMod val="60000"/>
                      <a:lumOff val="40000"/>
                    </a:schemeClr>
                  </a:solidFill>
                </a:rPr>
                <a:t>|</a:t>
              </a:r>
              <a:r>
                <a:rPr lang="tr-TR" sz="1600" b="1" dirty="0">
                  <a:solidFill>
                    <a:schemeClr val="bg2">
                      <a:lumMod val="90000"/>
                    </a:schemeClr>
                  </a:solidFill>
                </a:rPr>
                <a:t> </a:t>
              </a:r>
              <a:r>
                <a:rPr lang="tr-TR" sz="1600" b="1" dirty="0" smtClean="0">
                  <a:solidFill>
                    <a:srgbClr val="0070C0"/>
                  </a:solidFill>
                </a:rPr>
                <a:t>2020 </a:t>
              </a:r>
              <a:r>
                <a:rPr lang="tr-TR" sz="1600" b="1" dirty="0">
                  <a:solidFill>
                    <a:srgbClr val="0070C0"/>
                  </a:solidFill>
                </a:rPr>
                <a:t>– 02 Proje Teklif Çağrısı</a:t>
              </a:r>
            </a:p>
            <a:p>
              <a:endParaRPr lang="tr-TR" sz="1600" b="1" dirty="0">
                <a:solidFill>
                  <a:srgbClr val="00BAD9"/>
                </a:solidFill>
              </a:endParaRPr>
            </a:p>
          </p:txBody>
        </p:sp>
        <p:cxnSp>
          <p:nvCxnSpPr>
            <p:cNvPr id="19" name="Düz Bağlayıcı 18"/>
            <p:cNvCxnSpPr/>
            <p:nvPr/>
          </p:nvCxnSpPr>
          <p:spPr>
            <a:xfrm>
              <a:off x="271736" y="853160"/>
              <a:ext cx="8332712" cy="0"/>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11" name="Picture 3"/>
          <p:cNvPicPr>
            <a:picLocks noChangeAspect="1" noChangeArrowheads="1"/>
          </p:cNvPicPr>
          <p:nvPr/>
        </p:nvPicPr>
        <p:blipFill>
          <a:blip r:embed="rId2" cstate="print"/>
          <a:srcRect/>
          <a:stretch>
            <a:fillRect/>
          </a:stretch>
        </p:blipFill>
        <p:spPr bwMode="auto">
          <a:xfrm>
            <a:off x="8172400" y="176024"/>
            <a:ext cx="720080" cy="507913"/>
          </a:xfrm>
          <a:prstGeom prst="rect">
            <a:avLst/>
          </a:prstGeom>
          <a:noFill/>
          <a:ln w="9525">
            <a:noFill/>
            <a:miter lim="800000"/>
            <a:headEnd/>
            <a:tailEnd/>
          </a:ln>
        </p:spPr>
      </p:pic>
      <p:sp>
        <p:nvSpPr>
          <p:cNvPr id="12" name="Slayt Numarası Yer Tutucusu 1"/>
          <p:cNvSpPr txBox="1">
            <a:spLocks/>
          </p:cNvSpPr>
          <p:nvPr/>
        </p:nvSpPr>
        <p:spPr>
          <a:xfrm>
            <a:off x="6372225" y="6456811"/>
            <a:ext cx="2133600" cy="362508"/>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solidFill>
                <a:latin typeface="+mn-lt"/>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a:lstStyle>
          <a:p>
            <a:pPr>
              <a:defRPr/>
            </a:pPr>
            <a:fld id="{FF16F97C-866D-4F85-A1F6-DDF39F62CB6A}" type="slidenum">
              <a:rPr lang="en-CA" smtClean="0">
                <a:latin typeface="Calibri" panose="020F0502020204030204" pitchFamily="34" charset="0"/>
              </a:rPr>
              <a:pPr>
                <a:defRPr/>
              </a:pPr>
              <a:t>35</a:t>
            </a:fld>
            <a:endParaRPr lang="en-CA" dirty="0">
              <a:latin typeface="Calibri" panose="020F0502020204030204" pitchFamily="34" charset="0"/>
            </a:endParaRPr>
          </a:p>
        </p:txBody>
      </p:sp>
    </p:spTree>
    <p:extLst>
      <p:ext uri="{BB962C8B-B14F-4D97-AF65-F5344CB8AC3E}">
        <p14:creationId xmlns:p14="http://schemas.microsoft.com/office/powerpoint/2010/main" val="21063191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o 6"/>
          <p:cNvGraphicFramePr>
            <a:graphicFrameLocks noGrp="1"/>
          </p:cNvGraphicFramePr>
          <p:nvPr>
            <p:extLst>
              <p:ext uri="{D42A27DB-BD31-4B8C-83A1-F6EECF244321}">
                <p14:modId xmlns:p14="http://schemas.microsoft.com/office/powerpoint/2010/main" val="818771338"/>
              </p:ext>
            </p:extLst>
          </p:nvPr>
        </p:nvGraphicFramePr>
        <p:xfrm>
          <a:off x="467546" y="679996"/>
          <a:ext cx="8136902" cy="5608320"/>
        </p:xfrm>
        <a:graphic>
          <a:graphicData uri="http://schemas.openxmlformats.org/drawingml/2006/table">
            <a:tbl>
              <a:tblPr firstRow="1" firstCol="1" bandRow="1"/>
              <a:tblGrid>
                <a:gridCol w="2232246">
                  <a:extLst>
                    <a:ext uri="{9D8B030D-6E8A-4147-A177-3AD203B41FA5}">
                      <a16:colId xmlns:a16="http://schemas.microsoft.com/office/drawing/2014/main" val="20000"/>
                    </a:ext>
                  </a:extLst>
                </a:gridCol>
                <a:gridCol w="3384376">
                  <a:extLst>
                    <a:ext uri="{9D8B030D-6E8A-4147-A177-3AD203B41FA5}">
                      <a16:colId xmlns:a16="http://schemas.microsoft.com/office/drawing/2014/main" val="20001"/>
                    </a:ext>
                  </a:extLst>
                </a:gridCol>
                <a:gridCol w="2520280">
                  <a:extLst>
                    <a:ext uri="{9D8B030D-6E8A-4147-A177-3AD203B41FA5}">
                      <a16:colId xmlns:a16="http://schemas.microsoft.com/office/drawing/2014/main" val="20002"/>
                    </a:ext>
                  </a:extLst>
                </a:gridCol>
              </a:tblGrid>
              <a:tr h="327664">
                <a:tc gridSpan="2">
                  <a:txBody>
                    <a:bodyPr/>
                    <a:lstStyle/>
                    <a:p>
                      <a:pPr>
                        <a:spcAft>
                          <a:spcPts val="0"/>
                        </a:spcAft>
                      </a:pPr>
                      <a:r>
                        <a:rPr lang="tr-TR" sz="2200" b="1" dirty="0">
                          <a:solidFill>
                            <a:srgbClr val="FFFFFF"/>
                          </a:solidFill>
                          <a:effectLst/>
                          <a:latin typeface="Calibri" panose="020F0502020204030204" pitchFamily="34" charset="0"/>
                          <a:ea typeface="Cambria"/>
                        </a:rPr>
                        <a:t>Desteklenecek </a:t>
                      </a:r>
                      <a:r>
                        <a:rPr lang="tr-TR" sz="2200" b="1" dirty="0" smtClean="0">
                          <a:solidFill>
                            <a:srgbClr val="FFFFFF"/>
                          </a:solidFill>
                          <a:effectLst/>
                          <a:latin typeface="Calibri" panose="020F0502020204030204" pitchFamily="34" charset="0"/>
                          <a:ea typeface="Cambria"/>
                        </a:rPr>
                        <a:t>Giderlerle İlgili Diğer</a:t>
                      </a:r>
                      <a:r>
                        <a:rPr lang="tr-TR" sz="2200" b="1" baseline="0" dirty="0" smtClean="0">
                          <a:solidFill>
                            <a:srgbClr val="FFFFFF"/>
                          </a:solidFill>
                          <a:effectLst/>
                          <a:latin typeface="Calibri" panose="020F0502020204030204" pitchFamily="34" charset="0"/>
                          <a:ea typeface="Cambria"/>
                        </a:rPr>
                        <a:t> Hususlar</a:t>
                      </a:r>
                      <a:r>
                        <a:rPr lang="tr-TR" sz="2200" b="1" dirty="0" smtClean="0">
                          <a:solidFill>
                            <a:srgbClr val="FFFFFF"/>
                          </a:solidFill>
                          <a:effectLst/>
                          <a:latin typeface="Calibri" panose="020F0502020204030204" pitchFamily="34" charset="0"/>
                          <a:ea typeface="Cambria"/>
                        </a:rPr>
                        <a:t> </a:t>
                      </a:r>
                      <a:endParaRPr lang="tr-TR" sz="2200" dirty="0">
                        <a:effectLst/>
                        <a:latin typeface="Calibri" panose="020F0502020204030204" pitchFamily="34" charset="0"/>
                        <a:ea typeface="Times New Roman"/>
                      </a:endParaRPr>
                    </a:p>
                  </a:txBody>
                  <a:tcPr marL="68580" marR="68580" marT="0" marB="0">
                    <a:lnL>
                      <a:noFill/>
                    </a:lnL>
                    <a:lnR>
                      <a:noFill/>
                    </a:lnR>
                    <a:lnT>
                      <a:noFill/>
                    </a:lnT>
                    <a:lnB>
                      <a:noFill/>
                    </a:lnB>
                    <a:solidFill>
                      <a:srgbClr val="4BACC6"/>
                    </a:solidFill>
                  </a:tcPr>
                </a:tc>
                <a:tc hMerge="1">
                  <a:txBody>
                    <a:bodyPr/>
                    <a:lstStyle/>
                    <a:p>
                      <a:endParaRPr lang="tr-TR"/>
                    </a:p>
                  </a:txBody>
                  <a:tcPr/>
                </a:tc>
                <a:tc>
                  <a:txBody>
                    <a:bodyPr/>
                    <a:lstStyle/>
                    <a:p>
                      <a:pPr>
                        <a:spcAft>
                          <a:spcPts val="0"/>
                        </a:spcAft>
                      </a:pPr>
                      <a:r>
                        <a:rPr lang="tr-TR" sz="2200">
                          <a:effectLst/>
                          <a:latin typeface="Times New Roman"/>
                          <a:ea typeface="Cambria"/>
                        </a:rPr>
                        <a:t> </a:t>
                      </a:r>
                      <a:endParaRPr lang="tr-TR" sz="2200">
                        <a:effectLst/>
                        <a:latin typeface="Times New Roman"/>
                        <a:ea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0"/>
                  </a:ext>
                </a:extLst>
              </a:tr>
              <a:tr h="0">
                <a:tc gridSpan="3">
                  <a:txBody>
                    <a:bodyPr/>
                    <a:lstStyle/>
                    <a:p>
                      <a:pPr algn="just">
                        <a:spcAft>
                          <a:spcPts val="0"/>
                        </a:spcAft>
                      </a:pPr>
                      <a:endParaRPr lang="tr-TR" sz="1000" dirty="0">
                        <a:effectLst/>
                        <a:latin typeface="Calibri" panose="020F0502020204030204" pitchFamily="34" charset="0"/>
                        <a:ea typeface="Times New Roman"/>
                      </a:endParaRPr>
                    </a:p>
                  </a:txBody>
                  <a:tcPr marL="68580" marR="68580" marT="0" marB="0">
                    <a:lnL>
                      <a:noFill/>
                    </a:lnL>
                    <a:lnR>
                      <a:noFill/>
                    </a:lnR>
                    <a:lnT>
                      <a:noFill/>
                    </a:lnT>
                    <a:lnB w="12700"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1"/>
                  </a:ext>
                </a:extLst>
              </a:tr>
              <a:tr h="953205">
                <a:tc>
                  <a:txBody>
                    <a:bodyPr/>
                    <a:lstStyle/>
                    <a:p>
                      <a:pPr algn="l">
                        <a:spcAft>
                          <a:spcPts val="0"/>
                        </a:spcAft>
                      </a:pPr>
                      <a:r>
                        <a:rPr lang="tr-TR" sz="2200" b="1" dirty="0" smtClean="0">
                          <a:solidFill>
                            <a:schemeClr val="bg1"/>
                          </a:solidFill>
                          <a:effectLst/>
                          <a:latin typeface="Calibri" panose="020F0502020204030204" pitchFamily="34" charset="0"/>
                          <a:ea typeface="Times New Roman"/>
                        </a:rPr>
                        <a:t>Makine – teçhizat giderleri özel şartı</a:t>
                      </a:r>
                      <a:endParaRPr lang="tr-TR" sz="2200" b="1" dirty="0">
                        <a:solidFill>
                          <a:schemeClr val="bg1"/>
                        </a:solidFill>
                        <a:effectLst/>
                        <a:latin typeface="Calibri" panose="020F0502020204030204" pitchFamily="34" charset="0"/>
                        <a:ea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ACC6"/>
                    </a:solidFill>
                  </a:tcPr>
                </a:tc>
                <a:tc gridSpan="2">
                  <a:txBody>
                    <a:bodyPr/>
                    <a:lstStyle/>
                    <a:p>
                      <a:pPr marL="0" marR="0" lvl="0" indent="0" algn="just" defTabSz="914400" rtl="0" eaLnBrk="1" fontAlgn="auto" latinLnBrk="0" hangingPunct="1">
                        <a:lnSpc>
                          <a:spcPct val="100000"/>
                        </a:lnSpc>
                        <a:spcBef>
                          <a:spcPts val="0"/>
                        </a:spcBef>
                        <a:spcAft>
                          <a:spcPts val="0"/>
                        </a:spcAft>
                        <a:buClr>
                          <a:srgbClr val="52AADF"/>
                        </a:buClr>
                        <a:buSzPct val="125000"/>
                        <a:buFont typeface="Arial" panose="020B0604020202020204" pitchFamily="34" charset="0"/>
                        <a:buChar char="•"/>
                        <a:tabLst/>
                        <a:defRPr/>
                      </a:pPr>
                      <a:r>
                        <a:rPr lang="tr-TR" sz="1600" kern="1200" dirty="0" smtClean="0">
                          <a:solidFill>
                            <a:srgbClr val="154E5F"/>
                          </a:solidFill>
                          <a:latin typeface="Calibri" panose="020F0502020204030204" pitchFamily="34" charset="0"/>
                          <a:ea typeface="+mn-ea"/>
                          <a:cs typeface="+mn-cs"/>
                        </a:rPr>
                        <a:t> Destek kapsamında satın alınacak makine-teçhizatların </a:t>
                      </a:r>
                      <a:r>
                        <a:rPr lang="tr-TR" sz="1600" b="0" kern="1200" dirty="0" smtClean="0">
                          <a:solidFill>
                            <a:srgbClr val="154E5F"/>
                          </a:solidFill>
                          <a:latin typeface="Calibri" panose="020F0502020204030204" pitchFamily="34" charset="0"/>
                          <a:ea typeface="+mn-ea"/>
                          <a:cs typeface="+mn-cs"/>
                        </a:rPr>
                        <a:t>yeni</a:t>
                      </a:r>
                      <a:r>
                        <a:rPr lang="tr-TR" sz="1600" kern="1200" dirty="0" smtClean="0">
                          <a:solidFill>
                            <a:srgbClr val="154E5F"/>
                          </a:solidFill>
                          <a:latin typeface="Calibri" panose="020F0502020204030204" pitchFamily="34" charset="0"/>
                          <a:ea typeface="+mn-ea"/>
                          <a:cs typeface="+mn-cs"/>
                        </a:rPr>
                        <a:t> olması şartı aranır. (Teçhizata; kalıp, bilişim donanımı, harcanarak tükenmeyen donanımsal malzemeler de (motor, elektronik bileşenler, kasa vb.) dahildir.)</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tr-TR"/>
                    </a:p>
                  </a:txBody>
                  <a:tcPr/>
                </a:tc>
                <a:extLst>
                  <a:ext uri="{0D108BD9-81ED-4DB2-BD59-A6C34878D82A}">
                    <a16:rowId xmlns:a16="http://schemas.microsoft.com/office/drawing/2014/main" val="10002"/>
                  </a:ext>
                </a:extLst>
              </a:tr>
              <a:tr h="13452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200" b="1" dirty="0" smtClean="0">
                          <a:solidFill>
                            <a:schemeClr val="bg1"/>
                          </a:solidFill>
                          <a:effectLst/>
                          <a:latin typeface="Calibri" panose="020F0502020204030204" pitchFamily="34" charset="0"/>
                          <a:ea typeface="Cambria"/>
                        </a:rPr>
                        <a:t>Yazılım giderleri özel şartı</a:t>
                      </a:r>
                      <a:endParaRPr lang="tr-TR" sz="2200" b="1" dirty="0" smtClean="0">
                        <a:solidFill>
                          <a:schemeClr val="bg1"/>
                        </a:solidFill>
                        <a:effectLst/>
                        <a:latin typeface="Calibri" panose="020F0502020204030204" pitchFamily="34" charset="0"/>
                        <a:ea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ACC6"/>
                    </a:solidFill>
                  </a:tcPr>
                </a:tc>
                <a:tc gridSpan="2">
                  <a:txBody>
                    <a:bodyPr/>
                    <a:lstStyle/>
                    <a:p>
                      <a:pPr marL="0" marR="0" lvl="0" indent="0" algn="just" defTabSz="914400" rtl="0" eaLnBrk="1" fontAlgn="auto" latinLnBrk="0" hangingPunct="1">
                        <a:lnSpc>
                          <a:spcPct val="100000"/>
                        </a:lnSpc>
                        <a:spcBef>
                          <a:spcPts val="0"/>
                        </a:spcBef>
                        <a:spcAft>
                          <a:spcPts val="0"/>
                        </a:spcAft>
                        <a:buClr>
                          <a:srgbClr val="52AADF"/>
                        </a:buClr>
                        <a:buSzPct val="125000"/>
                        <a:buFont typeface="Arial" panose="020B0604020202020204" pitchFamily="34" charset="0"/>
                        <a:buNone/>
                        <a:tabLst>
                          <a:tab pos="85725" algn="l"/>
                        </a:tabLst>
                        <a:defRPr/>
                      </a:pPr>
                      <a:r>
                        <a:rPr lang="tr-TR" sz="1600" kern="1200" dirty="0" smtClean="0">
                          <a:solidFill>
                            <a:srgbClr val="154E5F"/>
                          </a:solidFill>
                          <a:latin typeface="Calibri" panose="020F0502020204030204" pitchFamily="34" charset="0"/>
                          <a:ea typeface="+mn-ea"/>
                          <a:cs typeface="+mn-cs"/>
                        </a:rPr>
                        <a:t>Bu giderlere;</a:t>
                      </a:r>
                    </a:p>
                    <a:p>
                      <a:pPr marL="0" marR="0" lvl="0" indent="0" algn="just" defTabSz="914400" rtl="0" eaLnBrk="1" fontAlgn="auto" latinLnBrk="0" hangingPunct="1">
                        <a:lnSpc>
                          <a:spcPct val="100000"/>
                        </a:lnSpc>
                        <a:spcBef>
                          <a:spcPts val="0"/>
                        </a:spcBef>
                        <a:spcAft>
                          <a:spcPts val="0"/>
                        </a:spcAft>
                        <a:buClr>
                          <a:srgbClr val="52AADF"/>
                        </a:buClr>
                        <a:buSzPct val="125000"/>
                        <a:buFont typeface="Arial" panose="020B0604020202020204" pitchFamily="34" charset="0"/>
                        <a:buNone/>
                        <a:tabLst>
                          <a:tab pos="85725" algn="l"/>
                        </a:tabLst>
                        <a:defRPr/>
                      </a:pPr>
                      <a:endParaRPr lang="tr-TR" sz="400" kern="1200" dirty="0" smtClean="0">
                        <a:solidFill>
                          <a:srgbClr val="154E5F"/>
                        </a:solidFill>
                        <a:latin typeface="Calibri" panose="020F0502020204030204" pitchFamily="34" charset="0"/>
                        <a:ea typeface="+mn-ea"/>
                        <a:cs typeface="+mn-cs"/>
                      </a:endParaRPr>
                    </a:p>
                    <a:p>
                      <a:pPr marL="176213" marR="0" lvl="0" indent="-176213" algn="just" defTabSz="914400" rtl="0" eaLnBrk="1" fontAlgn="auto" latinLnBrk="0" hangingPunct="1">
                        <a:lnSpc>
                          <a:spcPct val="100000"/>
                        </a:lnSpc>
                        <a:spcBef>
                          <a:spcPts val="0"/>
                        </a:spcBef>
                        <a:spcAft>
                          <a:spcPts val="0"/>
                        </a:spcAft>
                        <a:buClr>
                          <a:srgbClr val="52AADF"/>
                        </a:buClr>
                        <a:buSzPct val="125000"/>
                        <a:buFont typeface="Arial" panose="020B0604020202020204" pitchFamily="34" charset="0"/>
                        <a:buChar char="•"/>
                        <a:tabLst>
                          <a:tab pos="85725" algn="l"/>
                        </a:tabLst>
                        <a:defRPr/>
                      </a:pPr>
                      <a:r>
                        <a:rPr lang="tr-TR" sz="1600" kern="1200" dirty="0" smtClean="0">
                          <a:solidFill>
                            <a:srgbClr val="154E5F"/>
                          </a:solidFill>
                          <a:latin typeface="Calibri" panose="020F0502020204030204" pitchFamily="34" charset="0"/>
                          <a:ea typeface="+mn-ea"/>
                          <a:cs typeface="+mn-cs"/>
                        </a:rPr>
                        <a:t>Lisans veya Buluttan Kullanım Giderleri (Proje süresi içindeki zaman sınırlı lisanslama ve buluttan erişimle kullanım dahildir) </a:t>
                      </a:r>
                    </a:p>
                    <a:p>
                      <a:pPr marL="176213" marR="0" lvl="0" indent="-176213" algn="just" defTabSz="914400" rtl="0" eaLnBrk="1" fontAlgn="auto" latinLnBrk="0" hangingPunct="1">
                        <a:lnSpc>
                          <a:spcPct val="100000"/>
                        </a:lnSpc>
                        <a:spcBef>
                          <a:spcPts val="0"/>
                        </a:spcBef>
                        <a:spcAft>
                          <a:spcPts val="0"/>
                        </a:spcAft>
                        <a:buClr>
                          <a:srgbClr val="52AADF"/>
                        </a:buClr>
                        <a:buSzPct val="125000"/>
                        <a:buFont typeface="Arial" panose="020B0604020202020204" pitchFamily="34" charset="0"/>
                        <a:buChar char="•"/>
                        <a:tabLst>
                          <a:tab pos="85725" algn="l"/>
                        </a:tabLst>
                        <a:defRPr/>
                      </a:pPr>
                      <a:r>
                        <a:rPr lang="tr-TR" sz="1600" kern="1200" dirty="0" smtClean="0">
                          <a:solidFill>
                            <a:srgbClr val="154E5F"/>
                          </a:solidFill>
                          <a:latin typeface="Calibri" panose="020F0502020204030204" pitchFamily="34" charset="0"/>
                          <a:ea typeface="+mn-ea"/>
                          <a:cs typeface="+mn-cs"/>
                        </a:rPr>
                        <a:t>Yazılıma ilişkin eğitim ve danışmanlık giderleri </a:t>
                      </a:r>
                    </a:p>
                    <a:p>
                      <a:pPr marL="0" marR="0" lvl="0" indent="0" algn="just" defTabSz="914400" rtl="0" eaLnBrk="1" fontAlgn="auto" latinLnBrk="0" hangingPunct="1">
                        <a:lnSpc>
                          <a:spcPct val="100000"/>
                        </a:lnSpc>
                        <a:spcBef>
                          <a:spcPts val="0"/>
                        </a:spcBef>
                        <a:spcAft>
                          <a:spcPts val="0"/>
                        </a:spcAft>
                        <a:buClr>
                          <a:srgbClr val="52AADF"/>
                        </a:buClr>
                        <a:buSzPct val="125000"/>
                        <a:buFont typeface="Arial" panose="020B0604020202020204" pitchFamily="34" charset="0"/>
                        <a:buNone/>
                        <a:tabLst>
                          <a:tab pos="85725" algn="l"/>
                        </a:tabLst>
                        <a:defRPr/>
                      </a:pPr>
                      <a:endParaRPr lang="tr-TR" sz="1600" kern="1200" dirty="0" smtClean="0">
                        <a:solidFill>
                          <a:srgbClr val="154E5F"/>
                        </a:solidFill>
                        <a:latin typeface="Calibri" panose="020F050202020403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
                          <a:srgbClr val="52AADF"/>
                        </a:buClr>
                        <a:buSzPct val="125000"/>
                        <a:buFont typeface="Arial" panose="020B0604020202020204" pitchFamily="34" charset="0"/>
                        <a:buNone/>
                        <a:tabLst>
                          <a:tab pos="85725" algn="l"/>
                        </a:tabLst>
                        <a:defRPr/>
                      </a:pPr>
                      <a:r>
                        <a:rPr lang="tr-TR" sz="1600" kern="1200" dirty="0" smtClean="0">
                          <a:solidFill>
                            <a:srgbClr val="154E5F"/>
                          </a:solidFill>
                          <a:latin typeface="Calibri" panose="020F0502020204030204" pitchFamily="34" charset="0"/>
                          <a:ea typeface="+mn-ea"/>
                          <a:cs typeface="+mn-cs"/>
                        </a:rPr>
                        <a:t>dahildir.</a:t>
                      </a:r>
                      <a:endParaRPr lang="tr-TR" sz="1050" b="1" kern="1200" dirty="0" smtClean="0">
                        <a:solidFill>
                          <a:srgbClr val="154E5F"/>
                        </a:solidFill>
                        <a:latin typeface="Calibri" panose="020F0502020204030204" pitchFamily="34" charset="0"/>
                        <a:ea typeface="+mn-ea"/>
                        <a:cs typeface="+mn-cs"/>
                      </a:endParaRPr>
                    </a:p>
                  </a:txBody>
                  <a:tcPr marL="68580" marR="68580" marT="0" marB="0">
                    <a:lnL w="12700" cap="flat" cmpd="sng" algn="ctr">
                      <a:solidFill>
                        <a:srgbClr val="4BACC6"/>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10003"/>
                  </a:ext>
                </a:extLst>
              </a:tr>
              <a:tr h="23606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200" b="1" dirty="0" smtClean="0">
                          <a:solidFill>
                            <a:schemeClr val="bg1"/>
                          </a:solidFill>
                          <a:effectLst/>
                          <a:latin typeface="Calibri" panose="020F0502020204030204" pitchFamily="34" charset="0"/>
                          <a:ea typeface="Cambria"/>
                        </a:rPr>
                        <a:t>Proje hazırlama danışmanlığı gideri özel şartları</a:t>
                      </a:r>
                      <a:endParaRPr lang="tr-TR" sz="2200" b="1" dirty="0" smtClean="0">
                        <a:solidFill>
                          <a:schemeClr val="bg1"/>
                        </a:solidFill>
                        <a:effectLst/>
                        <a:latin typeface="Calibri" panose="020F0502020204030204" pitchFamily="34" charset="0"/>
                        <a:ea typeface="Times New Roman"/>
                      </a:endParaRPr>
                    </a:p>
                    <a:p>
                      <a:pPr algn="l">
                        <a:spcAft>
                          <a:spcPts val="0"/>
                        </a:spcAft>
                      </a:pPr>
                      <a:endParaRPr lang="tr-TR" sz="2200" b="1" dirty="0">
                        <a:solidFill>
                          <a:schemeClr val="bg1"/>
                        </a:solidFill>
                        <a:effectLst/>
                        <a:latin typeface="Calibri" panose="020F0502020204030204" pitchFamily="34" charset="0"/>
                        <a:ea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ACC6"/>
                    </a:solidFill>
                  </a:tcPr>
                </a:tc>
                <a:tc gridSpan="2">
                  <a:txBody>
                    <a:bodyPr/>
                    <a:lstStyle/>
                    <a:p>
                      <a:pPr marL="0" marR="0" lvl="0" indent="0" algn="just" defTabSz="914400" rtl="0" eaLnBrk="1" fontAlgn="auto" latinLnBrk="0" hangingPunct="1">
                        <a:lnSpc>
                          <a:spcPct val="100000"/>
                        </a:lnSpc>
                        <a:spcBef>
                          <a:spcPts val="0"/>
                        </a:spcBef>
                        <a:spcAft>
                          <a:spcPts val="0"/>
                        </a:spcAft>
                        <a:buClr>
                          <a:srgbClr val="52AADF"/>
                        </a:buClr>
                        <a:buSzPct val="125000"/>
                        <a:buFont typeface="Arial" panose="020B0604020202020204" pitchFamily="34" charset="0"/>
                        <a:buChar char="•"/>
                        <a:tabLst>
                          <a:tab pos="85725" algn="l"/>
                        </a:tabLst>
                        <a:defRPr/>
                      </a:pPr>
                      <a:r>
                        <a:rPr lang="tr-TR" sz="1600" kern="1200" dirty="0" smtClean="0">
                          <a:solidFill>
                            <a:srgbClr val="006597"/>
                          </a:solidFill>
                          <a:latin typeface="Calibri" panose="020F0502020204030204" pitchFamily="34" charset="0"/>
                          <a:ea typeface="+mn-ea"/>
                          <a:cs typeface="+mn-cs"/>
                        </a:rPr>
                        <a:t> </a:t>
                      </a:r>
                      <a:r>
                        <a:rPr lang="tr-TR" sz="1600" kern="1200" dirty="0" smtClean="0">
                          <a:solidFill>
                            <a:srgbClr val="154E5F"/>
                          </a:solidFill>
                          <a:latin typeface="Calibri" panose="020F0502020204030204" pitchFamily="34" charset="0"/>
                          <a:ea typeface="+mn-ea"/>
                          <a:cs typeface="+mn-cs"/>
                        </a:rPr>
                        <a:t>Proje Başvuru Formunda işletme tarafından talep edilmiş ve Kurul tarafından uygun bulunmuş olmak kaydıyla, Proje Başvuru Formu hazırlama konusunda işletmelerin </a:t>
                      </a:r>
                      <a:r>
                        <a:rPr lang="tr-TR" sz="1600" kern="1200" dirty="0" smtClean="0">
                          <a:solidFill>
                            <a:srgbClr val="FF0000"/>
                          </a:solidFill>
                          <a:latin typeface="Calibri" panose="020F0502020204030204" pitchFamily="34" charset="0"/>
                          <a:ea typeface="+mn-ea"/>
                          <a:cs typeface="+mn-cs"/>
                        </a:rPr>
                        <a:t>doktora ve üstü düzeydeki öğretim elemanları</a:t>
                      </a:r>
                      <a:r>
                        <a:rPr lang="tr-TR" sz="1600" kern="1200" dirty="0" smtClean="0">
                          <a:solidFill>
                            <a:srgbClr val="154E5F"/>
                          </a:solidFill>
                          <a:latin typeface="Calibri" panose="020F0502020204030204" pitchFamily="34" charset="0"/>
                          <a:ea typeface="+mn-ea"/>
                          <a:cs typeface="+mn-cs"/>
                        </a:rPr>
                        <a:t>ndan veya </a:t>
                      </a:r>
                      <a:r>
                        <a:rPr lang="tr-TR" sz="1600" kern="1200" dirty="0" smtClean="0">
                          <a:solidFill>
                            <a:srgbClr val="FF0000"/>
                          </a:solidFill>
                          <a:latin typeface="Calibri" panose="020F0502020204030204" pitchFamily="34" charset="0"/>
                          <a:ea typeface="+mn-ea"/>
                          <a:cs typeface="+mn-cs"/>
                        </a:rPr>
                        <a:t>KOBİ Danışmanı (Seviye 6) Ulusal Meslek Standardı kapsamında Mesleki Yeterlilik Belgesine sahip KOBİ Danışmanları</a:t>
                      </a:r>
                      <a:r>
                        <a:rPr lang="tr-TR" sz="1600" kern="1200" dirty="0" smtClean="0">
                          <a:solidFill>
                            <a:srgbClr val="154E5F"/>
                          </a:solidFill>
                          <a:latin typeface="Calibri" panose="020F0502020204030204" pitchFamily="34" charset="0"/>
                          <a:ea typeface="+mn-ea"/>
                          <a:cs typeface="+mn-cs"/>
                        </a:rPr>
                        <a:t>ndan aldıkları danışmanlık hizmeti için destek verilir. Bu konudaki desteğin üst limiti 4.000 TL’dir. </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tab pos="85725" algn="l"/>
                        </a:tabLst>
                        <a:defRPr/>
                      </a:pPr>
                      <a:endParaRPr lang="tr-TR" sz="1200" b="1" kern="1200" dirty="0" smtClean="0">
                        <a:solidFill>
                          <a:srgbClr val="006597"/>
                        </a:solidFill>
                        <a:latin typeface="Calibri" panose="020F050202020403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tab pos="85725" algn="l"/>
                        </a:tabLst>
                        <a:defRPr/>
                      </a:pPr>
                      <a:r>
                        <a:rPr lang="tr-TR" sz="1600" b="1" kern="1200" dirty="0" smtClean="0">
                          <a:solidFill>
                            <a:srgbClr val="006597"/>
                          </a:solidFill>
                          <a:latin typeface="Calibri" panose="020F0502020204030204" pitchFamily="34" charset="0"/>
                          <a:ea typeface="+mn-ea"/>
                          <a:cs typeface="+mn-cs"/>
                        </a:rPr>
                        <a:t>Not:</a:t>
                      </a:r>
                      <a:r>
                        <a:rPr lang="tr-TR" sz="1600" kern="1200" dirty="0" smtClean="0">
                          <a:solidFill>
                            <a:srgbClr val="006597"/>
                          </a:solidFill>
                          <a:latin typeface="Calibri" panose="020F0502020204030204" pitchFamily="34" charset="0"/>
                          <a:ea typeface="+mn-ea"/>
                          <a:cs typeface="+mn-cs"/>
                        </a:rPr>
                        <a:t> Bir öğretim elemanı veya KOBİ Danışmanı aynı teklif çağrısı kapsamında 5’den fazla proje hazırlama danışmanlığı yapamaz. yaptığının tespiti halinde destek ödenmez</a:t>
                      </a:r>
                      <a:r>
                        <a:rPr lang="tr-TR" sz="1200" kern="1200" dirty="0" smtClean="0">
                          <a:solidFill>
                            <a:srgbClr val="006597"/>
                          </a:solidFill>
                          <a:latin typeface="Calibri" panose="020F0502020204030204" pitchFamily="34" charset="0"/>
                          <a:ea typeface="+mn-ea"/>
                          <a:cs typeface="+mn-cs"/>
                        </a:rPr>
                        <a:t>. </a:t>
                      </a:r>
                    </a:p>
                  </a:txBody>
                  <a:tcPr marL="68580" marR="68580" marT="0" marB="0">
                    <a:lnL w="12700" cap="flat" cmpd="sng" algn="ctr">
                      <a:solidFill>
                        <a:srgbClr val="4BACC6"/>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10005"/>
                  </a:ext>
                </a:extLst>
              </a:tr>
            </a:tbl>
          </a:graphicData>
        </a:graphic>
      </p:graphicFrame>
      <p:grpSp>
        <p:nvGrpSpPr>
          <p:cNvPr id="17" name="Grup 16"/>
          <p:cNvGrpSpPr/>
          <p:nvPr/>
        </p:nvGrpSpPr>
        <p:grpSpPr>
          <a:xfrm>
            <a:off x="271736" y="341442"/>
            <a:ext cx="8332712" cy="584775"/>
            <a:chOff x="271736" y="514606"/>
            <a:chExt cx="8332712" cy="584775"/>
          </a:xfrm>
        </p:grpSpPr>
        <p:sp>
          <p:nvSpPr>
            <p:cNvPr id="18" name="3 Metin kutusu"/>
            <p:cNvSpPr txBox="1"/>
            <p:nvPr/>
          </p:nvSpPr>
          <p:spPr>
            <a:xfrm>
              <a:off x="271736" y="514606"/>
              <a:ext cx="7632848" cy="584775"/>
            </a:xfrm>
            <a:prstGeom prst="rect">
              <a:avLst/>
            </a:prstGeom>
            <a:noFill/>
          </p:spPr>
          <p:txBody>
            <a:bodyPr wrap="square" rtlCol="0">
              <a:spAutoFit/>
            </a:bodyPr>
            <a:lstStyle/>
            <a:p>
              <a:r>
                <a:rPr lang="tr-TR" sz="1600" b="1" dirty="0" smtClean="0">
                  <a:solidFill>
                    <a:srgbClr val="00BAD9"/>
                  </a:solidFill>
                </a:rPr>
                <a:t>KOBİGEL - KOBİ GELİŞİM DESTEK PROGRAMI </a:t>
              </a:r>
              <a:r>
                <a:rPr lang="tr-TR" sz="1600" b="1" dirty="0">
                  <a:solidFill>
                    <a:schemeClr val="accent1">
                      <a:lumMod val="60000"/>
                      <a:lumOff val="40000"/>
                    </a:schemeClr>
                  </a:solidFill>
                </a:rPr>
                <a:t>|</a:t>
              </a:r>
              <a:r>
                <a:rPr lang="tr-TR" sz="1600" b="1" dirty="0">
                  <a:solidFill>
                    <a:schemeClr val="bg2">
                      <a:lumMod val="90000"/>
                    </a:schemeClr>
                  </a:solidFill>
                </a:rPr>
                <a:t> </a:t>
              </a:r>
              <a:r>
                <a:rPr lang="tr-TR" sz="1600" b="1" dirty="0" smtClean="0">
                  <a:solidFill>
                    <a:srgbClr val="0070C0"/>
                  </a:solidFill>
                </a:rPr>
                <a:t>2020 </a:t>
              </a:r>
              <a:r>
                <a:rPr lang="tr-TR" sz="1600" b="1" dirty="0">
                  <a:solidFill>
                    <a:srgbClr val="0070C0"/>
                  </a:solidFill>
                </a:rPr>
                <a:t>– 02 Proje Teklif Çağrısı</a:t>
              </a:r>
            </a:p>
            <a:p>
              <a:endParaRPr lang="tr-TR" sz="1600" b="1" dirty="0">
                <a:solidFill>
                  <a:srgbClr val="00BAD9"/>
                </a:solidFill>
              </a:endParaRPr>
            </a:p>
          </p:txBody>
        </p:sp>
        <p:cxnSp>
          <p:nvCxnSpPr>
            <p:cNvPr id="19" name="Düz Bağlayıcı 18"/>
            <p:cNvCxnSpPr/>
            <p:nvPr/>
          </p:nvCxnSpPr>
          <p:spPr>
            <a:xfrm>
              <a:off x="271736" y="853160"/>
              <a:ext cx="8332712" cy="0"/>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8" name="Picture 3"/>
          <p:cNvPicPr>
            <a:picLocks noChangeAspect="1" noChangeArrowheads="1"/>
          </p:cNvPicPr>
          <p:nvPr/>
        </p:nvPicPr>
        <p:blipFill>
          <a:blip r:embed="rId2" cstate="print"/>
          <a:srcRect/>
          <a:stretch>
            <a:fillRect/>
          </a:stretch>
        </p:blipFill>
        <p:spPr bwMode="auto">
          <a:xfrm>
            <a:off x="8172400" y="176024"/>
            <a:ext cx="720080" cy="507913"/>
          </a:xfrm>
          <a:prstGeom prst="rect">
            <a:avLst/>
          </a:prstGeom>
          <a:noFill/>
          <a:ln w="9525">
            <a:noFill/>
            <a:miter lim="800000"/>
            <a:headEnd/>
            <a:tailEnd/>
          </a:ln>
        </p:spPr>
      </p:pic>
      <p:sp>
        <p:nvSpPr>
          <p:cNvPr id="10" name="Slayt Numarası Yer Tutucusu 1"/>
          <p:cNvSpPr txBox="1">
            <a:spLocks/>
          </p:cNvSpPr>
          <p:nvPr/>
        </p:nvSpPr>
        <p:spPr>
          <a:xfrm>
            <a:off x="6372225" y="6456811"/>
            <a:ext cx="2133600" cy="362508"/>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solidFill>
                <a:latin typeface="+mn-lt"/>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a:lstStyle>
          <a:p>
            <a:pPr>
              <a:defRPr/>
            </a:pPr>
            <a:fld id="{FF16F97C-866D-4F85-A1F6-DDF39F62CB6A}" type="slidenum">
              <a:rPr lang="en-CA" smtClean="0">
                <a:latin typeface="Calibri" panose="020F0502020204030204" pitchFamily="34" charset="0"/>
              </a:rPr>
              <a:pPr>
                <a:defRPr/>
              </a:pPr>
              <a:t>36</a:t>
            </a:fld>
            <a:endParaRPr lang="en-CA" dirty="0">
              <a:latin typeface="Calibri" panose="020F0502020204030204" pitchFamily="34" charset="0"/>
            </a:endParaRPr>
          </a:p>
        </p:txBody>
      </p:sp>
    </p:spTree>
    <p:extLst>
      <p:ext uri="{BB962C8B-B14F-4D97-AF65-F5344CB8AC3E}">
        <p14:creationId xmlns:p14="http://schemas.microsoft.com/office/powerpoint/2010/main" val="7799590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up 16"/>
          <p:cNvGrpSpPr/>
          <p:nvPr/>
        </p:nvGrpSpPr>
        <p:grpSpPr>
          <a:xfrm>
            <a:off x="271736" y="383253"/>
            <a:ext cx="8332712" cy="584775"/>
            <a:chOff x="271736" y="514606"/>
            <a:chExt cx="8332712" cy="584775"/>
          </a:xfrm>
        </p:grpSpPr>
        <p:sp>
          <p:nvSpPr>
            <p:cNvPr id="18" name="3 Metin kutusu"/>
            <p:cNvSpPr txBox="1"/>
            <p:nvPr/>
          </p:nvSpPr>
          <p:spPr>
            <a:xfrm>
              <a:off x="271736" y="514606"/>
              <a:ext cx="7632848" cy="584775"/>
            </a:xfrm>
            <a:prstGeom prst="rect">
              <a:avLst/>
            </a:prstGeom>
            <a:noFill/>
          </p:spPr>
          <p:txBody>
            <a:bodyPr wrap="square" rtlCol="0">
              <a:spAutoFit/>
            </a:bodyPr>
            <a:lstStyle/>
            <a:p>
              <a:r>
                <a:rPr lang="tr-TR" sz="1600" b="1" dirty="0" smtClean="0">
                  <a:solidFill>
                    <a:srgbClr val="00BAD9"/>
                  </a:solidFill>
                </a:rPr>
                <a:t>KOBİGEL - KOBİ GELİŞİM DESTEK PROGRAMI </a:t>
              </a:r>
              <a:r>
                <a:rPr lang="tr-TR" sz="1600" b="1" dirty="0">
                  <a:solidFill>
                    <a:schemeClr val="accent1">
                      <a:lumMod val="60000"/>
                      <a:lumOff val="40000"/>
                    </a:schemeClr>
                  </a:solidFill>
                </a:rPr>
                <a:t>|</a:t>
              </a:r>
              <a:r>
                <a:rPr lang="tr-TR" sz="1600" b="1" dirty="0">
                  <a:solidFill>
                    <a:schemeClr val="bg2">
                      <a:lumMod val="90000"/>
                    </a:schemeClr>
                  </a:solidFill>
                </a:rPr>
                <a:t> </a:t>
              </a:r>
              <a:r>
                <a:rPr lang="tr-TR" sz="1600" b="1" dirty="0" smtClean="0">
                  <a:solidFill>
                    <a:srgbClr val="0070C0"/>
                  </a:solidFill>
                </a:rPr>
                <a:t>2020 </a:t>
              </a:r>
              <a:r>
                <a:rPr lang="tr-TR" sz="1600" b="1" dirty="0">
                  <a:solidFill>
                    <a:srgbClr val="0070C0"/>
                  </a:solidFill>
                </a:rPr>
                <a:t>– 02 Proje Teklif Çağrısı</a:t>
              </a:r>
            </a:p>
            <a:p>
              <a:endParaRPr lang="tr-TR" sz="1600" b="1" dirty="0">
                <a:solidFill>
                  <a:srgbClr val="00BAD9"/>
                </a:solidFill>
              </a:endParaRPr>
            </a:p>
          </p:txBody>
        </p:sp>
        <p:cxnSp>
          <p:nvCxnSpPr>
            <p:cNvPr id="19" name="Düz Bağlayıcı 18"/>
            <p:cNvCxnSpPr/>
            <p:nvPr/>
          </p:nvCxnSpPr>
          <p:spPr>
            <a:xfrm>
              <a:off x="271736" y="853160"/>
              <a:ext cx="8332712" cy="0"/>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8" name="Picture 3"/>
          <p:cNvPicPr>
            <a:picLocks noChangeAspect="1" noChangeArrowheads="1"/>
          </p:cNvPicPr>
          <p:nvPr/>
        </p:nvPicPr>
        <p:blipFill>
          <a:blip r:embed="rId2" cstate="print"/>
          <a:srcRect/>
          <a:stretch>
            <a:fillRect/>
          </a:stretch>
        </p:blipFill>
        <p:spPr bwMode="auto">
          <a:xfrm>
            <a:off x="8172400" y="176024"/>
            <a:ext cx="720080" cy="507913"/>
          </a:xfrm>
          <a:prstGeom prst="rect">
            <a:avLst/>
          </a:prstGeom>
          <a:noFill/>
          <a:ln w="9525">
            <a:noFill/>
            <a:miter lim="800000"/>
            <a:headEnd/>
            <a:tailEnd/>
          </a:ln>
        </p:spPr>
      </p:pic>
      <p:sp>
        <p:nvSpPr>
          <p:cNvPr id="10" name="Slayt Numarası Yer Tutucusu 1"/>
          <p:cNvSpPr txBox="1">
            <a:spLocks/>
          </p:cNvSpPr>
          <p:nvPr/>
        </p:nvSpPr>
        <p:spPr>
          <a:xfrm>
            <a:off x="6372225" y="6456811"/>
            <a:ext cx="2133600" cy="362508"/>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solidFill>
                <a:latin typeface="+mn-lt"/>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a:lstStyle>
          <a:p>
            <a:pPr>
              <a:defRPr/>
            </a:pPr>
            <a:fld id="{FF16F97C-866D-4F85-A1F6-DDF39F62CB6A}" type="slidenum">
              <a:rPr lang="en-CA" smtClean="0">
                <a:latin typeface="Calibri" panose="020F0502020204030204" pitchFamily="34" charset="0"/>
              </a:rPr>
              <a:pPr>
                <a:defRPr/>
              </a:pPr>
              <a:t>37</a:t>
            </a:fld>
            <a:endParaRPr lang="en-CA" dirty="0">
              <a:latin typeface="Calibri" panose="020F0502020204030204" pitchFamily="34" charset="0"/>
            </a:endParaRPr>
          </a:p>
        </p:txBody>
      </p:sp>
      <p:graphicFrame>
        <p:nvGraphicFramePr>
          <p:cNvPr id="9" name="Tablo 8"/>
          <p:cNvGraphicFramePr>
            <a:graphicFrameLocks noGrp="1"/>
          </p:cNvGraphicFramePr>
          <p:nvPr>
            <p:extLst>
              <p:ext uri="{D42A27DB-BD31-4B8C-83A1-F6EECF244321}">
                <p14:modId xmlns:p14="http://schemas.microsoft.com/office/powerpoint/2010/main" val="684644317"/>
              </p:ext>
            </p:extLst>
          </p:nvPr>
        </p:nvGraphicFramePr>
        <p:xfrm>
          <a:off x="395538" y="1384925"/>
          <a:ext cx="8136902" cy="3901440"/>
        </p:xfrm>
        <a:graphic>
          <a:graphicData uri="http://schemas.openxmlformats.org/drawingml/2006/table">
            <a:tbl>
              <a:tblPr firstRow="1" firstCol="1" bandRow="1"/>
              <a:tblGrid>
                <a:gridCol w="2232246">
                  <a:extLst>
                    <a:ext uri="{9D8B030D-6E8A-4147-A177-3AD203B41FA5}">
                      <a16:colId xmlns:a16="http://schemas.microsoft.com/office/drawing/2014/main" val="20000"/>
                    </a:ext>
                  </a:extLst>
                </a:gridCol>
                <a:gridCol w="3384376">
                  <a:extLst>
                    <a:ext uri="{9D8B030D-6E8A-4147-A177-3AD203B41FA5}">
                      <a16:colId xmlns:a16="http://schemas.microsoft.com/office/drawing/2014/main" val="20001"/>
                    </a:ext>
                  </a:extLst>
                </a:gridCol>
                <a:gridCol w="2520280">
                  <a:extLst>
                    <a:ext uri="{9D8B030D-6E8A-4147-A177-3AD203B41FA5}">
                      <a16:colId xmlns:a16="http://schemas.microsoft.com/office/drawing/2014/main" val="20002"/>
                    </a:ext>
                  </a:extLst>
                </a:gridCol>
              </a:tblGrid>
              <a:tr h="297423">
                <a:tc gridSpan="2">
                  <a:txBody>
                    <a:bodyPr/>
                    <a:lstStyle/>
                    <a:p>
                      <a:pPr>
                        <a:spcAft>
                          <a:spcPts val="0"/>
                        </a:spcAft>
                      </a:pPr>
                      <a:r>
                        <a:rPr lang="tr-TR" sz="2200" b="1" dirty="0" smtClean="0">
                          <a:solidFill>
                            <a:srgbClr val="FFFFFF"/>
                          </a:solidFill>
                          <a:effectLst/>
                          <a:latin typeface="Calibri" panose="020F0502020204030204" pitchFamily="34" charset="0"/>
                          <a:ea typeface="Cambria"/>
                          <a:cs typeface="Calibri" panose="020F0502020204030204" pitchFamily="34" charset="0"/>
                        </a:rPr>
                        <a:t>Desteklenecek Giderlerle İlgili Diğer</a:t>
                      </a:r>
                      <a:r>
                        <a:rPr lang="tr-TR" sz="2200" b="1" baseline="0" dirty="0" smtClean="0">
                          <a:solidFill>
                            <a:srgbClr val="FFFFFF"/>
                          </a:solidFill>
                          <a:effectLst/>
                          <a:latin typeface="Calibri" panose="020F0502020204030204" pitchFamily="34" charset="0"/>
                          <a:ea typeface="Cambria"/>
                          <a:cs typeface="Calibri" panose="020F0502020204030204" pitchFamily="34" charset="0"/>
                        </a:rPr>
                        <a:t> Hususlar</a:t>
                      </a:r>
                      <a:r>
                        <a:rPr lang="tr-TR" sz="2200" b="1" dirty="0" smtClean="0">
                          <a:solidFill>
                            <a:srgbClr val="FFFFFF"/>
                          </a:solidFill>
                          <a:effectLst/>
                          <a:latin typeface="Calibri" panose="020F0502020204030204" pitchFamily="34" charset="0"/>
                          <a:ea typeface="Cambria"/>
                          <a:cs typeface="Calibri" panose="020F0502020204030204" pitchFamily="34" charset="0"/>
                        </a:rPr>
                        <a:t> </a:t>
                      </a:r>
                      <a:endParaRPr lang="tr-TR" sz="2200" dirty="0">
                        <a:effectLst/>
                        <a:latin typeface="Calibri" panose="020F0502020204030204" pitchFamily="34" charset="0"/>
                        <a:ea typeface="Times New Roman"/>
                        <a:cs typeface="Calibri" panose="020F0502020204030204" pitchFamily="34" charset="0"/>
                      </a:endParaRPr>
                    </a:p>
                  </a:txBody>
                  <a:tcPr marL="68580" marR="68580" marT="0" marB="0">
                    <a:lnL>
                      <a:noFill/>
                    </a:lnL>
                    <a:lnR>
                      <a:noFill/>
                    </a:lnR>
                    <a:lnT>
                      <a:noFill/>
                    </a:lnT>
                    <a:lnB>
                      <a:noFill/>
                    </a:lnB>
                    <a:solidFill>
                      <a:srgbClr val="4BACC6"/>
                    </a:solidFill>
                  </a:tcPr>
                </a:tc>
                <a:tc hMerge="1">
                  <a:txBody>
                    <a:bodyPr/>
                    <a:lstStyle/>
                    <a:p>
                      <a:endParaRPr lang="tr-TR"/>
                    </a:p>
                  </a:txBody>
                  <a:tcPr/>
                </a:tc>
                <a:tc>
                  <a:txBody>
                    <a:bodyPr/>
                    <a:lstStyle/>
                    <a:p>
                      <a:pPr>
                        <a:spcAft>
                          <a:spcPts val="0"/>
                        </a:spcAft>
                      </a:pPr>
                      <a:r>
                        <a:rPr lang="tr-TR" sz="1800">
                          <a:effectLst/>
                          <a:latin typeface="Calibri" panose="020F0502020204030204" pitchFamily="34" charset="0"/>
                          <a:ea typeface="Cambria"/>
                          <a:cs typeface="Calibri" panose="020F0502020204030204" pitchFamily="34" charset="0"/>
                        </a:rPr>
                        <a:t> </a:t>
                      </a:r>
                      <a:endParaRPr lang="tr-TR" sz="1800">
                        <a:effectLst/>
                        <a:latin typeface="Calibri" panose="020F0502020204030204" pitchFamily="34" charset="0"/>
                        <a:ea typeface="Times New Roman"/>
                        <a:cs typeface="Calibri" panose="020F050202020403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val="10000"/>
                  </a:ext>
                </a:extLst>
              </a:tr>
              <a:tr h="183927">
                <a:tc gridSpan="3">
                  <a:txBody>
                    <a:bodyPr/>
                    <a:lstStyle/>
                    <a:p>
                      <a:pPr algn="just">
                        <a:spcAft>
                          <a:spcPts val="0"/>
                        </a:spcAft>
                      </a:pPr>
                      <a:endParaRPr lang="tr-TR" sz="1800" dirty="0">
                        <a:effectLst/>
                        <a:latin typeface="Calibri" panose="020F0502020204030204" pitchFamily="34" charset="0"/>
                        <a:ea typeface="Times New Roman"/>
                        <a:cs typeface="Calibri" panose="020F0502020204030204" pitchFamily="34" charset="0"/>
                      </a:endParaRPr>
                    </a:p>
                  </a:txBody>
                  <a:tcPr marL="68580" marR="68580" marT="0" marB="0">
                    <a:lnL>
                      <a:noFill/>
                    </a:lnL>
                    <a:lnR>
                      <a:noFill/>
                    </a:lnR>
                    <a:lnT>
                      <a:noFill/>
                    </a:lnT>
                    <a:lnB w="12700"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1"/>
                  </a:ext>
                </a:extLst>
              </a:tr>
              <a:tr h="335280">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200" b="1" kern="1200" dirty="0" smtClean="0">
                          <a:solidFill>
                            <a:srgbClr val="FFFFFF"/>
                          </a:solidFill>
                          <a:effectLst/>
                          <a:latin typeface="Calibri" panose="020F0502020204030204" pitchFamily="34" charset="0"/>
                          <a:ea typeface="Cambria"/>
                          <a:cs typeface="+mn-cs"/>
                        </a:rPr>
                        <a:t>Diğer hususlar</a:t>
                      </a:r>
                    </a:p>
                    <a:p>
                      <a:pPr algn="l">
                        <a:spcAft>
                          <a:spcPts val="0"/>
                        </a:spcAft>
                      </a:pPr>
                      <a:endParaRPr lang="tr-TR" sz="1800" dirty="0">
                        <a:solidFill>
                          <a:schemeClr val="bg1"/>
                        </a:solidFill>
                        <a:effectLst/>
                        <a:latin typeface="Calibri" panose="020F0502020204030204" pitchFamily="34" charset="0"/>
                        <a:ea typeface="Times New Roman"/>
                        <a:cs typeface="Calibri" panose="020F0502020204030204" pitchFamily="34" charset="0"/>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ACC6"/>
                    </a:solidFill>
                  </a:tcPr>
                </a:tc>
                <a:tc gridSpan="2">
                  <a:txBody>
                    <a:bodyPr/>
                    <a:lstStyle/>
                    <a:p>
                      <a:pPr marL="0" lvl="0" indent="0" algn="just">
                        <a:buClr>
                          <a:srgbClr val="52AADF"/>
                        </a:buClr>
                        <a:buSzPct val="125000"/>
                        <a:buFont typeface="Arial" panose="020B0604020202020204" pitchFamily="34" charset="0"/>
                        <a:buChar char="•"/>
                        <a:tabLst>
                          <a:tab pos="85725" algn="l"/>
                        </a:tabLst>
                      </a:pPr>
                      <a:r>
                        <a:rPr lang="tr-TR" sz="1800" kern="1200" dirty="0" smtClean="0">
                          <a:solidFill>
                            <a:schemeClr val="accent1">
                              <a:lumMod val="50000"/>
                            </a:schemeClr>
                          </a:solidFill>
                          <a:latin typeface="Calibri" panose="020F0502020204030204" pitchFamily="34" charset="0"/>
                          <a:ea typeface="+mn-ea"/>
                          <a:cs typeface="+mn-cs"/>
                        </a:rPr>
                        <a:t> Giderler, Kurulun uygun bulması halinde, </a:t>
                      </a:r>
                      <a:r>
                        <a:rPr lang="tr-TR" sz="1800" kern="1200" dirty="0" smtClean="0">
                          <a:solidFill>
                            <a:srgbClr val="FF0000"/>
                          </a:solidFill>
                          <a:latin typeface="Calibri" panose="020F0502020204030204" pitchFamily="34" charset="0"/>
                          <a:ea typeface="+mn-ea"/>
                          <a:cs typeface="+mn-cs"/>
                        </a:rPr>
                        <a:t>Kurulun uygun gördüğü tutarlar</a:t>
                      </a:r>
                      <a:r>
                        <a:rPr lang="tr-TR" sz="1800" kern="1200" dirty="0" smtClean="0">
                          <a:solidFill>
                            <a:schemeClr val="accent1">
                              <a:lumMod val="50000"/>
                            </a:schemeClr>
                          </a:solidFill>
                          <a:latin typeface="Calibri" panose="020F0502020204030204" pitchFamily="34" charset="0"/>
                          <a:ea typeface="+mn-ea"/>
                          <a:cs typeface="+mn-cs"/>
                        </a:rPr>
                        <a:t> üzerinden destek oranı uygulanarak </a:t>
                      </a:r>
                      <a:r>
                        <a:rPr lang="tr-TR" sz="1800" kern="1200" dirty="0" smtClean="0">
                          <a:solidFill>
                            <a:srgbClr val="FF0000"/>
                          </a:solidFill>
                          <a:latin typeface="Calibri" panose="020F0502020204030204" pitchFamily="34" charset="0"/>
                          <a:ea typeface="+mn-ea"/>
                          <a:cs typeface="+mn-cs"/>
                        </a:rPr>
                        <a:t>KDV hariç </a:t>
                      </a:r>
                      <a:r>
                        <a:rPr lang="tr-TR" sz="1800" kern="1200" dirty="0" smtClean="0">
                          <a:solidFill>
                            <a:schemeClr val="accent1">
                              <a:lumMod val="50000"/>
                            </a:schemeClr>
                          </a:solidFill>
                          <a:latin typeface="Calibri" panose="020F0502020204030204" pitchFamily="34" charset="0"/>
                          <a:ea typeface="+mn-ea"/>
                          <a:cs typeface="+mn-cs"/>
                        </a:rPr>
                        <a:t>olarak desteklenir.</a:t>
                      </a: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10004"/>
                  </a:ext>
                </a:extLst>
              </a:tr>
              <a:tr h="33528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500" dirty="0" smtClean="0">
                        <a:solidFill>
                          <a:schemeClr val="bg1"/>
                        </a:solidFill>
                        <a:effectLst/>
                        <a:latin typeface="Calibri" panose="020F0502020204030204" pitchFamily="34" charset="0"/>
                        <a:ea typeface="Times New Roman"/>
                        <a:cs typeface="Calibri" panose="020F0502020204030204" pitchFamily="34" charset="0"/>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ACC6"/>
                    </a:solidFill>
                  </a:tcPr>
                </a:tc>
                <a:tc gridSpan="2">
                  <a:txBody>
                    <a:bodyPr/>
                    <a:lstStyle/>
                    <a:p>
                      <a:pPr marL="0" marR="0" lvl="0" indent="0" algn="just" defTabSz="914400" rtl="0" eaLnBrk="1" fontAlgn="auto" latinLnBrk="0" hangingPunct="1">
                        <a:lnSpc>
                          <a:spcPct val="100000"/>
                        </a:lnSpc>
                        <a:spcBef>
                          <a:spcPts val="0"/>
                        </a:spcBef>
                        <a:spcAft>
                          <a:spcPts val="0"/>
                        </a:spcAft>
                        <a:buClr>
                          <a:srgbClr val="52AADF"/>
                        </a:buClr>
                        <a:buSzPct val="125000"/>
                        <a:buFont typeface="Arial" panose="020B0604020202020204" pitchFamily="34" charset="0"/>
                        <a:buChar char="•"/>
                        <a:tabLst>
                          <a:tab pos="85725" algn="l"/>
                        </a:tabLst>
                        <a:defRPr/>
                      </a:pPr>
                      <a:r>
                        <a:rPr lang="tr-TR" sz="1800" kern="1200" dirty="0" smtClean="0">
                          <a:solidFill>
                            <a:schemeClr val="accent1">
                              <a:lumMod val="50000"/>
                            </a:schemeClr>
                          </a:solidFill>
                          <a:latin typeface="Calibri" panose="020F0502020204030204" pitchFamily="34" charset="0"/>
                          <a:ea typeface="+mn-ea"/>
                          <a:cs typeface="+mn-cs"/>
                        </a:rPr>
                        <a:t> </a:t>
                      </a:r>
                      <a:r>
                        <a:rPr lang="tr-TR" sz="1800" kern="1200" dirty="0" smtClean="0">
                          <a:solidFill>
                            <a:srgbClr val="154E5F"/>
                          </a:solidFill>
                          <a:latin typeface="Calibri" panose="020F0502020204030204" pitchFamily="34" charset="0"/>
                          <a:ea typeface="+mn-ea"/>
                          <a:cs typeface="+mn-cs"/>
                        </a:rPr>
                        <a:t>Gayrimenkul alım, bina inşaat, tefrişat, taşıt aracı alım ve kiralama, proje </a:t>
                      </a:r>
                      <a:r>
                        <a:rPr lang="tr-TR" sz="1800" kern="1200" dirty="0" smtClean="0">
                          <a:solidFill>
                            <a:schemeClr val="accent1">
                              <a:lumMod val="50000"/>
                            </a:schemeClr>
                          </a:solidFill>
                          <a:latin typeface="Calibri" panose="020F0502020204030204" pitchFamily="34" charset="0"/>
                          <a:ea typeface="+mn-ea"/>
                          <a:cs typeface="+mn-cs"/>
                        </a:rPr>
                        <a:t>ile ilişkilendirilmemiş personel giderleri ve diğer maliyetler ile vergi, stopaj, resim ve harçlar, sosyal güvenlik primleri desteklen</a:t>
                      </a:r>
                      <a:r>
                        <a:rPr lang="tr-TR" sz="1800" kern="1200" dirty="0" smtClean="0">
                          <a:solidFill>
                            <a:srgbClr val="FF0000"/>
                          </a:solidFill>
                          <a:latin typeface="Calibri" panose="020F0502020204030204" pitchFamily="34" charset="0"/>
                          <a:ea typeface="+mn-ea"/>
                          <a:cs typeface="+mn-cs"/>
                        </a:rPr>
                        <a:t>mez.</a:t>
                      </a: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1782061237"/>
                  </a:ext>
                </a:extLst>
              </a:tr>
              <a:tr h="337632">
                <a:tc vMerge="1">
                  <a:txBody>
                    <a:bodyPr/>
                    <a:lstStyle/>
                    <a:p>
                      <a:pPr algn="l">
                        <a:spcAft>
                          <a:spcPts val="0"/>
                        </a:spcAft>
                      </a:pPr>
                      <a:endParaRPr lang="tr-TR" sz="1500" dirty="0">
                        <a:solidFill>
                          <a:schemeClr val="bg1"/>
                        </a:solidFill>
                        <a:effectLst/>
                        <a:latin typeface="Calibri" panose="020F0502020204030204" pitchFamily="34" charset="0"/>
                        <a:ea typeface="Times New Roman"/>
                        <a:cs typeface="Calibri" panose="020F0502020204030204" pitchFamily="34" charset="0"/>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ACC6"/>
                    </a:solidFill>
                  </a:tcPr>
                </a:tc>
                <a:tc gridSpan="2">
                  <a:txBody>
                    <a:bodyPr/>
                    <a:lstStyle/>
                    <a:p>
                      <a:pPr marL="0" marR="0" lvl="0" indent="0" algn="just" defTabSz="914400" rtl="0" eaLnBrk="1" fontAlgn="auto" latinLnBrk="0" hangingPunct="1">
                        <a:lnSpc>
                          <a:spcPct val="100000"/>
                        </a:lnSpc>
                        <a:spcBef>
                          <a:spcPts val="0"/>
                        </a:spcBef>
                        <a:spcAft>
                          <a:spcPts val="0"/>
                        </a:spcAft>
                        <a:buClr>
                          <a:srgbClr val="52AADF"/>
                        </a:buClr>
                        <a:buSzPct val="125000"/>
                        <a:buFont typeface="Arial" panose="020B0604020202020204" pitchFamily="34" charset="0"/>
                        <a:buChar char="•"/>
                        <a:tabLst>
                          <a:tab pos="85725" algn="l"/>
                        </a:tabLst>
                        <a:defRPr/>
                      </a:pPr>
                      <a:r>
                        <a:rPr kumimoji="0" lang="tr-TR" sz="1800" b="0" i="0" u="none" strike="noStrike" kern="1200" cap="none" spc="0" normalizeH="0" baseline="0" noProof="0" dirty="0" smtClean="0">
                          <a:ln>
                            <a:noFill/>
                          </a:ln>
                          <a:solidFill>
                            <a:srgbClr val="FFFF00"/>
                          </a:solidFill>
                          <a:effectLst/>
                          <a:uLnTx/>
                          <a:uFillTx/>
                          <a:latin typeface="Calibri" panose="020F0502020204030204" pitchFamily="34" charset="0"/>
                          <a:ea typeface="+mn-ea"/>
                          <a:cs typeface="+mn-cs"/>
                        </a:rPr>
                        <a:t> </a:t>
                      </a:r>
                      <a:r>
                        <a:rPr lang="tr-TR" sz="1800" kern="1200" noProof="0" dirty="0" smtClean="0">
                          <a:solidFill>
                            <a:schemeClr val="accent1">
                              <a:lumMod val="50000"/>
                            </a:schemeClr>
                          </a:solidFill>
                          <a:latin typeface="Calibri" panose="020F0502020204030204" pitchFamily="34" charset="0"/>
                          <a:ea typeface="+mn-ea"/>
                          <a:cs typeface="+mn-cs"/>
                        </a:rPr>
                        <a:t>Proje başlangıç tarihinden (Desteklemeye ilişkin ilk kurul kararının evrak kaydına alındığı tarih) önce yapılan harcamalar desteklenmez </a:t>
                      </a:r>
                      <a:r>
                        <a:rPr kumimoji="0" lang="tr-TR" sz="1800" b="0" i="0" u="none" strike="noStrike" kern="1200" cap="none" spc="0" normalizeH="0" baseline="0" noProof="0" dirty="0" smtClean="0">
                          <a:ln>
                            <a:noFill/>
                          </a:ln>
                          <a:solidFill>
                            <a:srgbClr val="52AADF">
                              <a:lumMod val="50000"/>
                            </a:srgbClr>
                          </a:solidFill>
                          <a:effectLst/>
                          <a:uLnTx/>
                          <a:uFillTx/>
                          <a:latin typeface="Calibri" panose="020F0502020204030204" pitchFamily="34" charset="0"/>
                          <a:ea typeface="+mn-ea"/>
                          <a:cs typeface="+mn-cs"/>
                        </a:rPr>
                        <a:t>(Proje hazırlama danışmanlığı gideri ve proje süresi içinde düzenlenen fuarlara ilişkin giderler bu kapsamda değerlendirilmez.)</a:t>
                      </a:r>
                      <a:endParaRPr lang="tr-TR" sz="1800" kern="1200" dirty="0" smtClean="0">
                        <a:solidFill>
                          <a:schemeClr val="accent1">
                            <a:lumMod val="50000"/>
                          </a:schemeClr>
                        </a:solidFill>
                        <a:latin typeface="Calibri" panose="020F050202020403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0574525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Beşgen 14"/>
          <p:cNvSpPr/>
          <p:nvPr/>
        </p:nvSpPr>
        <p:spPr>
          <a:xfrm>
            <a:off x="323528" y="1832124"/>
            <a:ext cx="2510983" cy="1512168"/>
          </a:xfrm>
          <a:prstGeom prst="homePlate">
            <a:avLst/>
          </a:prstGeom>
          <a:solidFill>
            <a:srgbClr val="4BACC6"/>
          </a:solidFill>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nchorCtr="0"/>
          <a:lstStyle/>
          <a:p>
            <a:r>
              <a:rPr lang="tr-TR" b="1" dirty="0">
                <a:solidFill>
                  <a:schemeClr val="bg1"/>
                </a:solidFill>
                <a:latin typeface="Calibri" panose="020F0502020204030204" pitchFamily="34" charset="0"/>
              </a:rPr>
              <a:t>KOBİ Bilgi Sistemi üzerinden Başvuru Formu doldurulur</a:t>
            </a:r>
          </a:p>
        </p:txBody>
      </p:sp>
      <p:sp>
        <p:nvSpPr>
          <p:cNvPr id="16" name="Beşgen 15"/>
          <p:cNvSpPr/>
          <p:nvPr/>
        </p:nvSpPr>
        <p:spPr>
          <a:xfrm>
            <a:off x="3285153" y="3128268"/>
            <a:ext cx="2510983" cy="1512168"/>
          </a:xfrm>
          <a:prstGeom prst="homePlate">
            <a:avLst/>
          </a:prstGeom>
          <a:solidFill>
            <a:srgbClr val="4BACC6"/>
          </a:solidFill>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nchorCtr="0"/>
          <a:lstStyle/>
          <a:p>
            <a:pPr lvl="0" fontAlgn="base">
              <a:spcBef>
                <a:spcPct val="0"/>
              </a:spcBef>
              <a:spcAft>
                <a:spcPct val="0"/>
              </a:spcAft>
            </a:pPr>
            <a:r>
              <a:rPr lang="tr-TR" b="1" dirty="0" smtClean="0">
                <a:solidFill>
                  <a:schemeClr val="bg1"/>
                </a:solidFill>
                <a:latin typeface="Calibri" panose="020F0502020204030204" pitchFamily="34" charset="0"/>
              </a:rPr>
              <a:t>Çağrıda belirtilen belgeler KOBİ Bilgi Sistemine yüklenir</a:t>
            </a:r>
            <a:endParaRPr lang="tr-TR" dirty="0">
              <a:solidFill>
                <a:prstClr val="black"/>
              </a:solidFill>
              <a:latin typeface="Calibri" panose="020F0502020204030204" pitchFamily="34" charset="0"/>
            </a:endParaRPr>
          </a:p>
        </p:txBody>
      </p:sp>
      <p:sp>
        <p:nvSpPr>
          <p:cNvPr id="17" name="Beşgen 16"/>
          <p:cNvSpPr/>
          <p:nvPr/>
        </p:nvSpPr>
        <p:spPr>
          <a:xfrm>
            <a:off x="6186095" y="4208388"/>
            <a:ext cx="2871023" cy="1810951"/>
          </a:xfrm>
          <a:prstGeom prst="homePlate">
            <a:avLst/>
          </a:prstGeom>
          <a:solidFill>
            <a:srgbClr val="4BACC6"/>
          </a:solidFill>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nchorCtr="0"/>
          <a:lstStyle/>
          <a:p>
            <a:r>
              <a:rPr lang="tr-TR" b="1" dirty="0">
                <a:solidFill>
                  <a:schemeClr val="bg1"/>
                </a:solidFill>
                <a:latin typeface="Calibri" panose="020F0502020204030204" pitchFamily="34" charset="0"/>
              </a:rPr>
              <a:t>Çağrıda ilan edilen son başvuru tarih / saatine kadar KOBİ Bilgi Sistemi üzerinden başvuru </a:t>
            </a:r>
            <a:r>
              <a:rPr lang="tr-TR" b="1" dirty="0" smtClean="0">
                <a:solidFill>
                  <a:schemeClr val="bg1"/>
                </a:solidFill>
                <a:latin typeface="Calibri" panose="020F0502020204030204" pitchFamily="34" charset="0"/>
              </a:rPr>
              <a:t>onaylanır</a:t>
            </a:r>
            <a:endParaRPr lang="tr-TR" b="1" dirty="0">
              <a:solidFill>
                <a:schemeClr val="bg1"/>
              </a:solidFill>
              <a:latin typeface="Calibri" panose="020F0502020204030204" pitchFamily="34" charset="0"/>
            </a:endParaRPr>
          </a:p>
        </p:txBody>
      </p:sp>
      <p:cxnSp>
        <p:nvCxnSpPr>
          <p:cNvPr id="18" name="Dirsek Bağlayıcısı 17"/>
          <p:cNvCxnSpPr>
            <a:stCxn id="15" idx="3"/>
            <a:endCxn id="16" idx="1"/>
          </p:cNvCxnSpPr>
          <p:nvPr/>
        </p:nvCxnSpPr>
        <p:spPr>
          <a:xfrm>
            <a:off x="2834511" y="2588208"/>
            <a:ext cx="450642" cy="1296144"/>
          </a:xfrm>
          <a:prstGeom prst="bentConnector3">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Dirsek Bağlayıcısı 18"/>
          <p:cNvCxnSpPr>
            <a:stCxn id="16" idx="3"/>
            <a:endCxn id="17" idx="1"/>
          </p:cNvCxnSpPr>
          <p:nvPr/>
        </p:nvCxnSpPr>
        <p:spPr>
          <a:xfrm>
            <a:off x="5796136" y="3884352"/>
            <a:ext cx="389959" cy="1229512"/>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0" name="Grup 19"/>
          <p:cNvGrpSpPr/>
          <p:nvPr/>
        </p:nvGrpSpPr>
        <p:grpSpPr>
          <a:xfrm>
            <a:off x="4211960" y="1544092"/>
            <a:ext cx="1872210" cy="936099"/>
            <a:chOff x="4211960" y="2420888"/>
            <a:chExt cx="1872210" cy="936099"/>
          </a:xfrm>
          <a:solidFill>
            <a:schemeClr val="tx2">
              <a:lumMod val="75000"/>
            </a:schemeClr>
          </a:solidFill>
        </p:grpSpPr>
        <p:sp>
          <p:nvSpPr>
            <p:cNvPr id="21" name="Yuvarlatılmış Dikdörtgen 20">
              <a:hlinkClick r:id="rId2" action="ppaction://hlinksldjump"/>
            </p:cNvPr>
            <p:cNvSpPr/>
            <p:nvPr/>
          </p:nvSpPr>
          <p:spPr>
            <a:xfrm>
              <a:off x="4211960" y="2420888"/>
              <a:ext cx="1872210" cy="936099"/>
            </a:xfrm>
            <a:prstGeom prst="roundRect">
              <a:avLst/>
            </a:prstGeom>
            <a:grpFill/>
            <a:scene3d>
              <a:camera prst="orthographicFront"/>
              <a:lightRig rig="flat" dir="t"/>
            </a:scene3d>
          </p:spPr>
          <p:style>
            <a:lnRef idx="3">
              <a:schemeClr val="lt1"/>
            </a:lnRef>
            <a:fillRef idx="1">
              <a:schemeClr val="accent1"/>
            </a:fillRef>
            <a:effectRef idx="1">
              <a:schemeClr val="accent1"/>
            </a:effectRef>
            <a:fontRef idx="minor">
              <a:schemeClr val="lt1"/>
            </a:fontRef>
          </p:style>
        </p:sp>
        <p:sp>
          <p:nvSpPr>
            <p:cNvPr id="22" name="Metin kutusu 21"/>
            <p:cNvSpPr txBox="1"/>
            <p:nvPr/>
          </p:nvSpPr>
          <p:spPr>
            <a:xfrm>
              <a:off x="4499992" y="2679303"/>
              <a:ext cx="1296144" cy="461665"/>
            </a:xfrm>
            <a:prstGeom prst="rect">
              <a:avLst/>
            </a:prstGeom>
            <a:grpFill/>
          </p:spPr>
          <p:txBody>
            <a:bodyPr wrap="square" rtlCol="0">
              <a:spAutoFit/>
            </a:bodyPr>
            <a:lstStyle/>
            <a:p>
              <a:r>
                <a:rPr lang="tr-TR" sz="2400" b="1" dirty="0">
                  <a:solidFill>
                    <a:schemeClr val="bg1"/>
                  </a:solidFill>
                </a:rPr>
                <a:t>İŞLETME</a:t>
              </a:r>
            </a:p>
          </p:txBody>
        </p:sp>
      </p:grpSp>
      <p:grpSp>
        <p:nvGrpSpPr>
          <p:cNvPr id="23" name="Grup 22"/>
          <p:cNvGrpSpPr/>
          <p:nvPr/>
        </p:nvGrpSpPr>
        <p:grpSpPr>
          <a:xfrm>
            <a:off x="271736" y="383253"/>
            <a:ext cx="8332712" cy="830997"/>
            <a:chOff x="271736" y="556417"/>
            <a:chExt cx="8332712" cy="830997"/>
          </a:xfrm>
        </p:grpSpPr>
        <p:sp>
          <p:nvSpPr>
            <p:cNvPr id="24" name="3 Metin kutusu"/>
            <p:cNvSpPr txBox="1"/>
            <p:nvPr/>
          </p:nvSpPr>
          <p:spPr>
            <a:xfrm>
              <a:off x="293611" y="556417"/>
              <a:ext cx="7632848" cy="830997"/>
            </a:xfrm>
            <a:prstGeom prst="rect">
              <a:avLst/>
            </a:prstGeom>
            <a:noFill/>
          </p:spPr>
          <p:txBody>
            <a:bodyPr wrap="square" rtlCol="0">
              <a:spAutoFit/>
            </a:bodyPr>
            <a:lstStyle/>
            <a:p>
              <a:r>
                <a:rPr lang="tr-TR" sz="1600" b="1" dirty="0" smtClean="0">
                  <a:solidFill>
                    <a:srgbClr val="00BAD9"/>
                  </a:solidFill>
                </a:rPr>
                <a:t>KOBİGEL - KOBİ GELİŞİM DESTEK PROGRAMI </a:t>
              </a:r>
              <a:r>
                <a:rPr lang="tr-TR" sz="1600" b="1" dirty="0" smtClean="0">
                  <a:solidFill>
                    <a:schemeClr val="accent1">
                      <a:lumMod val="60000"/>
                      <a:lumOff val="40000"/>
                    </a:schemeClr>
                  </a:solidFill>
                </a:rPr>
                <a:t>| </a:t>
              </a:r>
              <a:r>
                <a:rPr lang="tr-TR" sz="1600" b="1" dirty="0" smtClean="0">
                  <a:solidFill>
                    <a:srgbClr val="0070C0"/>
                  </a:solidFill>
                </a:rPr>
                <a:t>2020 </a:t>
              </a:r>
              <a:r>
                <a:rPr lang="tr-TR" sz="1600" b="1" dirty="0">
                  <a:solidFill>
                    <a:srgbClr val="0070C0"/>
                  </a:solidFill>
                </a:rPr>
                <a:t>– 02 Proje Teklif Çağrısı</a:t>
              </a:r>
            </a:p>
            <a:p>
              <a:endParaRPr lang="tr-TR" sz="1600" b="1" dirty="0">
                <a:solidFill>
                  <a:srgbClr val="0070C0"/>
                </a:solidFill>
              </a:endParaRPr>
            </a:p>
            <a:p>
              <a:endParaRPr lang="tr-TR" sz="1600" b="1" dirty="0">
                <a:solidFill>
                  <a:srgbClr val="00BAD9"/>
                </a:solidFill>
              </a:endParaRPr>
            </a:p>
          </p:txBody>
        </p:sp>
        <p:cxnSp>
          <p:nvCxnSpPr>
            <p:cNvPr id="25" name="Düz Bağlayıcı 24"/>
            <p:cNvCxnSpPr/>
            <p:nvPr/>
          </p:nvCxnSpPr>
          <p:spPr>
            <a:xfrm>
              <a:off x="271736" y="864917"/>
              <a:ext cx="833271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6" name="Metin kutusu 25"/>
          <p:cNvSpPr txBox="1"/>
          <p:nvPr/>
        </p:nvSpPr>
        <p:spPr>
          <a:xfrm>
            <a:off x="107504" y="4712444"/>
            <a:ext cx="5688632" cy="1569660"/>
          </a:xfrm>
          <a:prstGeom prst="rect">
            <a:avLst/>
          </a:prstGeom>
          <a:noFill/>
        </p:spPr>
        <p:txBody>
          <a:bodyPr wrap="square" rtlCol="0">
            <a:spAutoFit/>
          </a:bodyPr>
          <a:lstStyle/>
          <a:p>
            <a:r>
              <a:rPr lang="tr-TR" sz="1600" i="1" dirty="0" smtClean="0">
                <a:solidFill>
                  <a:srgbClr val="FF0000"/>
                </a:solidFill>
              </a:rPr>
              <a:t>* </a:t>
            </a:r>
            <a:r>
              <a:rPr lang="tr-TR" sz="1600" i="1" dirty="0" smtClean="0">
                <a:solidFill>
                  <a:srgbClr val="154E5F"/>
                </a:solidFill>
              </a:rPr>
              <a:t>Başvuru formu ve ekleri KOBİ Bilgi Sistemine </a:t>
            </a:r>
            <a:r>
              <a:rPr lang="tr-TR" sz="1600" i="1" dirty="0">
                <a:solidFill>
                  <a:srgbClr val="154E5F"/>
                </a:solidFill>
              </a:rPr>
              <a:t>Başvuru </a:t>
            </a:r>
            <a:r>
              <a:rPr lang="tr-TR" sz="1600" i="1" dirty="0" smtClean="0">
                <a:solidFill>
                  <a:srgbClr val="154E5F"/>
                </a:solidFill>
              </a:rPr>
              <a:t>aşamasında yüklenecektir. Proje </a:t>
            </a:r>
            <a:r>
              <a:rPr lang="tr-TR" sz="1600" i="1" dirty="0">
                <a:solidFill>
                  <a:srgbClr val="154E5F"/>
                </a:solidFill>
              </a:rPr>
              <a:t>çıktısı teslim edilmeyecektir.</a:t>
            </a:r>
          </a:p>
          <a:p>
            <a:r>
              <a:rPr lang="tr-TR" sz="1600" i="1" dirty="0" smtClean="0">
                <a:solidFill>
                  <a:srgbClr val="FF0000"/>
                </a:solidFill>
              </a:rPr>
              <a:t>*</a:t>
            </a:r>
            <a:r>
              <a:rPr lang="tr-TR" sz="1600" i="1" dirty="0" smtClean="0">
                <a:solidFill>
                  <a:srgbClr val="7030A0"/>
                </a:solidFill>
              </a:rPr>
              <a:t> </a:t>
            </a:r>
            <a:r>
              <a:rPr lang="tr-TR" sz="1600" i="1" dirty="0">
                <a:solidFill>
                  <a:srgbClr val="154E5F"/>
                </a:solidFill>
              </a:rPr>
              <a:t>Proje teklif çağrısında ilan edilen son başvuru tarihine kadar başvurusunu KOBİ Bilgi Sistemi üzerinden onaylamayan işletmelerin projeleri değerlendirmeye alınmaz.</a:t>
            </a:r>
          </a:p>
          <a:p>
            <a:r>
              <a:rPr lang="tr-TR" sz="1600" i="1" dirty="0" smtClean="0"/>
              <a:t>  </a:t>
            </a:r>
            <a:endParaRPr lang="tr-TR" sz="1600" i="1" dirty="0"/>
          </a:p>
        </p:txBody>
      </p:sp>
      <p:pic>
        <p:nvPicPr>
          <p:cNvPr id="27" name="Picture 3"/>
          <p:cNvPicPr>
            <a:picLocks noChangeAspect="1" noChangeArrowheads="1"/>
          </p:cNvPicPr>
          <p:nvPr/>
        </p:nvPicPr>
        <p:blipFill>
          <a:blip r:embed="rId3" cstate="print"/>
          <a:srcRect/>
          <a:stretch>
            <a:fillRect/>
          </a:stretch>
        </p:blipFill>
        <p:spPr bwMode="auto">
          <a:xfrm>
            <a:off x="8172400" y="176024"/>
            <a:ext cx="720080" cy="507913"/>
          </a:xfrm>
          <a:prstGeom prst="rect">
            <a:avLst/>
          </a:prstGeom>
          <a:noFill/>
          <a:ln w="9525">
            <a:noFill/>
            <a:miter lim="800000"/>
            <a:headEnd/>
            <a:tailEnd/>
          </a:ln>
        </p:spPr>
      </p:pic>
      <p:sp>
        <p:nvSpPr>
          <p:cNvPr id="28" name="Köşeli Çift Ayraç 27"/>
          <p:cNvSpPr/>
          <p:nvPr/>
        </p:nvSpPr>
        <p:spPr>
          <a:xfrm>
            <a:off x="316836" y="774176"/>
            <a:ext cx="510749" cy="548172"/>
          </a:xfrm>
          <a:prstGeom prst="chevron">
            <a:avLst>
              <a:gd name="adj" fmla="val 40174"/>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tr-TR">
              <a:noFill/>
            </a:endParaRPr>
          </a:p>
        </p:txBody>
      </p:sp>
      <p:graphicFrame>
        <p:nvGraphicFramePr>
          <p:cNvPr id="29" name="Tablo 28"/>
          <p:cNvGraphicFramePr>
            <a:graphicFrameLocks noGrp="1"/>
          </p:cNvGraphicFramePr>
          <p:nvPr>
            <p:extLst/>
          </p:nvPr>
        </p:nvGraphicFramePr>
        <p:xfrm>
          <a:off x="1040599" y="824012"/>
          <a:ext cx="7992888" cy="456862"/>
        </p:xfrm>
        <a:graphic>
          <a:graphicData uri="http://schemas.openxmlformats.org/drawingml/2006/table">
            <a:tbl>
              <a:tblPr firstRow="1" bandRow="1">
                <a:tableStyleId>{5C22544A-7EE6-4342-B048-85BDC9FD1C3A}</a:tableStyleId>
              </a:tblPr>
              <a:tblGrid>
                <a:gridCol w="7992888">
                  <a:extLst>
                    <a:ext uri="{9D8B030D-6E8A-4147-A177-3AD203B41FA5}">
                      <a16:colId xmlns:a16="http://schemas.microsoft.com/office/drawing/2014/main" val="20000"/>
                    </a:ext>
                  </a:extLst>
                </a:gridCol>
              </a:tblGrid>
              <a:tr h="404520">
                <a:tc>
                  <a:txBody>
                    <a:bodyPr/>
                    <a:lstStyle/>
                    <a:p>
                      <a:pPr fontAlgn="base">
                        <a:spcBef>
                          <a:spcPct val="0"/>
                        </a:spcBef>
                        <a:spcAft>
                          <a:spcPct val="0"/>
                        </a:spcAft>
                        <a:buClr>
                          <a:srgbClr val="52AADF"/>
                        </a:buClr>
                      </a:pPr>
                      <a:r>
                        <a:rPr lang="tr-TR" sz="2400" b="1" dirty="0" smtClean="0">
                          <a:solidFill>
                            <a:srgbClr val="FF0000"/>
                          </a:solidFill>
                          <a:latin typeface="Calibri" pitchFamily="34" charset="0"/>
                          <a:ea typeface="ヒラギノ角ゴ Pro W3" pitchFamily="1" charset="-128"/>
                        </a:rPr>
                        <a:t>KOBİGEL Proje Başvuru Süreci</a:t>
                      </a:r>
                      <a:endParaRPr lang="tr-TR" sz="2400" dirty="0">
                        <a:solidFill>
                          <a:srgbClr val="5994CE"/>
                        </a:solidFill>
                        <a:latin typeface="Calibri" pitchFamily="34" charset="0"/>
                        <a:ea typeface="ヒラギノ角ゴ Pro W3" pitchFamily="1" charset="-128"/>
                      </a:endParaRPr>
                    </a:p>
                  </a:txBody>
                  <a:tcPr marT="45551" marB="4555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0" name="Slayt Numarası Yer Tutucusu 1"/>
          <p:cNvSpPr txBox="1">
            <a:spLocks/>
          </p:cNvSpPr>
          <p:nvPr/>
        </p:nvSpPr>
        <p:spPr>
          <a:xfrm>
            <a:off x="6372225" y="6456811"/>
            <a:ext cx="2133600" cy="362508"/>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solidFill>
                <a:latin typeface="+mn-lt"/>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a:lstStyle>
          <a:p>
            <a:pPr>
              <a:defRPr/>
            </a:pPr>
            <a:fld id="{FF16F97C-866D-4F85-A1F6-DDF39F62CB6A}" type="slidenum">
              <a:rPr lang="en-CA" smtClean="0">
                <a:latin typeface="Calibri" panose="020F0502020204030204" pitchFamily="34" charset="0"/>
              </a:rPr>
              <a:pPr>
                <a:defRPr/>
              </a:pPr>
              <a:t>38</a:t>
            </a:fld>
            <a:endParaRPr lang="en-CA" dirty="0">
              <a:latin typeface="Calibri" panose="020F0502020204030204" pitchFamily="34" charset="0"/>
            </a:endParaRPr>
          </a:p>
        </p:txBody>
      </p:sp>
    </p:spTree>
    <p:extLst>
      <p:ext uri="{BB962C8B-B14F-4D97-AF65-F5344CB8AC3E}">
        <p14:creationId xmlns:p14="http://schemas.microsoft.com/office/powerpoint/2010/main" val="5064004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cstate="print"/>
          <a:srcRect/>
          <a:stretch>
            <a:fillRect/>
          </a:stretch>
        </p:blipFill>
        <p:spPr bwMode="auto">
          <a:xfrm>
            <a:off x="8172400" y="176023"/>
            <a:ext cx="720080" cy="507913"/>
          </a:xfrm>
          <a:prstGeom prst="rect">
            <a:avLst/>
          </a:prstGeom>
          <a:noFill/>
          <a:ln w="9525">
            <a:noFill/>
            <a:miter lim="800000"/>
            <a:headEnd/>
            <a:tailEnd/>
          </a:ln>
        </p:spPr>
      </p:pic>
      <p:grpSp>
        <p:nvGrpSpPr>
          <p:cNvPr id="23" name="Grup 22"/>
          <p:cNvGrpSpPr/>
          <p:nvPr/>
        </p:nvGrpSpPr>
        <p:grpSpPr>
          <a:xfrm>
            <a:off x="271736" y="341442"/>
            <a:ext cx="8332712" cy="584775"/>
            <a:chOff x="271736" y="514606"/>
            <a:chExt cx="8332712" cy="584775"/>
          </a:xfrm>
        </p:grpSpPr>
        <p:sp>
          <p:nvSpPr>
            <p:cNvPr id="24" name="3 Metin kutusu"/>
            <p:cNvSpPr txBox="1"/>
            <p:nvPr/>
          </p:nvSpPr>
          <p:spPr>
            <a:xfrm>
              <a:off x="271736" y="514606"/>
              <a:ext cx="7632848" cy="584775"/>
            </a:xfrm>
            <a:prstGeom prst="rect">
              <a:avLst/>
            </a:prstGeom>
            <a:noFill/>
          </p:spPr>
          <p:txBody>
            <a:bodyPr wrap="square" rtlCol="0">
              <a:spAutoFit/>
            </a:bodyPr>
            <a:lstStyle/>
            <a:p>
              <a:r>
                <a:rPr lang="tr-TR" sz="1600" b="1" dirty="0" smtClean="0">
                  <a:solidFill>
                    <a:srgbClr val="00BAD9"/>
                  </a:solidFill>
                </a:rPr>
                <a:t>KOBİGEL - KOBİ GELİŞİM DESTEK PROGRAMI </a:t>
              </a:r>
              <a:r>
                <a:rPr lang="tr-TR" sz="1600" b="1" dirty="0" smtClean="0">
                  <a:solidFill>
                    <a:schemeClr val="accent1">
                      <a:lumMod val="60000"/>
                      <a:lumOff val="40000"/>
                    </a:schemeClr>
                  </a:solidFill>
                </a:rPr>
                <a:t>| </a:t>
              </a:r>
              <a:r>
                <a:rPr lang="tr-TR" sz="1600" b="1" dirty="0" smtClean="0">
                  <a:solidFill>
                    <a:srgbClr val="0070C0"/>
                  </a:solidFill>
                </a:rPr>
                <a:t>2020 </a:t>
              </a:r>
              <a:r>
                <a:rPr lang="tr-TR" sz="1600" b="1" dirty="0">
                  <a:solidFill>
                    <a:srgbClr val="0070C0"/>
                  </a:solidFill>
                </a:rPr>
                <a:t>– 02 Proje Teklif Çağrısı</a:t>
              </a:r>
            </a:p>
            <a:p>
              <a:endParaRPr lang="tr-TR" sz="1600" b="1" dirty="0">
                <a:solidFill>
                  <a:srgbClr val="00BAD9"/>
                </a:solidFill>
              </a:endParaRPr>
            </a:p>
          </p:txBody>
        </p:sp>
        <p:cxnSp>
          <p:nvCxnSpPr>
            <p:cNvPr id="25" name="Düz Bağlayıcı 24"/>
            <p:cNvCxnSpPr/>
            <p:nvPr/>
          </p:nvCxnSpPr>
          <p:spPr>
            <a:xfrm>
              <a:off x="271736" y="853160"/>
              <a:ext cx="8332712" cy="0"/>
            </a:xfrm>
            <a:prstGeom prst="line">
              <a:avLst/>
            </a:prstGeom>
          </p:spPr>
          <p:style>
            <a:lnRef idx="1">
              <a:schemeClr val="accent1"/>
            </a:lnRef>
            <a:fillRef idx="0">
              <a:schemeClr val="accent1"/>
            </a:fillRef>
            <a:effectRef idx="0">
              <a:schemeClr val="accent1"/>
            </a:effectRef>
            <a:fontRef idx="minor">
              <a:schemeClr val="tx1"/>
            </a:fontRef>
          </p:style>
        </p:cxnSp>
      </p:grpSp>
      <p:graphicFrame>
        <p:nvGraphicFramePr>
          <p:cNvPr id="27" name="Tablo 26"/>
          <p:cNvGraphicFramePr>
            <a:graphicFrameLocks noGrp="1"/>
          </p:cNvGraphicFramePr>
          <p:nvPr>
            <p:extLst>
              <p:ext uri="{D42A27DB-BD31-4B8C-83A1-F6EECF244321}">
                <p14:modId xmlns:p14="http://schemas.microsoft.com/office/powerpoint/2010/main" val="1953912310"/>
              </p:ext>
            </p:extLst>
          </p:nvPr>
        </p:nvGraphicFramePr>
        <p:xfrm>
          <a:off x="467544" y="1386676"/>
          <a:ext cx="8136904" cy="4693920"/>
        </p:xfrm>
        <a:graphic>
          <a:graphicData uri="http://schemas.openxmlformats.org/drawingml/2006/table">
            <a:tbl>
              <a:tblPr firstRow="1" firstCol="1" bandRow="1"/>
              <a:tblGrid>
                <a:gridCol w="8136904">
                  <a:extLst>
                    <a:ext uri="{9D8B030D-6E8A-4147-A177-3AD203B41FA5}">
                      <a16:colId xmlns:a16="http://schemas.microsoft.com/office/drawing/2014/main" val="20000"/>
                    </a:ext>
                  </a:extLst>
                </a:gridCol>
              </a:tblGrid>
              <a:tr h="4693920">
                <a:tc>
                  <a:txBody>
                    <a:bodyPr/>
                    <a:lstStyle/>
                    <a:p>
                      <a:pPr marL="180975" lvl="0" indent="-180975" algn="just">
                        <a:lnSpc>
                          <a:spcPct val="150000"/>
                        </a:lnSpc>
                        <a:spcAft>
                          <a:spcPts val="0"/>
                        </a:spcAft>
                        <a:buClr>
                          <a:srgbClr val="4BACC6"/>
                        </a:buClr>
                        <a:buSzPct val="125000"/>
                        <a:buFont typeface="Symbol"/>
                        <a:buChar char=""/>
                        <a:tabLst/>
                      </a:pPr>
                      <a:r>
                        <a:rPr lang="tr-TR" sz="2000" kern="1200" dirty="0" smtClean="0">
                          <a:solidFill>
                            <a:schemeClr val="accent1">
                              <a:lumMod val="50000"/>
                            </a:schemeClr>
                          </a:solidFill>
                          <a:latin typeface="Calibri" panose="020F0502020204030204" pitchFamily="34" charset="0"/>
                          <a:ea typeface="+mn-ea"/>
                          <a:cs typeface="+mn-cs"/>
                        </a:rPr>
                        <a:t>KOSGEB Veritabanına kayıtlı ve KOBİ Beyannamesi onaylı işletmeler KOBİ Bilgi Sistemine girerek</a:t>
                      </a:r>
                      <a:r>
                        <a:rPr lang="tr-TR" sz="2000" kern="1200" baseline="0" dirty="0" smtClean="0">
                          <a:solidFill>
                            <a:srgbClr val="7030A0"/>
                          </a:solidFill>
                          <a:latin typeface="Calibri" panose="020F0502020204030204" pitchFamily="34" charset="0"/>
                          <a:ea typeface="+mn-ea"/>
                          <a:cs typeface="+mn-cs"/>
                        </a:rPr>
                        <a:t> </a:t>
                      </a:r>
                      <a:r>
                        <a:rPr lang="tr-TR" sz="2000" kern="1200" dirty="0" smtClean="0">
                          <a:solidFill>
                            <a:schemeClr val="accent1">
                              <a:lumMod val="50000"/>
                            </a:schemeClr>
                          </a:solidFill>
                          <a:latin typeface="Calibri" panose="020F0502020204030204" pitchFamily="34" charset="0"/>
                          <a:ea typeface="+mn-ea"/>
                          <a:cs typeface="+mn-cs"/>
                        </a:rPr>
                        <a:t>başvuru yapabileceklerdir.</a:t>
                      </a:r>
                    </a:p>
                    <a:p>
                      <a:pPr marL="180975" lvl="0" indent="-180975" algn="just">
                        <a:lnSpc>
                          <a:spcPct val="150000"/>
                        </a:lnSpc>
                        <a:spcAft>
                          <a:spcPts val="0"/>
                        </a:spcAft>
                        <a:buClr>
                          <a:srgbClr val="4BACC6"/>
                        </a:buClr>
                        <a:buSzPct val="125000"/>
                        <a:buFont typeface="Symbol"/>
                        <a:buChar char=""/>
                        <a:tabLst/>
                      </a:pPr>
                      <a:r>
                        <a:rPr lang="tr-TR" sz="2000" kern="1200" dirty="0" smtClean="0">
                          <a:solidFill>
                            <a:schemeClr val="accent1">
                              <a:lumMod val="50000"/>
                            </a:schemeClr>
                          </a:solidFill>
                          <a:latin typeface="Calibri" panose="020F0502020204030204" pitchFamily="34" charset="0"/>
                          <a:ea typeface="+mn-ea"/>
                          <a:cs typeface="+mn-cs"/>
                        </a:rPr>
                        <a:t>Başvuru ile ilgili detay bilgiler, başvuru kılavuzu ve proje formatına www.kosgeb.gov.tr adresinden (Destekler</a:t>
                      </a:r>
                      <a:r>
                        <a:rPr lang="tr-TR" sz="2000" kern="1200" baseline="0" dirty="0" smtClean="0">
                          <a:solidFill>
                            <a:schemeClr val="accent1">
                              <a:lumMod val="50000"/>
                            </a:schemeClr>
                          </a:solidFill>
                          <a:latin typeface="Calibri" panose="020F0502020204030204" pitchFamily="34" charset="0"/>
                          <a:ea typeface="+mn-ea"/>
                          <a:cs typeface="+mn-cs"/>
                        </a:rPr>
                        <a:t> / İşletme Geliştirme, Büyüme ve Uluslararasılaşma Destekleri / KOBİGEL Programı Linki)</a:t>
                      </a:r>
                      <a:r>
                        <a:rPr lang="tr-TR" sz="2000" kern="1200" dirty="0" smtClean="0">
                          <a:solidFill>
                            <a:schemeClr val="accent1">
                              <a:lumMod val="50000"/>
                            </a:schemeClr>
                          </a:solidFill>
                          <a:latin typeface="Calibri" panose="020F0502020204030204" pitchFamily="34" charset="0"/>
                          <a:ea typeface="+mn-ea"/>
                          <a:cs typeface="+mn-cs"/>
                        </a:rPr>
                        <a:t> erişilebilecektir. </a:t>
                      </a:r>
                    </a:p>
                    <a:p>
                      <a:pPr marL="180975" lvl="0" indent="-180975" algn="just">
                        <a:lnSpc>
                          <a:spcPct val="150000"/>
                        </a:lnSpc>
                        <a:spcAft>
                          <a:spcPts val="0"/>
                        </a:spcAft>
                        <a:buClr>
                          <a:srgbClr val="4BACC6"/>
                        </a:buClr>
                        <a:buSzPct val="125000"/>
                        <a:buFont typeface="Symbol"/>
                        <a:buChar char=""/>
                        <a:tabLst/>
                      </a:pPr>
                      <a:r>
                        <a:rPr lang="tr-TR" sz="2000" kern="1200" dirty="0" smtClean="0">
                          <a:solidFill>
                            <a:schemeClr val="tx1"/>
                          </a:solidFill>
                          <a:effectLst/>
                          <a:latin typeface="Calibri" panose="020F0502020204030204" pitchFamily="34" charset="0"/>
                          <a:ea typeface="+mn-ea"/>
                          <a:cs typeface="+mn-cs"/>
                        </a:rPr>
                        <a:t> </a:t>
                      </a:r>
                      <a:r>
                        <a:rPr lang="tr-TR" sz="2000" kern="1200" dirty="0" smtClean="0">
                          <a:solidFill>
                            <a:schemeClr val="accent1">
                              <a:lumMod val="50000"/>
                            </a:schemeClr>
                          </a:solidFill>
                          <a:latin typeface="Calibri" panose="020F0502020204030204" pitchFamily="34" charset="0"/>
                          <a:ea typeface="+mn-ea"/>
                          <a:cs typeface="+mn-cs"/>
                        </a:rPr>
                        <a:t>Başvuruda eksik olması halinde </a:t>
                      </a:r>
                      <a:r>
                        <a:rPr lang="tr-TR" sz="2000" kern="1200" dirty="0" smtClean="0">
                          <a:solidFill>
                            <a:srgbClr val="FF0000"/>
                          </a:solidFill>
                          <a:latin typeface="Calibri" panose="020F0502020204030204" pitchFamily="34" charset="0"/>
                          <a:ea typeface="+mn-ea"/>
                          <a:cs typeface="+mn-cs"/>
                        </a:rPr>
                        <a:t>eksiklikler sistem üzerinden bildirilecek </a:t>
                      </a:r>
                      <a:r>
                        <a:rPr lang="tr-TR" sz="2000" kern="1200" dirty="0" smtClean="0">
                          <a:solidFill>
                            <a:schemeClr val="accent1">
                              <a:lumMod val="50000"/>
                            </a:schemeClr>
                          </a:solidFill>
                          <a:latin typeface="Calibri" panose="020F0502020204030204" pitchFamily="34" charset="0"/>
                          <a:ea typeface="+mn-ea"/>
                          <a:cs typeface="+mn-cs"/>
                        </a:rPr>
                        <a:t>ve işletmenin Proje</a:t>
                      </a:r>
                      <a:r>
                        <a:rPr lang="tr-TR" sz="2000" kern="1200" baseline="0" dirty="0" smtClean="0">
                          <a:solidFill>
                            <a:schemeClr val="accent1">
                              <a:lumMod val="50000"/>
                            </a:schemeClr>
                          </a:solidFill>
                          <a:latin typeface="Calibri" panose="020F0502020204030204" pitchFamily="34" charset="0"/>
                          <a:ea typeface="+mn-ea"/>
                          <a:cs typeface="+mn-cs"/>
                        </a:rPr>
                        <a:t> Teklif Çağrısındaki</a:t>
                      </a:r>
                      <a:r>
                        <a:rPr lang="tr-TR" sz="2000" kern="1200" dirty="0" smtClean="0">
                          <a:solidFill>
                            <a:schemeClr val="accent1">
                              <a:lumMod val="50000"/>
                            </a:schemeClr>
                          </a:solidFill>
                          <a:latin typeface="Calibri" panose="020F0502020204030204" pitchFamily="34" charset="0"/>
                          <a:ea typeface="+mn-ea"/>
                          <a:cs typeface="+mn-cs"/>
                        </a:rPr>
                        <a:t> süreç – zaman planında belirtilen süreler dahilinde eksikliklerini gidermesi gerekecektir. Yazılı bildirim yapılmayacak olup, </a:t>
                      </a:r>
                      <a:r>
                        <a:rPr lang="tr-TR" sz="2000" kern="1200" dirty="0" smtClean="0">
                          <a:solidFill>
                            <a:srgbClr val="FF0000"/>
                          </a:solidFill>
                          <a:latin typeface="Calibri" panose="020F0502020204030204" pitchFamily="34" charset="0"/>
                          <a:ea typeface="+mn-ea"/>
                          <a:cs typeface="+mn-cs"/>
                        </a:rPr>
                        <a:t>sistem üzerinden yapılacak bildirimlerin takip yükümlüğü tümüyle başvuru sahibine aittir</a:t>
                      </a:r>
                      <a:r>
                        <a:rPr lang="tr-TR" sz="2000" kern="1200" dirty="0" smtClean="0">
                          <a:solidFill>
                            <a:schemeClr val="accent1">
                              <a:lumMod val="50000"/>
                            </a:schemeClr>
                          </a:solidFill>
                          <a:latin typeface="Calibri" panose="020F0502020204030204" pitchFamily="34" charset="0"/>
                          <a:ea typeface="+mn-ea"/>
                          <a:cs typeface="+mn-cs"/>
                        </a:rPr>
                        <a:t>. </a:t>
                      </a:r>
                    </a:p>
                  </a:txBody>
                  <a:tcPr marL="68580" marR="6858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tcPr>
                </a:tc>
                <a:extLst>
                  <a:ext uri="{0D108BD9-81ED-4DB2-BD59-A6C34878D82A}">
                    <a16:rowId xmlns:a16="http://schemas.microsoft.com/office/drawing/2014/main" val="10000"/>
                  </a:ext>
                </a:extLst>
              </a:tr>
            </a:tbl>
          </a:graphicData>
        </a:graphic>
      </p:graphicFrame>
      <p:sp>
        <p:nvSpPr>
          <p:cNvPr id="10" name="Köşeli Çift Ayraç 9"/>
          <p:cNvSpPr/>
          <p:nvPr/>
        </p:nvSpPr>
        <p:spPr>
          <a:xfrm>
            <a:off x="316836" y="774176"/>
            <a:ext cx="510749" cy="548172"/>
          </a:xfrm>
          <a:prstGeom prst="chevron">
            <a:avLst>
              <a:gd name="adj" fmla="val 40174"/>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tr-TR">
              <a:noFill/>
            </a:endParaRPr>
          </a:p>
        </p:txBody>
      </p:sp>
      <p:graphicFrame>
        <p:nvGraphicFramePr>
          <p:cNvPr id="11" name="Tablo 10"/>
          <p:cNvGraphicFramePr>
            <a:graphicFrameLocks noGrp="1"/>
          </p:cNvGraphicFramePr>
          <p:nvPr>
            <p:extLst/>
          </p:nvPr>
        </p:nvGraphicFramePr>
        <p:xfrm>
          <a:off x="1040599" y="824012"/>
          <a:ext cx="7992888" cy="456862"/>
        </p:xfrm>
        <a:graphic>
          <a:graphicData uri="http://schemas.openxmlformats.org/drawingml/2006/table">
            <a:tbl>
              <a:tblPr firstRow="1" bandRow="1">
                <a:tableStyleId>{5C22544A-7EE6-4342-B048-85BDC9FD1C3A}</a:tableStyleId>
              </a:tblPr>
              <a:tblGrid>
                <a:gridCol w="7992888">
                  <a:extLst>
                    <a:ext uri="{9D8B030D-6E8A-4147-A177-3AD203B41FA5}">
                      <a16:colId xmlns:a16="http://schemas.microsoft.com/office/drawing/2014/main" val="20000"/>
                    </a:ext>
                  </a:extLst>
                </a:gridCol>
              </a:tblGrid>
              <a:tr h="404520">
                <a:tc>
                  <a:txBody>
                    <a:bodyPr/>
                    <a:lstStyle/>
                    <a:p>
                      <a:pPr fontAlgn="base">
                        <a:spcBef>
                          <a:spcPct val="0"/>
                        </a:spcBef>
                        <a:spcAft>
                          <a:spcPct val="0"/>
                        </a:spcAft>
                        <a:buClr>
                          <a:srgbClr val="52AADF"/>
                        </a:buClr>
                      </a:pPr>
                      <a:r>
                        <a:rPr lang="tr-TR" sz="2400" b="1" dirty="0" smtClean="0">
                          <a:solidFill>
                            <a:srgbClr val="FF0000"/>
                          </a:solidFill>
                          <a:latin typeface="Calibri" pitchFamily="34" charset="0"/>
                          <a:ea typeface="ヒラギノ角ゴ Pro W3" pitchFamily="1" charset="-128"/>
                        </a:rPr>
                        <a:t>KOBİGEL Proje Başvuru Yeri</a:t>
                      </a:r>
                      <a:endParaRPr lang="tr-TR" sz="2400" dirty="0">
                        <a:solidFill>
                          <a:srgbClr val="5994CE"/>
                        </a:solidFill>
                        <a:latin typeface="Calibri" pitchFamily="34" charset="0"/>
                        <a:ea typeface="ヒラギノ角ゴ Pro W3" pitchFamily="1" charset="-128"/>
                      </a:endParaRPr>
                    </a:p>
                  </a:txBody>
                  <a:tcPr marT="45551" marB="4555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2" name="Slayt Numarası Yer Tutucusu 1"/>
          <p:cNvSpPr txBox="1">
            <a:spLocks/>
          </p:cNvSpPr>
          <p:nvPr/>
        </p:nvSpPr>
        <p:spPr>
          <a:xfrm>
            <a:off x="6372225" y="6456811"/>
            <a:ext cx="2133600" cy="362508"/>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solidFill>
                <a:latin typeface="+mn-lt"/>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a:lstStyle>
          <a:p>
            <a:pPr>
              <a:defRPr/>
            </a:pPr>
            <a:fld id="{FF16F97C-866D-4F85-A1F6-DDF39F62CB6A}" type="slidenum">
              <a:rPr lang="en-CA" smtClean="0">
                <a:latin typeface="Calibri" panose="020F0502020204030204" pitchFamily="34" charset="0"/>
              </a:rPr>
              <a:pPr>
                <a:defRPr/>
              </a:pPr>
              <a:t>39</a:t>
            </a:fld>
            <a:endParaRPr lang="en-CA" dirty="0">
              <a:latin typeface="Calibri" panose="020F0502020204030204" pitchFamily="34" charset="0"/>
            </a:endParaRPr>
          </a:p>
        </p:txBody>
      </p:sp>
    </p:spTree>
    <p:extLst>
      <p:ext uri="{BB962C8B-B14F-4D97-AF65-F5344CB8AC3E}">
        <p14:creationId xmlns:p14="http://schemas.microsoft.com/office/powerpoint/2010/main" val="3624185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643241" y="1621969"/>
            <a:ext cx="8177245" cy="2154371"/>
          </a:xfrm>
          <a:prstGeom prst="rect">
            <a:avLst/>
          </a:prstGeom>
          <a:noFill/>
        </p:spPr>
        <p:txBody>
          <a:bodyPr wrap="square" rtlCol="0">
            <a:noAutofit/>
          </a:bodyPr>
          <a:lstStyle/>
          <a:p>
            <a:pPr marL="182563" indent="-182563" algn="just">
              <a:buClr>
                <a:schemeClr val="accent1"/>
              </a:buClr>
              <a:buSzPct val="125000"/>
              <a:buFont typeface="Calibri" panose="020F0502020204030204" pitchFamily="34" charset="0"/>
              <a:buChar char="•"/>
            </a:pPr>
            <a:r>
              <a:rPr lang="tr-TR" sz="2400" b="1" u="sng" dirty="0">
                <a:solidFill>
                  <a:schemeClr val="accent1">
                    <a:lumMod val="50000"/>
                  </a:schemeClr>
                </a:solidFill>
                <a:ea typeface="+mn-ea"/>
              </a:rPr>
              <a:t>İhtiyaçlarını ve hedeflerini tanımlayabilen</a:t>
            </a:r>
            <a:r>
              <a:rPr lang="tr-TR" sz="2400" dirty="0">
                <a:solidFill>
                  <a:schemeClr val="accent1">
                    <a:lumMod val="50000"/>
                  </a:schemeClr>
                </a:solidFill>
                <a:ea typeface="+mn-ea"/>
              </a:rPr>
              <a:t>, hedeflere ulaşmayı sağlayacak faaliyetleri planlayabilen KOBİ’ler desteklenir. </a:t>
            </a:r>
          </a:p>
          <a:p>
            <a:pPr marL="182563" indent="-182563" algn="just">
              <a:buClr>
                <a:schemeClr val="accent1"/>
              </a:buClr>
              <a:buSzPct val="125000"/>
              <a:buFont typeface="Calibri" panose="020F0502020204030204" pitchFamily="34" charset="0"/>
              <a:buChar char="•"/>
            </a:pPr>
            <a:r>
              <a:rPr lang="tr-TR" sz="2400" dirty="0">
                <a:solidFill>
                  <a:schemeClr val="accent1">
                    <a:lumMod val="50000"/>
                  </a:schemeClr>
                </a:solidFill>
                <a:ea typeface="+mn-ea"/>
              </a:rPr>
              <a:t>Projesini gerçekçi finansman ve insan kaynağı öngörüleriyle destekleyebilen KOBİ’lere, </a:t>
            </a:r>
            <a:r>
              <a:rPr lang="tr-TR" sz="2400" b="1" u="sng" dirty="0">
                <a:solidFill>
                  <a:schemeClr val="accent1">
                    <a:lumMod val="50000"/>
                  </a:schemeClr>
                </a:solidFill>
                <a:ea typeface="+mn-ea"/>
              </a:rPr>
              <a:t>işletme altyapısında kayda değer etki oluşturacak hacimde destek </a:t>
            </a:r>
            <a:r>
              <a:rPr lang="tr-TR" sz="2400" dirty="0">
                <a:solidFill>
                  <a:schemeClr val="accent1">
                    <a:lumMod val="50000"/>
                  </a:schemeClr>
                </a:solidFill>
                <a:ea typeface="+mn-ea"/>
              </a:rPr>
              <a:t>verilir.  </a:t>
            </a:r>
          </a:p>
        </p:txBody>
      </p:sp>
      <p:grpSp>
        <p:nvGrpSpPr>
          <p:cNvPr id="6" name="Grup 5"/>
          <p:cNvGrpSpPr/>
          <p:nvPr/>
        </p:nvGrpSpPr>
        <p:grpSpPr>
          <a:xfrm>
            <a:off x="755585" y="1112044"/>
            <a:ext cx="7913055" cy="390255"/>
            <a:chOff x="755576" y="1262876"/>
            <a:chExt cx="7913055" cy="391707"/>
          </a:xfrm>
        </p:grpSpPr>
        <p:sp>
          <p:nvSpPr>
            <p:cNvPr id="14" name="Dikdörtgen 13"/>
            <p:cNvSpPr/>
            <p:nvPr/>
          </p:nvSpPr>
          <p:spPr>
            <a:xfrm>
              <a:off x="755576" y="1340768"/>
              <a:ext cx="188566" cy="207018"/>
            </a:xfrm>
            <a:prstGeom prst="rect">
              <a:avLst/>
            </a:prstGeom>
            <a:solidFill>
              <a:schemeClr val="accent1">
                <a:alpha val="90000"/>
              </a:scheme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Metin kutusu 16"/>
            <p:cNvSpPr txBox="1"/>
            <p:nvPr/>
          </p:nvSpPr>
          <p:spPr>
            <a:xfrm>
              <a:off x="963775" y="1262876"/>
              <a:ext cx="7704856" cy="391707"/>
            </a:xfrm>
            <a:prstGeom prst="rect">
              <a:avLst/>
            </a:prstGeom>
            <a:noFill/>
          </p:spPr>
          <p:txBody>
            <a:bodyPr wrap="square" rtlCol="0">
              <a:noAutofit/>
            </a:bodyPr>
            <a:lstStyle/>
            <a:p>
              <a:pPr>
                <a:buClr>
                  <a:schemeClr val="accent1"/>
                </a:buClr>
              </a:pPr>
              <a:r>
                <a:rPr lang="tr-TR" sz="2400" b="1" dirty="0" smtClean="0">
                  <a:solidFill>
                    <a:srgbClr val="FF0000"/>
                  </a:solidFill>
                </a:rPr>
                <a:t>KOSGEB açısından proje esaslı desteğin yararı:</a:t>
              </a:r>
            </a:p>
            <a:p>
              <a:endParaRPr lang="tr-TR" sz="2400" dirty="0">
                <a:solidFill>
                  <a:schemeClr val="tx2"/>
                </a:solidFill>
              </a:endParaRPr>
            </a:p>
          </p:txBody>
        </p:sp>
      </p:grpSp>
      <p:grpSp>
        <p:nvGrpSpPr>
          <p:cNvPr id="21" name="Grup 20"/>
          <p:cNvGrpSpPr/>
          <p:nvPr/>
        </p:nvGrpSpPr>
        <p:grpSpPr>
          <a:xfrm>
            <a:off x="755856" y="3602142"/>
            <a:ext cx="7931358" cy="390256"/>
            <a:chOff x="755576" y="1196752"/>
            <a:chExt cx="7931358" cy="391707"/>
          </a:xfrm>
        </p:grpSpPr>
        <p:sp>
          <p:nvSpPr>
            <p:cNvPr id="23" name="Dikdörtgen 22"/>
            <p:cNvSpPr/>
            <p:nvPr/>
          </p:nvSpPr>
          <p:spPr>
            <a:xfrm>
              <a:off x="755576" y="1340768"/>
              <a:ext cx="188566" cy="207018"/>
            </a:xfrm>
            <a:prstGeom prst="rect">
              <a:avLst/>
            </a:prstGeom>
            <a:solidFill>
              <a:schemeClr val="accent1">
                <a:alpha val="90000"/>
              </a:scheme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4" name="Metin kutusu 23"/>
            <p:cNvSpPr txBox="1"/>
            <p:nvPr/>
          </p:nvSpPr>
          <p:spPr>
            <a:xfrm>
              <a:off x="982078" y="1196752"/>
              <a:ext cx="7704856" cy="391707"/>
            </a:xfrm>
            <a:prstGeom prst="rect">
              <a:avLst/>
            </a:prstGeom>
            <a:noFill/>
          </p:spPr>
          <p:txBody>
            <a:bodyPr wrap="square" rtlCol="0">
              <a:noAutofit/>
            </a:bodyPr>
            <a:lstStyle/>
            <a:p>
              <a:pPr>
                <a:buClr>
                  <a:schemeClr val="accent1"/>
                </a:buClr>
              </a:pPr>
              <a:r>
                <a:rPr lang="tr-TR" sz="2400" b="1" dirty="0" smtClean="0">
                  <a:solidFill>
                    <a:srgbClr val="FF0000"/>
                  </a:solidFill>
                </a:rPr>
                <a:t>KOBİ açısından proje hazırlamanın yararı:</a:t>
              </a:r>
            </a:p>
            <a:p>
              <a:endParaRPr lang="tr-TR" sz="2400" dirty="0">
                <a:solidFill>
                  <a:schemeClr val="tx2"/>
                </a:solidFill>
              </a:endParaRPr>
            </a:p>
          </p:txBody>
        </p:sp>
      </p:grpSp>
      <p:sp>
        <p:nvSpPr>
          <p:cNvPr id="25" name="Metin kutusu 24"/>
          <p:cNvSpPr txBox="1"/>
          <p:nvPr/>
        </p:nvSpPr>
        <p:spPr>
          <a:xfrm>
            <a:off x="643833" y="4064372"/>
            <a:ext cx="8043381" cy="2011160"/>
          </a:xfrm>
          <a:prstGeom prst="rect">
            <a:avLst/>
          </a:prstGeom>
          <a:noFill/>
        </p:spPr>
        <p:txBody>
          <a:bodyPr wrap="square" rtlCol="0">
            <a:noAutofit/>
          </a:bodyPr>
          <a:lstStyle/>
          <a:p>
            <a:pPr marL="182563" indent="-182563" algn="just">
              <a:buClr>
                <a:schemeClr val="accent1"/>
              </a:buClr>
              <a:buSzPct val="125000"/>
              <a:buFont typeface="Calibri" panose="020F0502020204030204" pitchFamily="34" charset="0"/>
              <a:buChar char="•"/>
            </a:pPr>
            <a:r>
              <a:rPr lang="tr-TR" sz="2400" dirty="0" smtClean="0">
                <a:solidFill>
                  <a:schemeClr val="bg2">
                    <a:lumMod val="10000"/>
                  </a:schemeClr>
                </a:solidFill>
              </a:rPr>
              <a:t> </a:t>
            </a:r>
            <a:r>
              <a:rPr lang="tr-TR" sz="2400" dirty="0">
                <a:solidFill>
                  <a:schemeClr val="accent1">
                    <a:lumMod val="50000"/>
                  </a:schemeClr>
                </a:solidFill>
                <a:ea typeface="+mn-ea"/>
              </a:rPr>
              <a:t>Müşteri talebindeki / teknolojideki değişimin, iş süreçlerini rutin olmaktan çıkarması ve artık her iş sürecinin </a:t>
            </a:r>
            <a:r>
              <a:rPr lang="tr-TR" sz="2400" dirty="0" smtClean="0">
                <a:solidFill>
                  <a:schemeClr val="accent1">
                    <a:lumMod val="50000"/>
                  </a:schemeClr>
                </a:solidFill>
                <a:ea typeface="+mn-ea"/>
              </a:rPr>
              <a:t>birbirinden </a:t>
            </a:r>
            <a:r>
              <a:rPr lang="tr-TR" sz="2400" dirty="0">
                <a:solidFill>
                  <a:schemeClr val="accent1">
                    <a:lumMod val="50000"/>
                  </a:schemeClr>
                </a:solidFill>
                <a:ea typeface="+mn-ea"/>
              </a:rPr>
              <a:t>farklı olarak «proje» esaslı yürütülme zorunluluğu</a:t>
            </a:r>
          </a:p>
          <a:p>
            <a:pPr marL="182563" indent="-182563">
              <a:buClr>
                <a:schemeClr val="accent1"/>
              </a:buClr>
              <a:buSzPct val="125000"/>
              <a:buFont typeface="Calibri" panose="020F0502020204030204" pitchFamily="34" charset="0"/>
              <a:buChar char="•"/>
            </a:pPr>
            <a:r>
              <a:rPr lang="tr-TR" sz="2400" dirty="0">
                <a:solidFill>
                  <a:schemeClr val="accent1">
                    <a:lumMod val="50000"/>
                  </a:schemeClr>
                </a:solidFill>
                <a:ea typeface="+mn-ea"/>
              </a:rPr>
              <a:t> Kaynak kullanımında verimlilik sağlanması</a:t>
            </a:r>
          </a:p>
          <a:p>
            <a:pPr marL="182563" indent="-182563">
              <a:buClr>
                <a:schemeClr val="accent1"/>
              </a:buClr>
              <a:buSzPct val="125000"/>
              <a:buFont typeface="Calibri" panose="020F0502020204030204" pitchFamily="34" charset="0"/>
              <a:buChar char="•"/>
            </a:pPr>
            <a:r>
              <a:rPr lang="tr-TR" sz="2400" dirty="0">
                <a:solidFill>
                  <a:schemeClr val="accent1">
                    <a:lumMod val="50000"/>
                  </a:schemeClr>
                </a:solidFill>
                <a:ea typeface="+mn-ea"/>
              </a:rPr>
              <a:t> Planlanan hedeflere makul sürede ulaşma </a:t>
            </a:r>
          </a:p>
          <a:p>
            <a:pPr marL="285750" indent="-285750">
              <a:buFont typeface="Wingdings" panose="05000000000000000000" pitchFamily="2" charset="2"/>
              <a:buChar char="§"/>
            </a:pPr>
            <a:endParaRPr lang="tr-TR" sz="2400" dirty="0">
              <a:solidFill>
                <a:schemeClr val="tx2"/>
              </a:solidFill>
            </a:endParaRPr>
          </a:p>
        </p:txBody>
      </p:sp>
      <p:sp>
        <p:nvSpPr>
          <p:cNvPr id="22" name="Yuvarlatılmış Dikdörtgen 21"/>
          <p:cNvSpPr/>
          <p:nvPr/>
        </p:nvSpPr>
        <p:spPr>
          <a:xfrm>
            <a:off x="1115616" y="185576"/>
            <a:ext cx="6480720" cy="7824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smtClean="0">
                <a:latin typeface="Calibri" panose="020F0502020204030204" pitchFamily="34" charset="0"/>
              </a:rPr>
              <a:t>Neden proje esaslı destek?</a:t>
            </a:r>
            <a:endParaRPr lang="tr-TR" dirty="0">
              <a:latin typeface="Calibri" panose="020F0502020204030204" pitchFamily="34" charset="0"/>
            </a:endParaRPr>
          </a:p>
        </p:txBody>
      </p:sp>
      <p:sp>
        <p:nvSpPr>
          <p:cNvPr id="13" name="Slayt Numarası Yer Tutucusu 2"/>
          <p:cNvSpPr>
            <a:spLocks noGrp="1"/>
          </p:cNvSpPr>
          <p:nvPr>
            <p:ph type="sldNum" sz="quarter" idx="12"/>
          </p:nvPr>
        </p:nvSpPr>
        <p:spPr>
          <a:xfrm>
            <a:off x="6372225" y="6456811"/>
            <a:ext cx="2133600" cy="362508"/>
          </a:xfrm>
        </p:spPr>
        <p:txBody>
          <a:bodyPr/>
          <a:lstStyle/>
          <a:p>
            <a:pPr>
              <a:defRPr/>
            </a:pPr>
            <a:fld id="{A805176F-93CC-4415-BB0C-5FD562410E30}" type="slidenum">
              <a:rPr lang="tr-TR" smtClean="0"/>
              <a:pPr>
                <a:defRPr/>
              </a:pPr>
              <a:t>4</a:t>
            </a:fld>
            <a:endParaRPr lang="tr-TR" dirty="0"/>
          </a:p>
        </p:txBody>
      </p:sp>
      <p:pic>
        <p:nvPicPr>
          <p:cNvPr id="15" name="Picture 3"/>
          <p:cNvPicPr>
            <a:picLocks noChangeAspect="1" noChangeArrowheads="1"/>
          </p:cNvPicPr>
          <p:nvPr/>
        </p:nvPicPr>
        <p:blipFill>
          <a:blip r:embed="rId3" cstate="print"/>
          <a:srcRect/>
          <a:stretch>
            <a:fillRect/>
          </a:stretch>
        </p:blipFill>
        <p:spPr bwMode="auto">
          <a:xfrm>
            <a:off x="8172400" y="99137"/>
            <a:ext cx="720080" cy="507913"/>
          </a:xfrm>
          <a:prstGeom prst="rect">
            <a:avLst/>
          </a:prstGeom>
          <a:noFill/>
          <a:ln w="9525">
            <a:noFill/>
            <a:miter lim="800000"/>
            <a:headEnd/>
            <a:tailEnd/>
          </a:ln>
        </p:spPr>
      </p:pic>
    </p:spTree>
    <p:extLst>
      <p:ext uri="{BB962C8B-B14F-4D97-AF65-F5344CB8AC3E}">
        <p14:creationId xmlns:p14="http://schemas.microsoft.com/office/powerpoint/2010/main" val="12783208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o 11"/>
          <p:cNvGraphicFramePr>
            <a:graphicFrameLocks noGrp="1"/>
          </p:cNvGraphicFramePr>
          <p:nvPr>
            <p:extLst>
              <p:ext uri="{D42A27DB-BD31-4B8C-83A1-F6EECF244321}">
                <p14:modId xmlns:p14="http://schemas.microsoft.com/office/powerpoint/2010/main" val="4240155862"/>
              </p:ext>
            </p:extLst>
          </p:nvPr>
        </p:nvGraphicFramePr>
        <p:xfrm>
          <a:off x="291006" y="679996"/>
          <a:ext cx="8745490" cy="5452272"/>
        </p:xfrm>
        <a:graphic>
          <a:graphicData uri="http://schemas.openxmlformats.org/drawingml/2006/table">
            <a:tbl>
              <a:tblPr firstRow="1" firstCol="1" bandRow="1"/>
              <a:tblGrid>
                <a:gridCol w="2480794">
                  <a:extLst>
                    <a:ext uri="{9D8B030D-6E8A-4147-A177-3AD203B41FA5}">
                      <a16:colId xmlns:a16="http://schemas.microsoft.com/office/drawing/2014/main" val="20000"/>
                    </a:ext>
                  </a:extLst>
                </a:gridCol>
                <a:gridCol w="2948702">
                  <a:extLst>
                    <a:ext uri="{9D8B030D-6E8A-4147-A177-3AD203B41FA5}">
                      <a16:colId xmlns:a16="http://schemas.microsoft.com/office/drawing/2014/main" val="20001"/>
                    </a:ext>
                  </a:extLst>
                </a:gridCol>
                <a:gridCol w="3315994">
                  <a:extLst>
                    <a:ext uri="{9D8B030D-6E8A-4147-A177-3AD203B41FA5}">
                      <a16:colId xmlns:a16="http://schemas.microsoft.com/office/drawing/2014/main" val="20002"/>
                    </a:ext>
                  </a:extLst>
                </a:gridCol>
              </a:tblGrid>
              <a:tr h="297423">
                <a:tc gridSpan="2">
                  <a:txBody>
                    <a:bodyPr/>
                    <a:lstStyle/>
                    <a:p>
                      <a:pPr>
                        <a:spcAft>
                          <a:spcPts val="0"/>
                        </a:spcAft>
                      </a:pPr>
                      <a:r>
                        <a:rPr lang="tr-TR" sz="2200" b="1" dirty="0" smtClean="0">
                          <a:solidFill>
                            <a:srgbClr val="FFFFFF"/>
                          </a:solidFill>
                          <a:effectLst/>
                          <a:latin typeface="Calibri" panose="020F0502020204030204" pitchFamily="34" charset="0"/>
                          <a:ea typeface="Cambria"/>
                        </a:rPr>
                        <a:t>Süreç – Zaman Planı</a:t>
                      </a:r>
                      <a:endParaRPr lang="tr-TR" sz="2200" dirty="0">
                        <a:effectLst/>
                        <a:latin typeface="Calibri" panose="020F0502020204030204" pitchFamily="34" charset="0"/>
                        <a:ea typeface="Times New Roman"/>
                      </a:endParaRPr>
                    </a:p>
                  </a:txBody>
                  <a:tcPr marL="68580" marR="68580" marT="0" marB="0">
                    <a:lnL>
                      <a:noFill/>
                    </a:lnL>
                    <a:lnR>
                      <a:noFill/>
                    </a:lnR>
                    <a:lnT>
                      <a:noFill/>
                    </a:lnT>
                    <a:lnB>
                      <a:noFill/>
                    </a:lnB>
                    <a:solidFill>
                      <a:srgbClr val="4BACC6"/>
                    </a:solidFill>
                  </a:tcPr>
                </a:tc>
                <a:tc hMerge="1">
                  <a:txBody>
                    <a:bodyPr/>
                    <a:lstStyle/>
                    <a:p>
                      <a:endParaRPr lang="tr-TR"/>
                    </a:p>
                  </a:txBody>
                  <a:tcPr/>
                </a:tc>
                <a:tc>
                  <a:txBody>
                    <a:bodyPr/>
                    <a:lstStyle/>
                    <a:p>
                      <a:pPr>
                        <a:spcAft>
                          <a:spcPts val="0"/>
                        </a:spcAft>
                      </a:pPr>
                      <a:r>
                        <a:rPr lang="tr-TR" sz="2200">
                          <a:effectLst/>
                          <a:latin typeface="Times New Roman"/>
                          <a:ea typeface="Cambria"/>
                        </a:rPr>
                        <a:t> </a:t>
                      </a:r>
                      <a:endParaRPr lang="tr-TR" sz="2200">
                        <a:effectLst/>
                        <a:latin typeface="Times New Roman"/>
                        <a:ea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0"/>
                  </a:ext>
                </a:extLst>
              </a:tr>
              <a:tr h="135192">
                <a:tc gridSpan="3">
                  <a:txBody>
                    <a:bodyPr/>
                    <a:lstStyle/>
                    <a:p>
                      <a:pPr algn="just">
                        <a:spcAft>
                          <a:spcPts val="0"/>
                        </a:spcAft>
                      </a:pPr>
                      <a:endParaRPr lang="tr-TR" sz="300" dirty="0">
                        <a:effectLst/>
                        <a:latin typeface="Calibri" panose="020F0502020204030204" pitchFamily="34" charset="0"/>
                        <a:ea typeface="Times New Roman"/>
                      </a:endParaRPr>
                    </a:p>
                  </a:txBody>
                  <a:tcPr marL="68580" marR="68580" marT="0" marB="0">
                    <a:lnL>
                      <a:noFill/>
                    </a:lnL>
                    <a:lnR>
                      <a:noFill/>
                    </a:lnR>
                    <a:lnT>
                      <a:noFill/>
                    </a:lnT>
                    <a:lnB w="12700"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1"/>
                  </a:ext>
                </a:extLst>
              </a:tr>
              <a:tr h="299160">
                <a:tc>
                  <a:txBody>
                    <a:bodyPr/>
                    <a:lstStyle/>
                    <a:p>
                      <a:pPr marL="0" indent="0" algn="l">
                        <a:spcAft>
                          <a:spcPts val="0"/>
                        </a:spcAft>
                      </a:pPr>
                      <a:r>
                        <a:rPr lang="tr-TR" sz="2000" dirty="0" smtClean="0">
                          <a:solidFill>
                            <a:schemeClr val="bg1"/>
                          </a:solidFill>
                          <a:effectLst/>
                          <a:latin typeface="Calibri" panose="020F0502020204030204" pitchFamily="34" charset="0"/>
                          <a:ea typeface="Cambria"/>
                        </a:rPr>
                        <a:t>Proje başvurusu</a:t>
                      </a:r>
                      <a:endParaRPr lang="tr-TR" sz="2000" dirty="0">
                        <a:solidFill>
                          <a:schemeClr val="bg1"/>
                        </a:solidFill>
                        <a:effectLst/>
                        <a:latin typeface="Calibri" panose="020F0502020204030204" pitchFamily="34" charset="0"/>
                        <a:ea typeface="Times New Roman"/>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ACC6"/>
                    </a:solidFill>
                  </a:tcPr>
                </a:tc>
                <a:tc gridSpan="2">
                  <a:txBody>
                    <a:bodyPr/>
                    <a:lstStyle/>
                    <a:p>
                      <a:pPr marL="0" lvl="0" indent="0">
                        <a:buFont typeface="Arial" panose="020B0604020202020204" pitchFamily="34" charset="0"/>
                        <a:buNone/>
                        <a:tabLst>
                          <a:tab pos="85725" algn="l"/>
                        </a:tabLst>
                      </a:pPr>
                      <a:r>
                        <a:rPr lang="tr-TR" sz="1600" kern="1200" dirty="0" smtClean="0">
                          <a:solidFill>
                            <a:srgbClr val="FF0000"/>
                          </a:solidFill>
                          <a:latin typeface="Calibri" panose="020F0502020204030204" pitchFamily="34" charset="0"/>
                          <a:ea typeface="+mn-ea"/>
                          <a:cs typeface="+mn-cs"/>
                        </a:rPr>
                        <a:t>22 Temmuz– 17 Eylül 2020</a:t>
                      </a:r>
                    </a:p>
                    <a:p>
                      <a:pPr marL="0" lvl="0" indent="0">
                        <a:buFont typeface="Arial" panose="020B0604020202020204" pitchFamily="34" charset="0"/>
                        <a:buNone/>
                        <a:tabLst>
                          <a:tab pos="85725" algn="l"/>
                        </a:tabLst>
                      </a:pPr>
                      <a:r>
                        <a:rPr lang="tr-TR" sz="1600" kern="1200" dirty="0" smtClean="0">
                          <a:solidFill>
                            <a:schemeClr val="accent1">
                              <a:lumMod val="50000"/>
                            </a:schemeClr>
                          </a:solidFill>
                          <a:latin typeface="Calibri" panose="020F0502020204030204" pitchFamily="34" charset="0"/>
                          <a:ea typeface="+mn-ea"/>
                          <a:cs typeface="+mn-cs"/>
                        </a:rPr>
                        <a:t>Son Başvuru Tarihi: 17 Eylül 2020, Saat: </a:t>
                      </a:r>
                      <a:r>
                        <a:rPr lang="tr-TR" sz="1600" kern="1200" dirty="0" smtClean="0">
                          <a:solidFill>
                            <a:srgbClr val="FF0000"/>
                          </a:solidFill>
                          <a:latin typeface="Calibri" panose="020F0502020204030204" pitchFamily="34" charset="0"/>
                          <a:ea typeface="+mn-ea"/>
                          <a:cs typeface="+mn-cs"/>
                        </a:rPr>
                        <a:t>23:59</a:t>
                      </a:r>
                    </a:p>
                    <a:p>
                      <a:pPr marL="0" lvl="0" indent="0">
                        <a:buFont typeface="Arial" panose="020B0604020202020204" pitchFamily="34" charset="0"/>
                        <a:buNone/>
                        <a:tabLst>
                          <a:tab pos="85725" algn="l"/>
                        </a:tabLst>
                      </a:pPr>
                      <a:r>
                        <a:rPr lang="tr-TR" sz="1600" kern="1200" dirty="0" smtClean="0">
                          <a:solidFill>
                            <a:schemeClr val="accent1">
                              <a:lumMod val="50000"/>
                            </a:schemeClr>
                          </a:solidFill>
                          <a:latin typeface="Calibri" panose="020F0502020204030204" pitchFamily="34" charset="0"/>
                          <a:ea typeface="+mn-ea"/>
                          <a:cs typeface="+mn-cs"/>
                        </a:rPr>
                        <a:t>Bu tarih ve saate kadar başvuru sahibi tarafından sistem üzerinden onaylanmayan projeler değerlendirmeye alınmayacaktır.</a:t>
                      </a:r>
                    </a:p>
                  </a:txBody>
                  <a:tcPr marL="68580" marR="6858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10002"/>
                  </a:ext>
                </a:extLst>
              </a:tr>
              <a:tr h="299160">
                <a:tc rowSpan="3">
                  <a:txBody>
                    <a:bodyPr/>
                    <a:lstStyle/>
                    <a:p>
                      <a:pPr marL="0" indent="0" algn="l">
                        <a:spcAft>
                          <a:spcPts val="0"/>
                        </a:spcAft>
                      </a:pPr>
                      <a:r>
                        <a:rPr lang="tr-TR" sz="2000" kern="1200" dirty="0" smtClean="0">
                          <a:solidFill>
                            <a:schemeClr val="bg1"/>
                          </a:solidFill>
                          <a:effectLst/>
                          <a:latin typeface="Calibri" panose="020F0502020204030204" pitchFamily="34" charset="0"/>
                          <a:ea typeface="Cambria"/>
                          <a:cs typeface="+mn-cs"/>
                        </a:rPr>
                        <a:t>Kontrol süreci</a:t>
                      </a:r>
                      <a:endParaRPr lang="tr-TR" sz="2000" kern="1200" dirty="0">
                        <a:solidFill>
                          <a:schemeClr val="bg1"/>
                        </a:solidFill>
                        <a:effectLst/>
                        <a:latin typeface="Calibri" panose="020F0502020204030204" pitchFamily="34" charset="0"/>
                        <a:ea typeface="Cambria"/>
                        <a:cs typeface="+mn-cs"/>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ACC6"/>
                    </a:solidFill>
                  </a:tcPr>
                </a:tc>
                <a:tc gridSpan="2">
                  <a:txBody>
                    <a:bodyPr/>
                    <a:lstStyle/>
                    <a:p>
                      <a:pPr marL="0" lvl="0" indent="0">
                        <a:buFont typeface="Arial" panose="020B0604020202020204" pitchFamily="34" charset="0"/>
                        <a:buNone/>
                        <a:tabLst>
                          <a:tab pos="85725" algn="l"/>
                        </a:tabLst>
                      </a:pPr>
                      <a:r>
                        <a:rPr lang="tr-TR" sz="1600" kern="1200" dirty="0" smtClean="0">
                          <a:solidFill>
                            <a:schemeClr val="accent1">
                              <a:lumMod val="50000"/>
                            </a:schemeClr>
                          </a:solidFill>
                          <a:latin typeface="Calibri" panose="020F0502020204030204" pitchFamily="34" charset="0"/>
                          <a:ea typeface="+mn-ea"/>
                          <a:cs typeface="+mn-cs"/>
                        </a:rPr>
                        <a:t>İlk kontrol: 21</a:t>
                      </a:r>
                      <a:r>
                        <a:rPr lang="tr-TR" sz="1600" kern="1200" baseline="0" dirty="0" smtClean="0">
                          <a:solidFill>
                            <a:schemeClr val="accent1">
                              <a:lumMod val="50000"/>
                            </a:schemeClr>
                          </a:solidFill>
                          <a:latin typeface="Calibri" panose="020F0502020204030204" pitchFamily="34" charset="0"/>
                          <a:ea typeface="+mn-ea"/>
                          <a:cs typeface="+mn-cs"/>
                        </a:rPr>
                        <a:t>- 27 </a:t>
                      </a:r>
                      <a:r>
                        <a:rPr lang="tr-TR" sz="1600" kern="1200" dirty="0" smtClean="0">
                          <a:solidFill>
                            <a:schemeClr val="accent1">
                              <a:lumMod val="50000"/>
                            </a:schemeClr>
                          </a:solidFill>
                          <a:latin typeface="Calibri" panose="020F0502020204030204" pitchFamily="34" charset="0"/>
                          <a:ea typeface="+mn-ea"/>
                          <a:cs typeface="+mn-cs"/>
                        </a:rPr>
                        <a:t>Eylül 2020 (5 iş günü)</a:t>
                      </a: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10003"/>
                  </a:ext>
                </a:extLst>
              </a:tr>
              <a:tr h="299160">
                <a:tc vMerge="1">
                  <a:txBody>
                    <a:bodyPr/>
                    <a:lstStyle/>
                    <a:p>
                      <a:pPr marL="0" indent="0" algn="l">
                        <a:spcAft>
                          <a:spcPts val="0"/>
                        </a:spcAft>
                      </a:pPr>
                      <a:endParaRPr lang="tr-TR" sz="2200" dirty="0">
                        <a:effectLst/>
                        <a:latin typeface="Calibri" panose="020F0502020204030204" pitchFamily="34" charset="0"/>
                        <a:ea typeface="Times New Roman"/>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ACC6"/>
                    </a:solidFill>
                  </a:tcPr>
                </a:tc>
                <a:tc gridSpan="2">
                  <a:txBody>
                    <a:bodyPr/>
                    <a:lstStyle/>
                    <a:p>
                      <a:pPr marL="0" lvl="0" indent="0">
                        <a:buFont typeface="Arial" panose="020B0604020202020204" pitchFamily="34" charset="0"/>
                        <a:buNone/>
                        <a:tabLst>
                          <a:tab pos="85725" algn="l"/>
                        </a:tabLst>
                      </a:pPr>
                      <a:r>
                        <a:rPr lang="tr-TR" sz="1600" kern="1200" dirty="0" smtClean="0">
                          <a:solidFill>
                            <a:schemeClr val="accent1">
                              <a:lumMod val="50000"/>
                            </a:schemeClr>
                          </a:solidFill>
                          <a:latin typeface="Calibri" panose="020F0502020204030204" pitchFamily="34" charset="0"/>
                          <a:ea typeface="+mn-ea"/>
                          <a:cs typeface="+mn-cs"/>
                        </a:rPr>
                        <a:t>İşletme düzeltme ve varsa itiraz: 28 Eylül– 02 Ekim 2020 (5 iş günü)</a:t>
                      </a:r>
                    </a:p>
                  </a:txBody>
                  <a:tcPr marL="68580" marR="6858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10004"/>
                  </a:ext>
                </a:extLst>
              </a:tr>
              <a:tr h="299160">
                <a:tc vMerge="1">
                  <a:txBody>
                    <a:bodyPr/>
                    <a:lstStyle/>
                    <a:p>
                      <a:pPr marL="0" indent="0" algn="l">
                        <a:spcAft>
                          <a:spcPts val="0"/>
                        </a:spcAft>
                      </a:pPr>
                      <a:endParaRPr lang="tr-TR" sz="2200" dirty="0">
                        <a:effectLst/>
                        <a:latin typeface="Calibri" panose="020F0502020204030204" pitchFamily="34" charset="0"/>
                        <a:ea typeface="Times New Roman"/>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ACC6"/>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85725" algn="l"/>
                        </a:tabLst>
                        <a:defRPr/>
                      </a:pPr>
                      <a:r>
                        <a:rPr lang="tr-TR" sz="1600" kern="1200" dirty="0" smtClean="0">
                          <a:solidFill>
                            <a:schemeClr val="accent1">
                              <a:lumMod val="50000"/>
                            </a:schemeClr>
                          </a:solidFill>
                          <a:latin typeface="Calibri" panose="020F0502020204030204" pitchFamily="34" charset="0"/>
                          <a:ea typeface="+mn-ea"/>
                          <a:cs typeface="+mn-cs"/>
                        </a:rPr>
                        <a:t>KOSGEB son kontrol: 05 Ekim– 07 Ekim 2020 (3 iş günü)</a:t>
                      </a:r>
                    </a:p>
                  </a:txBody>
                  <a:tcPr marL="68580" marR="6858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dirty="0"/>
                    </a:p>
                  </a:txBody>
                  <a:tcPr/>
                </a:tc>
                <a:extLst>
                  <a:ext uri="{0D108BD9-81ED-4DB2-BD59-A6C34878D82A}">
                    <a16:rowId xmlns:a16="http://schemas.microsoft.com/office/drawing/2014/main" val="10005"/>
                  </a:ext>
                </a:extLst>
              </a:tr>
              <a:tr h="304016">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kern="1200" dirty="0" smtClean="0">
                          <a:solidFill>
                            <a:schemeClr val="bg1"/>
                          </a:solidFill>
                          <a:effectLst/>
                          <a:latin typeface="Calibri" panose="020F0502020204030204" pitchFamily="34" charset="0"/>
                          <a:ea typeface="Cambria"/>
                          <a:cs typeface="+mn-cs"/>
                        </a:rPr>
                        <a:t>Kurul Değerlendirmesi</a:t>
                      </a:r>
                      <a:endParaRPr lang="tr-TR" sz="2200" dirty="0">
                        <a:solidFill>
                          <a:schemeClr val="bg1"/>
                        </a:solidFill>
                        <a:effectLst/>
                        <a:latin typeface="Calibri" panose="020F0502020204030204" pitchFamily="34" charset="0"/>
                        <a:ea typeface="Times New Roman"/>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ACC6"/>
                    </a:solidFill>
                  </a:tcPr>
                </a:tc>
                <a:tc gridSpan="2">
                  <a:txBody>
                    <a:bodyPr/>
                    <a:lstStyle/>
                    <a:p>
                      <a:pPr marL="0" lvl="0" indent="0">
                        <a:buFont typeface="Arial" panose="020B0604020202020204" pitchFamily="34" charset="0"/>
                        <a:buNone/>
                        <a:tabLst>
                          <a:tab pos="85725" algn="l"/>
                        </a:tabLst>
                      </a:pPr>
                      <a:r>
                        <a:rPr lang="tr-TR" sz="1600" kern="1200" dirty="0" smtClean="0">
                          <a:solidFill>
                            <a:srgbClr val="FF0000"/>
                          </a:solidFill>
                          <a:latin typeface="Calibri" panose="020F0502020204030204" pitchFamily="34" charset="0"/>
                          <a:ea typeface="+mn-ea"/>
                          <a:cs typeface="+mn-cs"/>
                        </a:rPr>
                        <a:t>15 Ekim – 25 Ekim 2020</a:t>
                      </a:r>
                    </a:p>
                    <a:p>
                      <a:pPr marL="0" lvl="0" indent="0">
                        <a:buFont typeface="Arial" panose="020B0604020202020204" pitchFamily="34" charset="0"/>
                        <a:buNone/>
                        <a:tabLst>
                          <a:tab pos="85725" algn="l"/>
                        </a:tabLst>
                      </a:pPr>
                      <a:r>
                        <a:rPr lang="tr-TR" sz="1600" kern="1200" dirty="0" smtClean="0">
                          <a:solidFill>
                            <a:schemeClr val="accent1">
                              <a:lumMod val="50000"/>
                            </a:schemeClr>
                          </a:solidFill>
                          <a:latin typeface="Calibri" panose="020F0502020204030204" pitchFamily="34" charset="0"/>
                          <a:ea typeface="+mn-ea"/>
                          <a:cs typeface="+mn-cs"/>
                        </a:rPr>
                        <a:t>(1 . safha – online değerlendirme)</a:t>
                      </a:r>
                    </a:p>
                    <a:p>
                      <a:pPr marL="0" lvl="0" indent="0">
                        <a:buFont typeface="Arial" panose="020B0604020202020204" pitchFamily="34" charset="0"/>
                        <a:buNone/>
                        <a:tabLst>
                          <a:tab pos="85725" algn="l"/>
                        </a:tabLst>
                      </a:pPr>
                      <a:r>
                        <a:rPr lang="tr-TR" sz="1600" kern="1200" dirty="0" smtClean="0">
                          <a:solidFill>
                            <a:schemeClr val="accent1">
                              <a:lumMod val="50000"/>
                            </a:schemeClr>
                          </a:solidFill>
                          <a:latin typeface="Calibri" panose="020F0502020204030204" pitchFamily="34" charset="0"/>
                          <a:ea typeface="+mn-ea"/>
                          <a:cs typeface="+mn-cs"/>
                        </a:rPr>
                        <a:t>Baraj puanı (100 üzerinden 40) geçemeyen projeler bu aşamada elenecektir.</a:t>
                      </a:r>
                    </a:p>
                  </a:txBody>
                  <a:tcPr marL="68580" marR="6858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10006"/>
                  </a:ext>
                </a:extLst>
              </a:tr>
              <a:tr h="304016">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2200" dirty="0">
                        <a:effectLst/>
                        <a:latin typeface="Calibri" panose="020F0502020204030204" pitchFamily="34" charset="0"/>
                        <a:ea typeface="Times New Roman"/>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ACC6"/>
                    </a:solidFill>
                  </a:tcPr>
                </a:tc>
                <a:tc gridSpan="2">
                  <a:txBody>
                    <a:bodyPr/>
                    <a:lstStyle/>
                    <a:p>
                      <a:pPr marL="0" lvl="0" indent="0">
                        <a:buFont typeface="Arial" panose="020B0604020202020204" pitchFamily="34" charset="0"/>
                        <a:buNone/>
                        <a:tabLst>
                          <a:tab pos="85725" algn="l"/>
                        </a:tabLst>
                      </a:pPr>
                      <a:r>
                        <a:rPr lang="tr-TR" sz="1600" kern="1200" dirty="0" smtClean="0">
                          <a:solidFill>
                            <a:srgbClr val="FF0000"/>
                          </a:solidFill>
                          <a:latin typeface="Calibri" panose="020F0502020204030204" pitchFamily="34" charset="0"/>
                          <a:ea typeface="+mn-ea"/>
                          <a:cs typeface="+mn-cs"/>
                        </a:rPr>
                        <a:t>05 </a:t>
                      </a:r>
                      <a:r>
                        <a:rPr lang="tr-TR" sz="1600" kern="1200" baseline="0" dirty="0" smtClean="0">
                          <a:solidFill>
                            <a:srgbClr val="FF0000"/>
                          </a:solidFill>
                          <a:latin typeface="Calibri" panose="020F0502020204030204" pitchFamily="34" charset="0"/>
                          <a:ea typeface="+mn-ea"/>
                          <a:cs typeface="+mn-cs"/>
                        </a:rPr>
                        <a:t>Kasım</a:t>
                      </a:r>
                      <a:r>
                        <a:rPr lang="tr-TR" sz="1600" kern="1200" dirty="0" smtClean="0">
                          <a:solidFill>
                            <a:srgbClr val="FF0000"/>
                          </a:solidFill>
                          <a:latin typeface="Calibri" panose="020F0502020204030204" pitchFamily="34" charset="0"/>
                          <a:ea typeface="+mn-ea"/>
                          <a:cs typeface="+mn-cs"/>
                        </a:rPr>
                        <a:t>– 22 Kasım 2020</a:t>
                      </a:r>
                    </a:p>
                    <a:p>
                      <a:pPr marL="0" lvl="0" indent="0">
                        <a:buFont typeface="Arial" panose="020B0604020202020204" pitchFamily="34" charset="0"/>
                        <a:buNone/>
                        <a:tabLst>
                          <a:tab pos="85725" algn="l"/>
                        </a:tabLst>
                      </a:pPr>
                      <a:r>
                        <a:rPr lang="tr-TR" sz="1600" kern="1200" dirty="0" smtClean="0">
                          <a:solidFill>
                            <a:schemeClr val="accent1">
                              <a:lumMod val="50000"/>
                            </a:schemeClr>
                          </a:solidFill>
                          <a:latin typeface="Calibri" panose="020F0502020204030204" pitchFamily="34" charset="0"/>
                          <a:ea typeface="+mn-ea"/>
                          <a:cs typeface="+mn-cs"/>
                        </a:rPr>
                        <a:t>(2. safha – toplantılar)</a:t>
                      </a:r>
                    </a:p>
                    <a:p>
                      <a:pPr marL="0" lvl="0" indent="0">
                        <a:buFont typeface="Arial" panose="020B0604020202020204" pitchFamily="34" charset="0"/>
                        <a:buNone/>
                        <a:tabLst>
                          <a:tab pos="85725" algn="l"/>
                        </a:tabLst>
                      </a:pPr>
                      <a:r>
                        <a:rPr lang="tr-TR" sz="1600" kern="1200" dirty="0" smtClean="0">
                          <a:solidFill>
                            <a:schemeClr val="accent1">
                              <a:lumMod val="50000"/>
                            </a:schemeClr>
                          </a:solidFill>
                          <a:latin typeface="Calibri" panose="020F0502020204030204" pitchFamily="34" charset="0"/>
                          <a:ea typeface="+mn-ea"/>
                          <a:cs typeface="+mn-cs"/>
                        </a:rPr>
                        <a:t>Nihai değerlendirmede 100 üzerinden 60 puan eşiğini geçen projeler yüksek puandan düşük puana doğru sıralanacak ve </a:t>
                      </a:r>
                      <a:r>
                        <a:rPr lang="tr-TR" sz="1600" kern="1200" dirty="0" smtClean="0">
                          <a:solidFill>
                            <a:srgbClr val="FF0000"/>
                          </a:solidFill>
                          <a:latin typeface="Calibri" panose="020F0502020204030204" pitchFamily="34" charset="0"/>
                          <a:ea typeface="+mn-ea"/>
                          <a:cs typeface="+mn-cs"/>
                        </a:rPr>
                        <a:t>bütçe imkanları dahilinde en yüksek puanlı projeler </a:t>
                      </a:r>
                      <a:r>
                        <a:rPr lang="tr-TR" sz="1600" kern="1200" dirty="0" smtClean="0">
                          <a:solidFill>
                            <a:schemeClr val="accent1">
                              <a:lumMod val="50000"/>
                            </a:schemeClr>
                          </a:solidFill>
                          <a:latin typeface="Calibri" panose="020F0502020204030204" pitchFamily="34" charset="0"/>
                          <a:ea typeface="+mn-ea"/>
                          <a:cs typeface="+mn-cs"/>
                        </a:rPr>
                        <a:t>kabul edilebilecektir. </a:t>
                      </a:r>
                    </a:p>
                  </a:txBody>
                  <a:tcPr marL="68580" marR="6858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10007"/>
                  </a:ext>
                </a:extLst>
              </a:tr>
              <a:tr h="3040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kern="1200" dirty="0" smtClean="0">
                          <a:solidFill>
                            <a:schemeClr val="bg1"/>
                          </a:solidFill>
                          <a:effectLst/>
                          <a:latin typeface="Calibri" panose="020F0502020204030204" pitchFamily="34" charset="0"/>
                          <a:ea typeface="Cambria"/>
                          <a:cs typeface="+mn-cs"/>
                        </a:rPr>
                        <a:t>Bildirimler</a:t>
                      </a:r>
                      <a:endParaRPr lang="tr-TR" sz="2200" dirty="0">
                        <a:solidFill>
                          <a:schemeClr val="bg1"/>
                        </a:solidFill>
                        <a:effectLst/>
                        <a:latin typeface="Calibri" panose="020F0502020204030204" pitchFamily="34" charset="0"/>
                        <a:ea typeface="Times New Roman"/>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ACC6"/>
                    </a:solidFill>
                  </a:tcPr>
                </a:tc>
                <a:tc gridSpan="2">
                  <a:txBody>
                    <a:bodyPr/>
                    <a:lstStyle/>
                    <a:p>
                      <a:pPr marL="0" lvl="0" indent="0">
                        <a:buFont typeface="Arial" panose="020B0604020202020204" pitchFamily="34" charset="0"/>
                        <a:buNone/>
                        <a:tabLst>
                          <a:tab pos="85725" algn="l"/>
                        </a:tabLst>
                      </a:pPr>
                      <a:r>
                        <a:rPr lang="tr-TR" sz="1600" kern="1200" dirty="0" smtClean="0">
                          <a:solidFill>
                            <a:srgbClr val="FF0000"/>
                          </a:solidFill>
                          <a:latin typeface="Calibri" panose="020F0502020204030204" pitchFamily="34" charset="0"/>
                          <a:ea typeface="+mn-ea"/>
                          <a:cs typeface="+mn-cs"/>
                        </a:rPr>
                        <a:t>30 Kasım 2020 </a:t>
                      </a:r>
                      <a:r>
                        <a:rPr lang="tr-TR" sz="1600" kern="1200" dirty="0" smtClean="0">
                          <a:solidFill>
                            <a:schemeClr val="accent1">
                              <a:lumMod val="50000"/>
                            </a:schemeClr>
                          </a:solidFill>
                          <a:latin typeface="Calibri" panose="020F0502020204030204" pitchFamily="34" charset="0"/>
                          <a:ea typeface="+mn-ea"/>
                          <a:cs typeface="+mn-cs"/>
                        </a:rPr>
                        <a:t>(</a:t>
                      </a:r>
                      <a:r>
                        <a:rPr lang="tr-TR" sz="1600" u="sng" kern="1200" dirty="0" smtClean="0">
                          <a:solidFill>
                            <a:schemeClr val="accent1">
                              <a:lumMod val="50000"/>
                            </a:schemeClr>
                          </a:solidFill>
                          <a:latin typeface="Calibri" panose="020F0502020204030204" pitchFamily="34" charset="0"/>
                          <a:ea typeface="+mn-ea"/>
                          <a:cs typeface="+mn-cs"/>
                        </a:rPr>
                        <a:t>planlanan</a:t>
                      </a:r>
                      <a:r>
                        <a:rPr lang="tr-TR" sz="1600" kern="1200" dirty="0" smtClean="0">
                          <a:solidFill>
                            <a:schemeClr val="accent1">
                              <a:lumMod val="50000"/>
                            </a:schemeClr>
                          </a:solidFill>
                          <a:latin typeface="Calibri" panose="020F0502020204030204" pitchFamily="34" charset="0"/>
                          <a:ea typeface="+mn-ea"/>
                          <a:cs typeface="+mn-cs"/>
                        </a:rPr>
                        <a:t> tarihtir)</a:t>
                      </a:r>
                    </a:p>
                  </a:txBody>
                  <a:tcPr marL="68580" marR="6858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10008"/>
                  </a:ext>
                </a:extLst>
              </a:tr>
              <a:tr h="3040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dirty="0" smtClean="0">
                          <a:solidFill>
                            <a:schemeClr val="bg1"/>
                          </a:solidFill>
                          <a:effectLst/>
                          <a:latin typeface="Calibri" panose="020F0502020204030204" pitchFamily="34" charset="0"/>
                          <a:ea typeface="Times New Roman"/>
                        </a:rPr>
                        <a:t>Kurul Değerlendirme sürecine itiraz</a:t>
                      </a:r>
                      <a:endParaRPr lang="tr-TR" sz="2000" dirty="0">
                        <a:solidFill>
                          <a:schemeClr val="bg1"/>
                        </a:solidFill>
                        <a:effectLst/>
                        <a:latin typeface="Calibri" panose="020F0502020204030204" pitchFamily="34" charset="0"/>
                        <a:ea typeface="Times New Roman"/>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ACC6"/>
                    </a:solidFill>
                  </a:tcPr>
                </a:tc>
                <a:tc gridSpan="2">
                  <a:txBody>
                    <a:bodyPr/>
                    <a:lstStyle/>
                    <a:p>
                      <a:pPr marL="0" lvl="0" indent="0">
                        <a:buFont typeface="Arial" panose="020B0604020202020204" pitchFamily="34" charset="0"/>
                        <a:buNone/>
                        <a:tabLst>
                          <a:tab pos="85725" algn="l"/>
                        </a:tabLst>
                      </a:pPr>
                      <a:r>
                        <a:rPr lang="tr-TR" sz="1600" kern="1200" smtClean="0">
                          <a:solidFill>
                            <a:srgbClr val="FF0000"/>
                          </a:solidFill>
                          <a:latin typeface="Calibri" panose="020F0502020204030204" pitchFamily="34" charset="0"/>
                          <a:ea typeface="+mn-ea"/>
                          <a:cs typeface="+mn-cs"/>
                        </a:rPr>
                        <a:t>30 Kasım – 14 </a:t>
                      </a:r>
                      <a:r>
                        <a:rPr lang="tr-TR" sz="1600" kern="1200" dirty="0" smtClean="0">
                          <a:solidFill>
                            <a:srgbClr val="FF0000"/>
                          </a:solidFill>
                          <a:latin typeface="Calibri" panose="020F0502020204030204" pitchFamily="34" charset="0"/>
                          <a:ea typeface="+mn-ea"/>
                          <a:cs typeface="+mn-cs"/>
                        </a:rPr>
                        <a:t>Aralık 2020 </a:t>
                      </a:r>
                      <a:r>
                        <a:rPr lang="tr-TR" sz="1600" kern="1200" dirty="0" smtClean="0">
                          <a:solidFill>
                            <a:srgbClr val="006597"/>
                          </a:solidFill>
                          <a:latin typeface="Calibri" panose="020F0502020204030204" pitchFamily="34" charset="0"/>
                          <a:ea typeface="+mn-ea"/>
                          <a:cs typeface="+mn-cs"/>
                        </a:rPr>
                        <a:t>(11 işgünü)</a:t>
                      </a:r>
                    </a:p>
                  </a:txBody>
                  <a:tcPr marL="68580" marR="6858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10009"/>
                  </a:ext>
                </a:extLst>
              </a:tr>
            </a:tbl>
          </a:graphicData>
        </a:graphic>
      </p:graphicFrame>
      <p:grpSp>
        <p:nvGrpSpPr>
          <p:cNvPr id="14" name="Grup 13"/>
          <p:cNvGrpSpPr/>
          <p:nvPr/>
        </p:nvGrpSpPr>
        <p:grpSpPr>
          <a:xfrm>
            <a:off x="271736" y="341442"/>
            <a:ext cx="8332712" cy="584775"/>
            <a:chOff x="271736" y="514606"/>
            <a:chExt cx="8332712" cy="584775"/>
          </a:xfrm>
        </p:grpSpPr>
        <p:sp>
          <p:nvSpPr>
            <p:cNvPr id="15" name="3 Metin kutusu"/>
            <p:cNvSpPr txBox="1"/>
            <p:nvPr/>
          </p:nvSpPr>
          <p:spPr>
            <a:xfrm>
              <a:off x="271736" y="514606"/>
              <a:ext cx="7632848" cy="584775"/>
            </a:xfrm>
            <a:prstGeom prst="rect">
              <a:avLst/>
            </a:prstGeom>
            <a:noFill/>
          </p:spPr>
          <p:txBody>
            <a:bodyPr wrap="square" rtlCol="0">
              <a:spAutoFit/>
            </a:bodyPr>
            <a:lstStyle/>
            <a:p>
              <a:r>
                <a:rPr lang="tr-TR" sz="1600" b="1" dirty="0" smtClean="0">
                  <a:solidFill>
                    <a:srgbClr val="00BAD9"/>
                  </a:solidFill>
                </a:rPr>
                <a:t>KOBİGEL - KOBİ GELİŞİM DESTEK PROGRAMI </a:t>
              </a:r>
              <a:r>
                <a:rPr lang="tr-TR" sz="1600" b="1" dirty="0" smtClean="0">
                  <a:solidFill>
                    <a:schemeClr val="accent1">
                      <a:lumMod val="60000"/>
                      <a:lumOff val="40000"/>
                    </a:schemeClr>
                  </a:solidFill>
                </a:rPr>
                <a:t>| </a:t>
              </a:r>
              <a:r>
                <a:rPr lang="tr-TR" sz="1600" b="1" dirty="0" smtClean="0">
                  <a:solidFill>
                    <a:srgbClr val="0070C0"/>
                  </a:solidFill>
                </a:rPr>
                <a:t>2020 </a:t>
              </a:r>
              <a:r>
                <a:rPr lang="tr-TR" sz="1600" b="1" dirty="0">
                  <a:solidFill>
                    <a:srgbClr val="0070C0"/>
                  </a:solidFill>
                </a:rPr>
                <a:t>– 02 Proje Teklif Çağrısı</a:t>
              </a:r>
            </a:p>
            <a:p>
              <a:endParaRPr lang="tr-TR" sz="1600" b="1" dirty="0">
                <a:solidFill>
                  <a:srgbClr val="00BAD9"/>
                </a:solidFill>
              </a:endParaRPr>
            </a:p>
          </p:txBody>
        </p:sp>
        <p:cxnSp>
          <p:nvCxnSpPr>
            <p:cNvPr id="16" name="Düz Bağlayıcı 15"/>
            <p:cNvCxnSpPr/>
            <p:nvPr/>
          </p:nvCxnSpPr>
          <p:spPr>
            <a:xfrm>
              <a:off x="271736" y="853160"/>
              <a:ext cx="8332712" cy="0"/>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10" name="Picture 3"/>
          <p:cNvPicPr>
            <a:picLocks noChangeAspect="1" noChangeArrowheads="1"/>
          </p:cNvPicPr>
          <p:nvPr/>
        </p:nvPicPr>
        <p:blipFill>
          <a:blip r:embed="rId2" cstate="print"/>
          <a:srcRect/>
          <a:stretch>
            <a:fillRect/>
          </a:stretch>
        </p:blipFill>
        <p:spPr bwMode="auto">
          <a:xfrm>
            <a:off x="8172400" y="176024"/>
            <a:ext cx="720080" cy="507913"/>
          </a:xfrm>
          <a:prstGeom prst="rect">
            <a:avLst/>
          </a:prstGeom>
          <a:noFill/>
          <a:ln w="9525">
            <a:noFill/>
            <a:miter lim="800000"/>
            <a:headEnd/>
            <a:tailEnd/>
          </a:ln>
        </p:spPr>
      </p:pic>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835696" y="1485643"/>
            <a:ext cx="668243" cy="5285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8"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731787" y="4308288"/>
            <a:ext cx="772152" cy="4978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9" name="Picture 7"/>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854948" y="3461832"/>
            <a:ext cx="649502" cy="4687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20" name="Slayt Numarası Yer Tutucusu 1"/>
          <p:cNvSpPr txBox="1">
            <a:spLocks/>
          </p:cNvSpPr>
          <p:nvPr/>
        </p:nvSpPr>
        <p:spPr>
          <a:xfrm>
            <a:off x="6372225" y="6456811"/>
            <a:ext cx="2133600" cy="362508"/>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solidFill>
                <a:latin typeface="+mn-lt"/>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a:lstStyle>
          <a:p>
            <a:pPr>
              <a:defRPr/>
            </a:pPr>
            <a:fld id="{FF16F97C-866D-4F85-A1F6-DDF39F62CB6A}" type="slidenum">
              <a:rPr lang="en-CA" smtClean="0">
                <a:latin typeface="Calibri" panose="020F0502020204030204" pitchFamily="34" charset="0"/>
              </a:rPr>
              <a:pPr>
                <a:defRPr/>
              </a:pPr>
              <a:t>40</a:t>
            </a:fld>
            <a:endParaRPr lang="en-CA" dirty="0">
              <a:latin typeface="Calibri" panose="020F0502020204030204" pitchFamily="34" charset="0"/>
            </a:endParaRPr>
          </a:p>
        </p:txBody>
      </p:sp>
      <p:pic>
        <p:nvPicPr>
          <p:cNvPr id="17"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1854948" y="2384428"/>
            <a:ext cx="649503" cy="4656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7338211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BAD9"/>
        </a:solidFill>
        <a:effectLst/>
      </p:bgPr>
    </p:bg>
    <p:spTree>
      <p:nvGrpSpPr>
        <p:cNvPr id="1" name=""/>
        <p:cNvGrpSpPr/>
        <p:nvPr/>
      </p:nvGrpSpPr>
      <p:grpSpPr>
        <a:xfrm>
          <a:off x="0" y="0"/>
          <a:ext cx="0" cy="0"/>
          <a:chOff x="0" y="0"/>
          <a:chExt cx="0" cy="0"/>
        </a:xfrm>
      </p:grpSpPr>
      <p:sp>
        <p:nvSpPr>
          <p:cNvPr id="4" name="3 Metin kutusu"/>
          <p:cNvSpPr txBox="1"/>
          <p:nvPr/>
        </p:nvSpPr>
        <p:spPr>
          <a:xfrm>
            <a:off x="1115619" y="2864132"/>
            <a:ext cx="6912768" cy="2554545"/>
          </a:xfrm>
          <a:prstGeom prst="rect">
            <a:avLst/>
          </a:prstGeom>
          <a:noFill/>
        </p:spPr>
        <p:txBody>
          <a:bodyPr wrap="square" rtlCol="0">
            <a:spAutoFit/>
          </a:bodyPr>
          <a:lstStyle/>
          <a:p>
            <a:pPr algn="ctr"/>
            <a:r>
              <a:rPr lang="tr-TR" sz="7200" b="1" dirty="0" smtClean="0">
                <a:solidFill>
                  <a:prstClr val="white"/>
                </a:solidFill>
              </a:rPr>
              <a:t>Teşekkürler</a:t>
            </a:r>
          </a:p>
          <a:p>
            <a:pPr algn="ctr"/>
            <a:r>
              <a:rPr lang="tr-TR" sz="4800" b="1" dirty="0" smtClean="0">
                <a:solidFill>
                  <a:prstClr val="white"/>
                </a:solidFill>
              </a:rPr>
              <a:t>444 1 567</a:t>
            </a:r>
          </a:p>
          <a:p>
            <a:pPr algn="ctr"/>
            <a:r>
              <a:rPr lang="tr-TR" sz="4000" b="1" u="sng" dirty="0" smtClean="0">
                <a:solidFill>
                  <a:srgbClr val="C00000"/>
                </a:solidFill>
              </a:rPr>
              <a:t>www.kosgeb.gov.tr</a:t>
            </a:r>
          </a:p>
        </p:txBody>
      </p:sp>
      <p:pic>
        <p:nvPicPr>
          <p:cNvPr id="65538" name="Picture 2"/>
          <p:cNvPicPr>
            <a:picLocks noChangeAspect="1" noChangeArrowheads="1"/>
          </p:cNvPicPr>
          <p:nvPr/>
        </p:nvPicPr>
        <p:blipFill>
          <a:blip r:embed="rId2" cstate="print"/>
          <a:srcRect/>
          <a:stretch>
            <a:fillRect/>
          </a:stretch>
        </p:blipFill>
        <p:spPr bwMode="auto">
          <a:xfrm>
            <a:off x="2862275" y="103932"/>
            <a:ext cx="3419475" cy="2324100"/>
          </a:xfrm>
          <a:prstGeom prst="rect">
            <a:avLst/>
          </a:prstGeom>
          <a:noFill/>
          <a:ln w="9525">
            <a:noFill/>
            <a:miter lim="800000"/>
            <a:headEnd/>
            <a:tailEnd/>
          </a:ln>
        </p:spPr>
      </p:pic>
    </p:spTree>
    <p:extLst>
      <p:ext uri="{BB962C8B-B14F-4D97-AF65-F5344CB8AC3E}">
        <p14:creationId xmlns:p14="http://schemas.microsoft.com/office/powerpoint/2010/main" val="39736081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 8"/>
          <p:cNvGrpSpPr/>
          <p:nvPr/>
        </p:nvGrpSpPr>
        <p:grpSpPr>
          <a:xfrm>
            <a:off x="4139952" y="6051846"/>
            <a:ext cx="2765476" cy="507317"/>
            <a:chOff x="208182" y="1123674"/>
            <a:chExt cx="2765476" cy="509203"/>
          </a:xfrm>
        </p:grpSpPr>
        <p:sp>
          <p:nvSpPr>
            <p:cNvPr id="10" name="Dikdörtgen 9"/>
            <p:cNvSpPr/>
            <p:nvPr/>
          </p:nvSpPr>
          <p:spPr>
            <a:xfrm>
              <a:off x="208182" y="1123674"/>
              <a:ext cx="2765476" cy="50920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Dikdörtgen 10"/>
            <p:cNvSpPr/>
            <p:nvPr/>
          </p:nvSpPr>
          <p:spPr>
            <a:xfrm>
              <a:off x="208182" y="1123674"/>
              <a:ext cx="2765476" cy="50920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8016" tIns="128016" rIns="128016" bIns="128016" numCol="1" spcCol="1270" anchor="ctr" anchorCtr="0">
              <a:noAutofit/>
            </a:bodyPr>
            <a:lstStyle/>
            <a:p>
              <a:pPr lvl="0" algn="l" defTabSz="800100">
                <a:lnSpc>
                  <a:spcPct val="90000"/>
                </a:lnSpc>
                <a:spcBef>
                  <a:spcPct val="0"/>
                </a:spcBef>
                <a:spcAft>
                  <a:spcPct val="35000"/>
                </a:spcAft>
              </a:pPr>
              <a:endParaRPr lang="tr-TR" sz="1800" kern="1200"/>
            </a:p>
          </p:txBody>
        </p:sp>
      </p:grpSp>
      <p:sp>
        <p:nvSpPr>
          <p:cNvPr id="12" name="Slayt Numarası Yer Tutucusu 11"/>
          <p:cNvSpPr>
            <a:spLocks noGrp="1"/>
          </p:cNvSpPr>
          <p:nvPr>
            <p:ph type="sldNum" sz="quarter" idx="12"/>
          </p:nvPr>
        </p:nvSpPr>
        <p:spPr/>
        <p:txBody>
          <a:bodyPr/>
          <a:lstStyle/>
          <a:p>
            <a:fld id="{4472FBC5-8297-4A14-8DDC-71637B6EC5A2}" type="slidenum">
              <a:rPr lang="tr-TR" smtClean="0"/>
              <a:t>5</a:t>
            </a:fld>
            <a:endParaRPr lang="tr-TR" dirty="0"/>
          </a:p>
        </p:txBody>
      </p:sp>
      <p:sp>
        <p:nvSpPr>
          <p:cNvPr id="3" name="Metin kutusu 2"/>
          <p:cNvSpPr txBox="1"/>
          <p:nvPr/>
        </p:nvSpPr>
        <p:spPr>
          <a:xfrm>
            <a:off x="611560" y="1767584"/>
            <a:ext cx="5472608" cy="945828"/>
          </a:xfrm>
          <a:prstGeom prst="rect">
            <a:avLst/>
          </a:prstGeom>
          <a:noFill/>
        </p:spPr>
        <p:txBody>
          <a:bodyPr wrap="square" rtlCol="0">
            <a:noAutofit/>
          </a:bodyPr>
          <a:lstStyle/>
          <a:p>
            <a:pPr marL="182563" indent="-182563">
              <a:buClr>
                <a:schemeClr val="accent1"/>
              </a:buClr>
              <a:buSzPct val="125000"/>
              <a:buFont typeface="Calibri" panose="020F0502020204030204" pitchFamily="34" charset="0"/>
              <a:buChar char="•"/>
            </a:pPr>
            <a:r>
              <a:rPr lang="tr-TR" sz="2400" dirty="0" smtClean="0">
                <a:solidFill>
                  <a:schemeClr val="bg2">
                    <a:lumMod val="10000"/>
                  </a:schemeClr>
                </a:solidFill>
              </a:rPr>
              <a:t> </a:t>
            </a:r>
            <a:r>
              <a:rPr lang="tr-TR" sz="2400" dirty="0">
                <a:solidFill>
                  <a:schemeClr val="accent1">
                    <a:lumMod val="50000"/>
                  </a:schemeClr>
                </a:solidFill>
                <a:ea typeface="+mn-ea"/>
              </a:rPr>
              <a:t>Ulusal sanayi – ekonomi hedeflerini destekleyen proje çağrı konuları</a:t>
            </a:r>
          </a:p>
        </p:txBody>
      </p:sp>
      <p:grpSp>
        <p:nvGrpSpPr>
          <p:cNvPr id="6" name="Grup 5"/>
          <p:cNvGrpSpPr/>
          <p:nvPr/>
        </p:nvGrpSpPr>
        <p:grpSpPr>
          <a:xfrm>
            <a:off x="403429" y="1328068"/>
            <a:ext cx="7913055" cy="390255"/>
            <a:chOff x="755576" y="1262876"/>
            <a:chExt cx="7913055" cy="391707"/>
          </a:xfrm>
        </p:grpSpPr>
        <p:sp>
          <p:nvSpPr>
            <p:cNvPr id="14" name="Dikdörtgen 13"/>
            <p:cNvSpPr/>
            <p:nvPr/>
          </p:nvSpPr>
          <p:spPr>
            <a:xfrm>
              <a:off x="755576" y="1340768"/>
              <a:ext cx="188566" cy="207018"/>
            </a:xfrm>
            <a:prstGeom prst="rect">
              <a:avLst/>
            </a:prstGeom>
            <a:solidFill>
              <a:schemeClr val="accent1">
                <a:alpha val="90000"/>
              </a:scheme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Metin kutusu 16"/>
            <p:cNvSpPr txBox="1"/>
            <p:nvPr/>
          </p:nvSpPr>
          <p:spPr>
            <a:xfrm>
              <a:off x="963775" y="1262876"/>
              <a:ext cx="7704856" cy="391707"/>
            </a:xfrm>
            <a:prstGeom prst="rect">
              <a:avLst/>
            </a:prstGeom>
            <a:noFill/>
          </p:spPr>
          <p:txBody>
            <a:bodyPr wrap="square" rtlCol="0">
              <a:noAutofit/>
            </a:bodyPr>
            <a:lstStyle/>
            <a:p>
              <a:pPr>
                <a:buClr>
                  <a:schemeClr val="accent1"/>
                </a:buClr>
              </a:pPr>
              <a:r>
                <a:rPr lang="tr-TR" sz="2400" b="1" dirty="0" smtClean="0">
                  <a:solidFill>
                    <a:srgbClr val="FF0000"/>
                  </a:solidFill>
                </a:rPr>
                <a:t>Ulusal hedeflere katkı</a:t>
              </a:r>
              <a:endParaRPr lang="tr-TR" sz="2400" dirty="0">
                <a:solidFill>
                  <a:schemeClr val="tx2"/>
                </a:solidFill>
              </a:endParaRPr>
            </a:p>
          </p:txBody>
        </p:sp>
      </p:grpSp>
      <p:grpSp>
        <p:nvGrpSpPr>
          <p:cNvPr id="18" name="Grup 17"/>
          <p:cNvGrpSpPr/>
          <p:nvPr/>
        </p:nvGrpSpPr>
        <p:grpSpPr>
          <a:xfrm>
            <a:off x="395604" y="2666005"/>
            <a:ext cx="7913055" cy="390255"/>
            <a:chOff x="755576" y="1262876"/>
            <a:chExt cx="7913055" cy="391707"/>
          </a:xfrm>
        </p:grpSpPr>
        <p:sp>
          <p:nvSpPr>
            <p:cNvPr id="19" name="Dikdörtgen 18"/>
            <p:cNvSpPr/>
            <p:nvPr/>
          </p:nvSpPr>
          <p:spPr>
            <a:xfrm>
              <a:off x="755576" y="1340768"/>
              <a:ext cx="188566" cy="207018"/>
            </a:xfrm>
            <a:prstGeom prst="rect">
              <a:avLst/>
            </a:prstGeom>
            <a:solidFill>
              <a:schemeClr val="accent1">
                <a:alpha val="90000"/>
              </a:scheme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 name="Metin kutusu 19"/>
            <p:cNvSpPr txBox="1"/>
            <p:nvPr/>
          </p:nvSpPr>
          <p:spPr>
            <a:xfrm>
              <a:off x="963775" y="1262876"/>
              <a:ext cx="7704856" cy="391707"/>
            </a:xfrm>
            <a:prstGeom prst="rect">
              <a:avLst/>
            </a:prstGeom>
            <a:noFill/>
          </p:spPr>
          <p:txBody>
            <a:bodyPr wrap="square" rtlCol="0">
              <a:noAutofit/>
            </a:bodyPr>
            <a:lstStyle/>
            <a:p>
              <a:pPr>
                <a:buClr>
                  <a:schemeClr val="accent1"/>
                </a:buClr>
              </a:pPr>
              <a:r>
                <a:rPr lang="tr-TR" sz="2400" b="1" dirty="0" smtClean="0">
                  <a:solidFill>
                    <a:srgbClr val="FF0000"/>
                  </a:solidFill>
                </a:rPr>
                <a:t>Kaynak kullanımında etkinlik</a:t>
              </a:r>
              <a:endParaRPr lang="tr-TR" sz="2400" dirty="0">
                <a:solidFill>
                  <a:schemeClr val="tx2"/>
                </a:solidFill>
              </a:endParaRPr>
            </a:p>
          </p:txBody>
        </p:sp>
      </p:grpSp>
      <p:sp>
        <p:nvSpPr>
          <p:cNvPr id="26" name="Metin kutusu 25"/>
          <p:cNvSpPr txBox="1"/>
          <p:nvPr/>
        </p:nvSpPr>
        <p:spPr>
          <a:xfrm>
            <a:off x="539552" y="3200276"/>
            <a:ext cx="5472608" cy="864096"/>
          </a:xfrm>
          <a:prstGeom prst="rect">
            <a:avLst/>
          </a:prstGeom>
          <a:noFill/>
        </p:spPr>
        <p:txBody>
          <a:bodyPr wrap="square" rtlCol="0">
            <a:noAutofit/>
          </a:bodyPr>
          <a:lstStyle/>
          <a:p>
            <a:pPr marL="182563" indent="-182563">
              <a:buClr>
                <a:schemeClr val="accent1"/>
              </a:buClr>
              <a:buSzPct val="125000"/>
              <a:buFont typeface="Calibri" panose="020F0502020204030204" pitchFamily="34" charset="0"/>
              <a:buChar char="•"/>
            </a:pPr>
            <a:r>
              <a:rPr lang="tr-TR" sz="2400" dirty="0">
                <a:solidFill>
                  <a:schemeClr val="accent1">
                    <a:lumMod val="50000"/>
                  </a:schemeClr>
                </a:solidFill>
                <a:ea typeface="+mn-ea"/>
              </a:rPr>
              <a:t>Destek için ayrılan bütçenin planlanabilmesi</a:t>
            </a:r>
          </a:p>
          <a:p>
            <a:pPr marL="285750" indent="-285750">
              <a:buFont typeface="Wingdings" panose="05000000000000000000" pitchFamily="2" charset="2"/>
              <a:buChar char="§"/>
            </a:pPr>
            <a:endParaRPr lang="tr-TR" sz="2400" dirty="0">
              <a:solidFill>
                <a:schemeClr val="tx2"/>
              </a:solidFill>
            </a:endParaRPr>
          </a:p>
        </p:txBody>
      </p:sp>
      <p:grpSp>
        <p:nvGrpSpPr>
          <p:cNvPr id="28" name="Grup 27"/>
          <p:cNvGrpSpPr/>
          <p:nvPr/>
        </p:nvGrpSpPr>
        <p:grpSpPr>
          <a:xfrm>
            <a:off x="5847705" y="1440220"/>
            <a:ext cx="1863787" cy="1196929"/>
            <a:chOff x="5611837" y="1323987"/>
            <a:chExt cx="1863787" cy="1196929"/>
          </a:xfrm>
        </p:grpSpPr>
        <p:pic>
          <p:nvPicPr>
            <p:cNvPr id="29" name="Picture 2" descr="document icon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0736" y="1510184"/>
              <a:ext cx="1010732" cy="1010732"/>
            </a:xfrm>
            <a:prstGeom prst="rect">
              <a:avLst/>
            </a:prstGeom>
            <a:noFill/>
            <a:extLst>
              <a:ext uri="{909E8E84-426E-40DD-AFC4-6F175D3DCCD1}">
                <a14:hiddenFill xmlns:a14="http://schemas.microsoft.com/office/drawing/2010/main">
                  <a:solidFill>
                    <a:srgbClr val="FFFFFF"/>
                  </a:solidFill>
                </a14:hiddenFill>
              </a:ext>
            </a:extLst>
          </p:spPr>
        </p:pic>
        <p:sp>
          <p:nvSpPr>
            <p:cNvPr id="30" name="Yuvarlatılmış Dikdörtgen 29"/>
            <p:cNvSpPr/>
            <p:nvPr/>
          </p:nvSpPr>
          <p:spPr>
            <a:xfrm>
              <a:off x="5611837" y="1323987"/>
              <a:ext cx="1293591" cy="1084201"/>
            </a:xfrm>
            <a:prstGeom prst="roundRect">
              <a:avLst/>
            </a:prstGeom>
            <a:noFill/>
            <a:ln>
              <a:solidFill>
                <a:srgbClr val="00BA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1" name="Metin kutusu 30"/>
            <p:cNvSpPr txBox="1"/>
            <p:nvPr/>
          </p:nvSpPr>
          <p:spPr>
            <a:xfrm>
              <a:off x="5675424" y="1339101"/>
              <a:ext cx="1800200" cy="276999"/>
            </a:xfrm>
            <a:prstGeom prst="rect">
              <a:avLst/>
            </a:prstGeom>
            <a:noFill/>
          </p:spPr>
          <p:txBody>
            <a:bodyPr wrap="square" rtlCol="0">
              <a:spAutoFit/>
            </a:bodyPr>
            <a:lstStyle/>
            <a:p>
              <a:r>
                <a:rPr lang="tr-TR" sz="1200" b="1" dirty="0" smtClean="0">
                  <a:solidFill>
                    <a:srgbClr val="00BAD9"/>
                  </a:solidFill>
                </a:rPr>
                <a:t>Kalkınma Planı</a:t>
              </a:r>
              <a:endParaRPr lang="tr-TR" sz="1200" b="1" dirty="0">
                <a:solidFill>
                  <a:srgbClr val="00BAD9"/>
                </a:solidFill>
              </a:endParaRPr>
            </a:p>
          </p:txBody>
        </p:sp>
      </p:grpSp>
      <p:grpSp>
        <p:nvGrpSpPr>
          <p:cNvPr id="32" name="Grup 31"/>
          <p:cNvGrpSpPr/>
          <p:nvPr/>
        </p:nvGrpSpPr>
        <p:grpSpPr>
          <a:xfrm>
            <a:off x="7289357" y="2421474"/>
            <a:ext cx="1899791" cy="1196929"/>
            <a:chOff x="5611837" y="1323987"/>
            <a:chExt cx="1899791" cy="1196929"/>
          </a:xfrm>
        </p:grpSpPr>
        <p:pic>
          <p:nvPicPr>
            <p:cNvPr id="33" name="Picture 2" descr="document icon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0736" y="1510184"/>
              <a:ext cx="1010732" cy="1010732"/>
            </a:xfrm>
            <a:prstGeom prst="rect">
              <a:avLst/>
            </a:prstGeom>
            <a:noFill/>
            <a:extLst>
              <a:ext uri="{909E8E84-426E-40DD-AFC4-6F175D3DCCD1}">
                <a14:hiddenFill xmlns:a14="http://schemas.microsoft.com/office/drawing/2010/main">
                  <a:solidFill>
                    <a:srgbClr val="FFFFFF"/>
                  </a:solidFill>
                </a14:hiddenFill>
              </a:ext>
            </a:extLst>
          </p:spPr>
        </p:pic>
        <p:sp>
          <p:nvSpPr>
            <p:cNvPr id="34" name="Yuvarlatılmış Dikdörtgen 33"/>
            <p:cNvSpPr/>
            <p:nvPr/>
          </p:nvSpPr>
          <p:spPr>
            <a:xfrm>
              <a:off x="5611837" y="1323987"/>
              <a:ext cx="1293591" cy="1084201"/>
            </a:xfrm>
            <a:prstGeom prst="roundRect">
              <a:avLst/>
            </a:prstGeom>
            <a:noFill/>
            <a:ln>
              <a:solidFill>
                <a:srgbClr val="00BA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5" name="Metin kutusu 34"/>
            <p:cNvSpPr txBox="1"/>
            <p:nvPr/>
          </p:nvSpPr>
          <p:spPr>
            <a:xfrm>
              <a:off x="5711428" y="1339101"/>
              <a:ext cx="1800200" cy="276999"/>
            </a:xfrm>
            <a:prstGeom prst="rect">
              <a:avLst/>
            </a:prstGeom>
            <a:noFill/>
          </p:spPr>
          <p:txBody>
            <a:bodyPr wrap="square" rtlCol="0">
              <a:spAutoFit/>
            </a:bodyPr>
            <a:lstStyle/>
            <a:p>
              <a:r>
                <a:rPr lang="tr-TR" sz="1200" b="1" dirty="0" smtClean="0">
                  <a:solidFill>
                    <a:srgbClr val="00BAD9"/>
                  </a:solidFill>
                </a:rPr>
                <a:t>Sanayi Stratejisi</a:t>
              </a:r>
              <a:endParaRPr lang="tr-TR" sz="1200" b="1" dirty="0">
                <a:solidFill>
                  <a:srgbClr val="00BAD9"/>
                </a:solidFill>
              </a:endParaRPr>
            </a:p>
          </p:txBody>
        </p:sp>
      </p:grpSp>
      <p:grpSp>
        <p:nvGrpSpPr>
          <p:cNvPr id="36" name="Grup 35"/>
          <p:cNvGrpSpPr/>
          <p:nvPr/>
        </p:nvGrpSpPr>
        <p:grpSpPr>
          <a:xfrm>
            <a:off x="7374729" y="3862548"/>
            <a:ext cx="1867860" cy="1196929"/>
            <a:chOff x="5611837" y="1323987"/>
            <a:chExt cx="1867860" cy="1196929"/>
          </a:xfrm>
        </p:grpSpPr>
        <p:pic>
          <p:nvPicPr>
            <p:cNvPr id="37" name="Picture 2" descr="document icon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0736" y="1510184"/>
              <a:ext cx="1010732" cy="1010732"/>
            </a:xfrm>
            <a:prstGeom prst="rect">
              <a:avLst/>
            </a:prstGeom>
            <a:noFill/>
            <a:extLst>
              <a:ext uri="{909E8E84-426E-40DD-AFC4-6F175D3DCCD1}">
                <a14:hiddenFill xmlns:a14="http://schemas.microsoft.com/office/drawing/2010/main">
                  <a:solidFill>
                    <a:srgbClr val="FFFFFF"/>
                  </a:solidFill>
                </a14:hiddenFill>
              </a:ext>
            </a:extLst>
          </p:spPr>
        </p:pic>
        <p:sp>
          <p:nvSpPr>
            <p:cNvPr id="38" name="Yuvarlatılmış Dikdörtgen 37"/>
            <p:cNvSpPr/>
            <p:nvPr/>
          </p:nvSpPr>
          <p:spPr>
            <a:xfrm>
              <a:off x="5611837" y="1323987"/>
              <a:ext cx="1293591" cy="1084201"/>
            </a:xfrm>
            <a:prstGeom prst="roundRect">
              <a:avLst/>
            </a:prstGeom>
            <a:noFill/>
            <a:ln>
              <a:solidFill>
                <a:srgbClr val="00BA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9" name="Metin kutusu 38"/>
            <p:cNvSpPr txBox="1"/>
            <p:nvPr/>
          </p:nvSpPr>
          <p:spPr>
            <a:xfrm>
              <a:off x="5679497" y="1339101"/>
              <a:ext cx="1800200" cy="276999"/>
            </a:xfrm>
            <a:prstGeom prst="rect">
              <a:avLst/>
            </a:prstGeom>
            <a:noFill/>
          </p:spPr>
          <p:txBody>
            <a:bodyPr wrap="square" rtlCol="0">
              <a:spAutoFit/>
            </a:bodyPr>
            <a:lstStyle/>
            <a:p>
              <a:r>
                <a:rPr lang="tr-TR" sz="1200" b="1" dirty="0" smtClean="0">
                  <a:solidFill>
                    <a:srgbClr val="00BAD9"/>
                  </a:solidFill>
                </a:rPr>
                <a:t>KOBİ Stratejisi</a:t>
              </a:r>
              <a:endParaRPr lang="tr-TR" sz="1200" b="1" dirty="0">
                <a:solidFill>
                  <a:srgbClr val="00BAD9"/>
                </a:solidFill>
              </a:endParaRPr>
            </a:p>
          </p:txBody>
        </p:sp>
      </p:grpSp>
      <p:grpSp>
        <p:nvGrpSpPr>
          <p:cNvPr id="40" name="Grup 39"/>
          <p:cNvGrpSpPr/>
          <p:nvPr/>
        </p:nvGrpSpPr>
        <p:grpSpPr>
          <a:xfrm>
            <a:off x="5781322" y="4629982"/>
            <a:ext cx="1800200" cy="1196929"/>
            <a:chOff x="5567412" y="1323987"/>
            <a:chExt cx="1800200" cy="1196929"/>
          </a:xfrm>
        </p:grpSpPr>
        <p:pic>
          <p:nvPicPr>
            <p:cNvPr id="41" name="Picture 2" descr="document icon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0736" y="1510184"/>
              <a:ext cx="1010732" cy="1010732"/>
            </a:xfrm>
            <a:prstGeom prst="rect">
              <a:avLst/>
            </a:prstGeom>
            <a:noFill/>
            <a:extLst>
              <a:ext uri="{909E8E84-426E-40DD-AFC4-6F175D3DCCD1}">
                <a14:hiddenFill xmlns:a14="http://schemas.microsoft.com/office/drawing/2010/main">
                  <a:solidFill>
                    <a:srgbClr val="FFFFFF"/>
                  </a:solidFill>
                </a14:hiddenFill>
              </a:ext>
            </a:extLst>
          </p:spPr>
        </p:pic>
        <p:sp>
          <p:nvSpPr>
            <p:cNvPr id="42" name="Yuvarlatılmış Dikdörtgen 41"/>
            <p:cNvSpPr/>
            <p:nvPr/>
          </p:nvSpPr>
          <p:spPr>
            <a:xfrm>
              <a:off x="5611837" y="1323987"/>
              <a:ext cx="1293591" cy="1084201"/>
            </a:xfrm>
            <a:prstGeom prst="roundRect">
              <a:avLst/>
            </a:prstGeom>
            <a:noFill/>
            <a:ln>
              <a:solidFill>
                <a:srgbClr val="00BA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3" name="Metin kutusu 42"/>
            <p:cNvSpPr txBox="1"/>
            <p:nvPr/>
          </p:nvSpPr>
          <p:spPr>
            <a:xfrm>
              <a:off x="5567412" y="1339101"/>
              <a:ext cx="1800200" cy="276999"/>
            </a:xfrm>
            <a:prstGeom prst="rect">
              <a:avLst/>
            </a:prstGeom>
            <a:noFill/>
          </p:spPr>
          <p:txBody>
            <a:bodyPr wrap="square" rtlCol="0">
              <a:spAutoFit/>
            </a:bodyPr>
            <a:lstStyle/>
            <a:p>
              <a:r>
                <a:rPr lang="tr-TR" sz="1200" b="1" dirty="0" err="1" smtClean="0">
                  <a:solidFill>
                    <a:srgbClr val="00BAD9"/>
                  </a:solidFill>
                </a:rPr>
                <a:t>Sektörel</a:t>
              </a:r>
              <a:r>
                <a:rPr lang="tr-TR" sz="1200" b="1" dirty="0" smtClean="0">
                  <a:solidFill>
                    <a:srgbClr val="00BAD9"/>
                  </a:solidFill>
                </a:rPr>
                <a:t> Stratejiler</a:t>
              </a:r>
              <a:endParaRPr lang="tr-TR" sz="1200" b="1" dirty="0">
                <a:solidFill>
                  <a:srgbClr val="00BAD9"/>
                </a:solidFill>
              </a:endParaRPr>
            </a:p>
          </p:txBody>
        </p:sp>
      </p:grpSp>
      <p:grpSp>
        <p:nvGrpSpPr>
          <p:cNvPr id="44" name="Grup 43"/>
          <p:cNvGrpSpPr/>
          <p:nvPr/>
        </p:nvGrpSpPr>
        <p:grpSpPr>
          <a:xfrm>
            <a:off x="5728476" y="2986539"/>
            <a:ext cx="1800200" cy="1225236"/>
            <a:chOff x="5558991" y="1295680"/>
            <a:chExt cx="1800200" cy="1225236"/>
          </a:xfrm>
        </p:grpSpPr>
        <p:pic>
          <p:nvPicPr>
            <p:cNvPr id="45" name="Picture 2" descr="document icon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1039" y="1510184"/>
              <a:ext cx="1010732" cy="1010732"/>
            </a:xfrm>
            <a:prstGeom prst="rect">
              <a:avLst/>
            </a:prstGeom>
            <a:noFill/>
            <a:extLst>
              <a:ext uri="{909E8E84-426E-40DD-AFC4-6F175D3DCCD1}">
                <a14:hiddenFill xmlns:a14="http://schemas.microsoft.com/office/drawing/2010/main">
                  <a:solidFill>
                    <a:srgbClr val="FFFFFF"/>
                  </a:solidFill>
                </a14:hiddenFill>
              </a:ext>
            </a:extLst>
          </p:spPr>
        </p:pic>
        <p:sp>
          <p:nvSpPr>
            <p:cNvPr id="46" name="Yuvarlatılmış Dikdörtgen 45"/>
            <p:cNvSpPr/>
            <p:nvPr/>
          </p:nvSpPr>
          <p:spPr>
            <a:xfrm>
              <a:off x="5611837" y="1323987"/>
              <a:ext cx="1293591" cy="1084201"/>
            </a:xfrm>
            <a:prstGeom prst="roundRect">
              <a:avLst/>
            </a:prstGeom>
            <a:noFill/>
            <a:ln>
              <a:solidFill>
                <a:srgbClr val="00BA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7" name="Metin kutusu 46"/>
            <p:cNvSpPr txBox="1"/>
            <p:nvPr/>
          </p:nvSpPr>
          <p:spPr>
            <a:xfrm>
              <a:off x="5558991" y="1295680"/>
              <a:ext cx="1800200" cy="461665"/>
            </a:xfrm>
            <a:prstGeom prst="rect">
              <a:avLst/>
            </a:prstGeom>
            <a:noFill/>
          </p:spPr>
          <p:txBody>
            <a:bodyPr wrap="square" rtlCol="0">
              <a:spAutoFit/>
            </a:bodyPr>
            <a:lstStyle/>
            <a:p>
              <a:r>
                <a:rPr lang="tr-TR" sz="1200" b="1" dirty="0" smtClean="0">
                  <a:solidFill>
                    <a:srgbClr val="00BAD9"/>
                  </a:solidFill>
                </a:rPr>
                <a:t>Orta Vadeli </a:t>
              </a:r>
            </a:p>
            <a:p>
              <a:r>
                <a:rPr lang="tr-TR" sz="1200" b="1" dirty="0" smtClean="0">
                  <a:solidFill>
                    <a:srgbClr val="00BAD9"/>
                  </a:solidFill>
                </a:rPr>
                <a:t>Program</a:t>
              </a:r>
              <a:endParaRPr lang="tr-TR" sz="1200" b="1" dirty="0">
                <a:solidFill>
                  <a:srgbClr val="00BAD9"/>
                </a:solidFill>
              </a:endParaRPr>
            </a:p>
          </p:txBody>
        </p:sp>
      </p:grpSp>
      <p:sp>
        <p:nvSpPr>
          <p:cNvPr id="51" name="Metin kutusu 50"/>
          <p:cNvSpPr txBox="1"/>
          <p:nvPr/>
        </p:nvSpPr>
        <p:spPr>
          <a:xfrm>
            <a:off x="539552" y="5288508"/>
            <a:ext cx="5472608" cy="864096"/>
          </a:xfrm>
          <a:prstGeom prst="rect">
            <a:avLst/>
          </a:prstGeom>
          <a:noFill/>
        </p:spPr>
        <p:txBody>
          <a:bodyPr wrap="square" rtlCol="0">
            <a:noAutofit/>
          </a:bodyPr>
          <a:lstStyle/>
          <a:p>
            <a:pPr marL="182563" indent="-182563">
              <a:buClr>
                <a:schemeClr val="accent1"/>
              </a:buClr>
              <a:buSzPct val="125000"/>
              <a:buFont typeface="Calibri" panose="020F0502020204030204" pitchFamily="34" charset="0"/>
              <a:buChar char="•"/>
            </a:pPr>
            <a:r>
              <a:rPr lang="tr-TR" sz="2400" dirty="0">
                <a:solidFill>
                  <a:schemeClr val="accent1">
                    <a:lumMod val="50000"/>
                  </a:schemeClr>
                </a:solidFill>
                <a:ea typeface="+mn-ea"/>
              </a:rPr>
              <a:t>Bütçe imkanları dahilinde en yüksek puanı alanlar desteklenir: Yarışma ortamı</a:t>
            </a:r>
          </a:p>
          <a:p>
            <a:pPr marL="285750" indent="-285750">
              <a:buFont typeface="Wingdings" panose="05000000000000000000" pitchFamily="2" charset="2"/>
              <a:buChar char="§"/>
            </a:pPr>
            <a:endParaRPr lang="tr-TR" sz="2400" dirty="0">
              <a:solidFill>
                <a:schemeClr val="tx2"/>
              </a:solidFill>
            </a:endParaRPr>
          </a:p>
        </p:txBody>
      </p:sp>
      <p:grpSp>
        <p:nvGrpSpPr>
          <p:cNvPr id="5" name="Grup 4"/>
          <p:cNvGrpSpPr/>
          <p:nvPr/>
        </p:nvGrpSpPr>
        <p:grpSpPr>
          <a:xfrm>
            <a:off x="395536" y="4106183"/>
            <a:ext cx="4896544" cy="390255"/>
            <a:chOff x="395536" y="4106183"/>
            <a:chExt cx="4896544" cy="390255"/>
          </a:xfrm>
        </p:grpSpPr>
        <p:sp>
          <p:nvSpPr>
            <p:cNvPr id="50" name="Metin kutusu 49"/>
            <p:cNvSpPr txBox="1"/>
            <p:nvPr/>
          </p:nvSpPr>
          <p:spPr>
            <a:xfrm>
              <a:off x="594482" y="4106183"/>
              <a:ext cx="4697598" cy="390255"/>
            </a:xfrm>
            <a:prstGeom prst="rect">
              <a:avLst/>
            </a:prstGeom>
            <a:noFill/>
          </p:spPr>
          <p:txBody>
            <a:bodyPr wrap="square" rtlCol="0">
              <a:noAutofit/>
            </a:bodyPr>
            <a:lstStyle/>
            <a:p>
              <a:pPr>
                <a:buClr>
                  <a:schemeClr val="accent1"/>
                </a:buClr>
              </a:pPr>
              <a:r>
                <a:rPr lang="tr-TR" sz="2400" b="1" dirty="0" smtClean="0">
                  <a:solidFill>
                    <a:srgbClr val="FF0000"/>
                  </a:solidFill>
                </a:rPr>
                <a:t>Desteği azami oranda faydaya dönüştürecek olanların desteklenmesi</a:t>
              </a:r>
              <a:endParaRPr lang="tr-TR" sz="2400" dirty="0">
                <a:solidFill>
                  <a:schemeClr val="tx2"/>
                </a:solidFill>
              </a:endParaRPr>
            </a:p>
          </p:txBody>
        </p:sp>
        <p:sp>
          <p:nvSpPr>
            <p:cNvPr id="52" name="Dikdörtgen 51"/>
            <p:cNvSpPr/>
            <p:nvPr/>
          </p:nvSpPr>
          <p:spPr>
            <a:xfrm>
              <a:off x="395536" y="4218161"/>
              <a:ext cx="188566" cy="206251"/>
            </a:xfrm>
            <a:prstGeom prst="rect">
              <a:avLst/>
            </a:prstGeom>
            <a:solidFill>
              <a:schemeClr val="accent1">
                <a:alpha val="90000"/>
              </a:scheme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sp>
        <p:nvSpPr>
          <p:cNvPr id="53" name="Yuvarlatılmış Dikdörtgen 52"/>
          <p:cNvSpPr/>
          <p:nvPr/>
        </p:nvSpPr>
        <p:spPr>
          <a:xfrm>
            <a:off x="1115616" y="185576"/>
            <a:ext cx="6480720" cy="7824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smtClean="0">
                <a:latin typeface="Calibri" panose="020F0502020204030204" pitchFamily="34" charset="0"/>
              </a:rPr>
              <a:t>Neden çağrı usulü?</a:t>
            </a:r>
            <a:endParaRPr lang="tr-TR" dirty="0">
              <a:latin typeface="Calibri" panose="020F0502020204030204" pitchFamily="34" charset="0"/>
            </a:endParaRPr>
          </a:p>
        </p:txBody>
      </p:sp>
      <p:pic>
        <p:nvPicPr>
          <p:cNvPr id="48" name="Picture 3"/>
          <p:cNvPicPr>
            <a:picLocks noChangeAspect="1" noChangeArrowheads="1"/>
          </p:cNvPicPr>
          <p:nvPr/>
        </p:nvPicPr>
        <p:blipFill>
          <a:blip r:embed="rId4" cstate="print"/>
          <a:srcRect/>
          <a:stretch>
            <a:fillRect/>
          </a:stretch>
        </p:blipFill>
        <p:spPr bwMode="auto">
          <a:xfrm>
            <a:off x="8172400" y="99137"/>
            <a:ext cx="720080" cy="507913"/>
          </a:xfrm>
          <a:prstGeom prst="rect">
            <a:avLst/>
          </a:prstGeom>
          <a:noFill/>
          <a:ln w="9525">
            <a:noFill/>
            <a:miter lim="800000"/>
            <a:headEnd/>
            <a:tailEnd/>
          </a:ln>
        </p:spPr>
      </p:pic>
    </p:spTree>
    <p:extLst>
      <p:ext uri="{BB962C8B-B14F-4D97-AF65-F5344CB8AC3E}">
        <p14:creationId xmlns:p14="http://schemas.microsoft.com/office/powerpoint/2010/main" val="41740548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p:nvPr/>
        </p:nvPicPr>
        <p:blipFill rotWithShape="1">
          <a:blip r:embed="rId2"/>
          <a:srcRect l="20861" t="34706" r="53973" b="19673"/>
          <a:stretch/>
        </p:blipFill>
        <p:spPr bwMode="auto">
          <a:xfrm>
            <a:off x="1475656" y="3003998"/>
            <a:ext cx="5904656" cy="3292622"/>
          </a:xfrm>
          <a:prstGeom prst="rect">
            <a:avLst/>
          </a:prstGeom>
          <a:ln>
            <a:noFill/>
          </a:ln>
          <a:effectLst>
            <a:softEdge rad="112500"/>
          </a:effectLst>
          <a:extLst>
            <a:ext uri="{53640926-AAD7-44D8-BBD7-CCE9431645EC}">
              <a14:shadowObscured xmlns:a14="http://schemas.microsoft.com/office/drawing/2010/main"/>
            </a:ext>
          </a:extLst>
        </p:spPr>
      </p:pic>
      <p:sp>
        <p:nvSpPr>
          <p:cNvPr id="6" name="2 Metin kutusu"/>
          <p:cNvSpPr txBox="1"/>
          <p:nvPr/>
        </p:nvSpPr>
        <p:spPr>
          <a:xfrm>
            <a:off x="116269" y="941948"/>
            <a:ext cx="8920237" cy="1569660"/>
          </a:xfrm>
          <a:prstGeom prst="rect">
            <a:avLst/>
          </a:prstGeom>
          <a:noFill/>
        </p:spPr>
        <p:txBody>
          <a:bodyPr wrap="square" rtlCol="0">
            <a:spAutoFit/>
          </a:bodyPr>
          <a:lstStyle/>
          <a:p>
            <a:pPr algn="ctr"/>
            <a:r>
              <a:rPr lang="tr-TR" sz="3200" b="1" dirty="0" smtClean="0">
                <a:solidFill>
                  <a:schemeClr val="accent1">
                    <a:lumMod val="50000"/>
                  </a:schemeClr>
                </a:solidFill>
              </a:rPr>
              <a:t>KOBİGEL – KOBİ GELİŞİM DESTEK PROGRAMI KAPSAMINDA PROJE HAZIRLANIRKEN </a:t>
            </a:r>
          </a:p>
          <a:p>
            <a:pPr algn="ctr"/>
            <a:r>
              <a:rPr lang="tr-TR" sz="3200" b="1" dirty="0" smtClean="0">
                <a:solidFill>
                  <a:schemeClr val="accent1">
                    <a:lumMod val="50000"/>
                  </a:schemeClr>
                </a:solidFill>
              </a:rPr>
              <a:t>DİKKAT EDİLMESİ GEREKEN HUSUSLAR</a:t>
            </a:r>
            <a:endParaRPr lang="tr-TR" sz="3200" b="1" dirty="0">
              <a:solidFill>
                <a:schemeClr val="accent1">
                  <a:lumMod val="50000"/>
                </a:schemeClr>
              </a:solidFill>
            </a:endParaRPr>
          </a:p>
        </p:txBody>
      </p:sp>
      <p:sp>
        <p:nvSpPr>
          <p:cNvPr id="2" name="Slayt Numarası Yer Tutucusu 1"/>
          <p:cNvSpPr>
            <a:spLocks noGrp="1"/>
          </p:cNvSpPr>
          <p:nvPr>
            <p:ph type="sldNum" sz="quarter" idx="12"/>
          </p:nvPr>
        </p:nvSpPr>
        <p:spPr/>
        <p:txBody>
          <a:bodyPr/>
          <a:lstStyle/>
          <a:p>
            <a:pPr>
              <a:defRPr/>
            </a:pPr>
            <a:fld id="{FF16F97C-866D-4F85-A1F6-DDF39F62CB6A}" type="slidenum">
              <a:rPr lang="en-CA" smtClean="0">
                <a:latin typeface="Calibri" panose="020F0502020204030204" pitchFamily="34" charset="0"/>
              </a:rPr>
              <a:pPr>
                <a:defRPr/>
              </a:pPr>
              <a:t>6</a:t>
            </a:fld>
            <a:endParaRPr lang="en-CA" dirty="0">
              <a:latin typeface="Calibri" panose="020F0502020204030204" pitchFamily="34" charset="0"/>
            </a:endParaRPr>
          </a:p>
        </p:txBody>
      </p:sp>
      <p:pic>
        <p:nvPicPr>
          <p:cNvPr id="7" name="Picture 3"/>
          <p:cNvPicPr>
            <a:picLocks noChangeAspect="1" noChangeArrowheads="1"/>
          </p:cNvPicPr>
          <p:nvPr/>
        </p:nvPicPr>
        <p:blipFill>
          <a:blip r:embed="rId3" cstate="print"/>
          <a:srcRect/>
          <a:stretch>
            <a:fillRect/>
          </a:stretch>
        </p:blipFill>
        <p:spPr bwMode="auto">
          <a:xfrm>
            <a:off x="8172400" y="99137"/>
            <a:ext cx="720080" cy="507913"/>
          </a:xfrm>
          <a:prstGeom prst="rect">
            <a:avLst/>
          </a:prstGeom>
          <a:noFill/>
          <a:ln w="9525">
            <a:noFill/>
            <a:miter lim="800000"/>
            <a:headEnd/>
            <a:tailEnd/>
          </a:ln>
        </p:spPr>
      </p:pic>
    </p:spTree>
    <p:extLst>
      <p:ext uri="{BB962C8B-B14F-4D97-AF65-F5344CB8AC3E}">
        <p14:creationId xmlns:p14="http://schemas.microsoft.com/office/powerpoint/2010/main" val="23278241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FF16F97C-866D-4F85-A1F6-DDF39F62CB6A}" type="slidenum">
              <a:rPr lang="en-CA" smtClean="0"/>
              <a:pPr>
                <a:defRPr/>
              </a:pPr>
              <a:t>7</a:t>
            </a:fld>
            <a:endParaRPr lang="en-CA"/>
          </a:p>
        </p:txBody>
      </p:sp>
      <p:graphicFrame>
        <p:nvGraphicFramePr>
          <p:cNvPr id="6" name="Diyagram 5"/>
          <p:cNvGraphicFramePr/>
          <p:nvPr>
            <p:extLst/>
          </p:nvPr>
        </p:nvGraphicFramePr>
        <p:xfrm>
          <a:off x="1451992" y="96408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Dikdörtgen 6"/>
          <p:cNvSpPr/>
          <p:nvPr/>
        </p:nvSpPr>
        <p:spPr>
          <a:xfrm>
            <a:off x="953442" y="5504532"/>
            <a:ext cx="7174336" cy="523220"/>
          </a:xfrm>
          <a:prstGeom prst="rect">
            <a:avLst/>
          </a:prstGeom>
        </p:spPr>
        <p:txBody>
          <a:bodyPr wrap="none">
            <a:spAutoFit/>
          </a:bodyPr>
          <a:lstStyle/>
          <a:p>
            <a:pPr algn="just">
              <a:spcBef>
                <a:spcPts val="1200"/>
              </a:spcBef>
              <a:spcAft>
                <a:spcPts val="1200"/>
              </a:spcAft>
            </a:pPr>
            <a:r>
              <a:rPr lang="tr-TR" sz="2800" b="1" dirty="0">
                <a:solidFill>
                  <a:srgbClr val="000000"/>
                </a:solidFill>
                <a:effectLst>
                  <a:outerShdw blurRad="38100" dist="38100" dir="2700000" algn="tl">
                    <a:srgbClr val="000000">
                      <a:alpha val="43137"/>
                    </a:srgbClr>
                  </a:outerShdw>
                </a:effectLst>
                <a:ea typeface="Calibri" panose="020F0502020204030204" pitchFamily="34" charset="0"/>
              </a:rPr>
              <a:t>yönelik olarak planlanan faaliyetler bütünüdür.</a:t>
            </a:r>
            <a:endParaRPr lang="tr-TR" sz="2800" b="1" dirty="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endParaRPr>
          </a:p>
        </p:txBody>
      </p:sp>
      <p:pic>
        <p:nvPicPr>
          <p:cNvPr id="8" name="Picture 3"/>
          <p:cNvPicPr>
            <a:picLocks noChangeAspect="1" noChangeArrowheads="1"/>
          </p:cNvPicPr>
          <p:nvPr/>
        </p:nvPicPr>
        <p:blipFill>
          <a:blip r:embed="rId7" cstate="print"/>
          <a:srcRect/>
          <a:stretch>
            <a:fillRect/>
          </a:stretch>
        </p:blipFill>
        <p:spPr bwMode="auto">
          <a:xfrm>
            <a:off x="8172400" y="176023"/>
            <a:ext cx="720080" cy="507913"/>
          </a:xfrm>
          <a:prstGeom prst="rect">
            <a:avLst/>
          </a:prstGeom>
          <a:noFill/>
          <a:ln w="9525">
            <a:noFill/>
            <a:miter lim="800000"/>
            <a:headEnd/>
            <a:tailEnd/>
          </a:ln>
        </p:spPr>
      </p:pic>
      <p:grpSp>
        <p:nvGrpSpPr>
          <p:cNvPr id="9" name="Grup 8"/>
          <p:cNvGrpSpPr/>
          <p:nvPr/>
        </p:nvGrpSpPr>
        <p:grpSpPr>
          <a:xfrm>
            <a:off x="280244" y="485458"/>
            <a:ext cx="8252196" cy="338554"/>
            <a:chOff x="280244" y="654735"/>
            <a:chExt cx="8252196" cy="338554"/>
          </a:xfrm>
        </p:grpSpPr>
        <p:sp>
          <p:nvSpPr>
            <p:cNvPr id="10" name="3 Metin kutusu"/>
            <p:cNvSpPr txBox="1"/>
            <p:nvPr/>
          </p:nvSpPr>
          <p:spPr>
            <a:xfrm>
              <a:off x="280244" y="654735"/>
              <a:ext cx="7632848" cy="338554"/>
            </a:xfrm>
            <a:prstGeom prst="rect">
              <a:avLst/>
            </a:prstGeom>
            <a:noFill/>
          </p:spPr>
          <p:txBody>
            <a:bodyPr wrap="square" rtlCol="0">
              <a:spAutoFit/>
            </a:bodyPr>
            <a:lstStyle/>
            <a:p>
              <a:r>
                <a:rPr lang="tr-TR" sz="1600" b="1" dirty="0">
                  <a:solidFill>
                    <a:srgbClr val="00BAD9"/>
                  </a:solidFill>
                </a:rPr>
                <a:t>KOBİGEL – KOBİ GELİŞİM DESTEK PROGRAMI</a:t>
              </a:r>
            </a:p>
          </p:txBody>
        </p:sp>
        <p:cxnSp>
          <p:nvCxnSpPr>
            <p:cNvPr id="11" name="Düz Bağlayıcı 10"/>
            <p:cNvCxnSpPr/>
            <p:nvPr/>
          </p:nvCxnSpPr>
          <p:spPr>
            <a:xfrm>
              <a:off x="467544" y="993289"/>
              <a:ext cx="8064896"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972130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cstate="print"/>
          <a:srcRect/>
          <a:stretch>
            <a:fillRect/>
          </a:stretch>
        </p:blipFill>
        <p:spPr bwMode="auto">
          <a:xfrm>
            <a:off x="8172400" y="176023"/>
            <a:ext cx="720080" cy="507913"/>
          </a:xfrm>
          <a:prstGeom prst="rect">
            <a:avLst/>
          </a:prstGeom>
          <a:noFill/>
          <a:ln w="9525">
            <a:noFill/>
            <a:miter lim="800000"/>
            <a:headEnd/>
            <a:tailEnd/>
          </a:ln>
        </p:spPr>
      </p:pic>
      <p:sp>
        <p:nvSpPr>
          <p:cNvPr id="11" name="Rectangle 2"/>
          <p:cNvSpPr txBox="1">
            <a:spLocks noChangeArrowheads="1"/>
          </p:cNvSpPr>
          <p:nvPr/>
        </p:nvSpPr>
        <p:spPr>
          <a:xfrm>
            <a:off x="251520" y="824069"/>
            <a:ext cx="8640960" cy="53233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None/>
              <a:tabLst>
                <a:tab pos="723900" algn="l"/>
              </a:tabLst>
              <a:defRPr/>
            </a:pPr>
            <a:endParaRPr lang="tr-TR" b="1" dirty="0" smtClean="0">
              <a:solidFill>
                <a:srgbClr val="FF0000"/>
              </a:solidFill>
              <a:latin typeface="Calibri" panose="020F0502020204030204" pitchFamily="34" charset="0"/>
            </a:endParaRPr>
          </a:p>
          <a:p>
            <a:pPr marL="0" indent="0" algn="ctr">
              <a:lnSpc>
                <a:spcPct val="90000"/>
              </a:lnSpc>
              <a:buNone/>
              <a:tabLst>
                <a:tab pos="723900" algn="l"/>
              </a:tabLst>
              <a:defRPr/>
            </a:pPr>
            <a:r>
              <a:rPr lang="tr-TR" b="1" dirty="0" smtClean="0">
                <a:solidFill>
                  <a:srgbClr val="FF0000"/>
                </a:solidFill>
                <a:latin typeface="Calibri" panose="020F0502020204030204" pitchFamily="34" charset="0"/>
              </a:rPr>
              <a:t>KOSGEB’e Sunulacak Proje Nasıl Olmalıdır?</a:t>
            </a:r>
          </a:p>
          <a:p>
            <a:pPr marL="0" indent="0" algn="ctr">
              <a:buNone/>
            </a:pPr>
            <a:r>
              <a:rPr lang="tr-TR" sz="2200" dirty="0" smtClean="0">
                <a:solidFill>
                  <a:schemeClr val="accent1">
                    <a:lumMod val="50000"/>
                  </a:schemeClr>
                </a:solidFill>
                <a:latin typeface="Calibri" panose="020F0502020204030204" pitchFamily="34" charset="0"/>
              </a:rPr>
              <a:t>İşletmenin </a:t>
            </a:r>
            <a:r>
              <a:rPr lang="tr-TR" sz="2200" b="1" u="sng" dirty="0">
                <a:solidFill>
                  <a:schemeClr val="accent1">
                    <a:lumMod val="50000"/>
                  </a:schemeClr>
                </a:solidFill>
                <a:latin typeface="Calibri" panose="020F0502020204030204" pitchFamily="34" charset="0"/>
              </a:rPr>
              <a:t>belirlenmiş bir sorunu veya ihtiyacını </a:t>
            </a:r>
            <a:r>
              <a:rPr lang="tr-TR" sz="2200" dirty="0" smtClean="0">
                <a:solidFill>
                  <a:schemeClr val="accent1">
                    <a:lumMod val="50000"/>
                  </a:schemeClr>
                </a:solidFill>
                <a:latin typeface="Calibri" panose="020F0502020204030204" pitchFamily="34" charset="0"/>
              </a:rPr>
              <a:t>gidermek üzere </a:t>
            </a:r>
          </a:p>
          <a:p>
            <a:pPr marL="0" indent="0" algn="ctr">
              <a:buNone/>
            </a:pPr>
            <a:r>
              <a:rPr lang="tr-TR" sz="2200" dirty="0" smtClean="0">
                <a:solidFill>
                  <a:schemeClr val="accent1">
                    <a:lumMod val="50000"/>
                  </a:schemeClr>
                </a:solidFill>
                <a:latin typeface="Calibri" panose="020F0502020204030204" pitchFamily="34" charset="0"/>
              </a:rPr>
              <a:t>birden fazla </a:t>
            </a:r>
            <a:r>
              <a:rPr lang="tr-TR" sz="2200" dirty="0">
                <a:solidFill>
                  <a:schemeClr val="accent1">
                    <a:lumMod val="50000"/>
                  </a:schemeClr>
                </a:solidFill>
                <a:latin typeface="Calibri" panose="020F0502020204030204" pitchFamily="34" charset="0"/>
              </a:rPr>
              <a:t>etkinlik veya faaliyetlerin </a:t>
            </a:r>
            <a:r>
              <a:rPr lang="tr-TR" sz="2200" dirty="0" smtClean="0">
                <a:solidFill>
                  <a:schemeClr val="accent1">
                    <a:lumMod val="50000"/>
                  </a:schemeClr>
                </a:solidFill>
                <a:latin typeface="Calibri" panose="020F0502020204030204" pitchFamily="34" charset="0"/>
              </a:rPr>
              <a:t>bir araya  </a:t>
            </a:r>
            <a:r>
              <a:rPr lang="tr-TR" sz="2200" dirty="0">
                <a:solidFill>
                  <a:schemeClr val="accent1">
                    <a:lumMod val="50000"/>
                  </a:schemeClr>
                </a:solidFill>
                <a:latin typeface="Calibri" panose="020F0502020204030204" pitchFamily="34" charset="0"/>
              </a:rPr>
              <a:t>gelmesiyle, bazı çıktıların elde edilmesi ve bu çıktıları  aracılığıyla  proje </a:t>
            </a:r>
            <a:r>
              <a:rPr lang="tr-TR" sz="2200" dirty="0" smtClean="0">
                <a:solidFill>
                  <a:schemeClr val="accent1">
                    <a:lumMod val="50000"/>
                  </a:schemeClr>
                </a:solidFill>
                <a:latin typeface="Calibri" panose="020F0502020204030204" pitchFamily="34" charset="0"/>
              </a:rPr>
              <a:t>amacına ulaşılmasını sağlamalıdır.</a:t>
            </a:r>
          </a:p>
          <a:p>
            <a:pPr algn="ctr">
              <a:buFont typeface="Arial" charset="0"/>
              <a:buChar char="•"/>
            </a:pPr>
            <a:endParaRPr lang="tr-TR" sz="2200" dirty="0" smtClean="0">
              <a:latin typeface="Calibri" panose="020F0502020204030204" pitchFamily="34" charset="0"/>
            </a:endParaRPr>
          </a:p>
          <a:p>
            <a:pPr algn="just">
              <a:buFont typeface="Arial" charset="0"/>
              <a:buChar char="•"/>
            </a:pPr>
            <a:endParaRPr lang="tr-TR" dirty="0" smtClean="0"/>
          </a:p>
          <a:p>
            <a:pPr marL="0" indent="0" algn="just">
              <a:buNone/>
            </a:pPr>
            <a:endParaRPr lang="tr-TR" altLang="tr-TR" dirty="0">
              <a:latin typeface="Arial" panose="020B0604020202020204" pitchFamily="34" charset="0"/>
              <a:cs typeface="Arial" panose="020B0604020202020204" pitchFamily="34" charset="0"/>
            </a:endParaRPr>
          </a:p>
        </p:txBody>
      </p:sp>
      <p:pic>
        <p:nvPicPr>
          <p:cNvPr id="5" name="Resim 4"/>
          <p:cNvPicPr/>
          <p:nvPr/>
        </p:nvPicPr>
        <p:blipFill rotWithShape="1">
          <a:blip r:embed="rId3"/>
          <a:srcRect l="24850" t="44177" r="58237" b="29210"/>
          <a:stretch/>
        </p:blipFill>
        <p:spPr bwMode="auto">
          <a:xfrm>
            <a:off x="2771800" y="3595100"/>
            <a:ext cx="3081854" cy="2591405"/>
          </a:xfrm>
          <a:prstGeom prst="rect">
            <a:avLst/>
          </a:prstGeom>
          <a:ln>
            <a:noFill/>
          </a:ln>
          <a:extLst>
            <a:ext uri="{53640926-AAD7-44D8-BBD7-CCE9431645EC}">
              <a14:shadowObscured xmlns:a14="http://schemas.microsoft.com/office/drawing/2010/main"/>
            </a:ext>
          </a:extLst>
        </p:spPr>
      </p:pic>
      <p:grpSp>
        <p:nvGrpSpPr>
          <p:cNvPr id="9" name="Grup 8"/>
          <p:cNvGrpSpPr/>
          <p:nvPr/>
        </p:nvGrpSpPr>
        <p:grpSpPr>
          <a:xfrm>
            <a:off x="280244" y="654788"/>
            <a:ext cx="8252196" cy="338554"/>
            <a:chOff x="280244" y="654735"/>
            <a:chExt cx="8252196" cy="338554"/>
          </a:xfrm>
        </p:grpSpPr>
        <p:sp>
          <p:nvSpPr>
            <p:cNvPr id="7" name="3 Metin kutusu"/>
            <p:cNvSpPr txBox="1"/>
            <p:nvPr/>
          </p:nvSpPr>
          <p:spPr>
            <a:xfrm>
              <a:off x="280244" y="654735"/>
              <a:ext cx="7632848" cy="338554"/>
            </a:xfrm>
            <a:prstGeom prst="rect">
              <a:avLst/>
            </a:prstGeom>
            <a:noFill/>
          </p:spPr>
          <p:txBody>
            <a:bodyPr wrap="square" rtlCol="0">
              <a:spAutoFit/>
            </a:bodyPr>
            <a:lstStyle/>
            <a:p>
              <a:r>
                <a:rPr lang="tr-TR" sz="1600" b="1" dirty="0">
                  <a:solidFill>
                    <a:srgbClr val="00BAD9"/>
                  </a:solidFill>
                </a:rPr>
                <a:t>KOBİGEL – KOBİ GELİŞİM DESTEK PROGRAMI</a:t>
              </a:r>
            </a:p>
          </p:txBody>
        </p:sp>
        <p:cxnSp>
          <p:nvCxnSpPr>
            <p:cNvPr id="4" name="Düz Bağlayıcı 3"/>
            <p:cNvCxnSpPr/>
            <p:nvPr/>
          </p:nvCxnSpPr>
          <p:spPr>
            <a:xfrm>
              <a:off x="467544" y="993289"/>
              <a:ext cx="8064896"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 name="Slayt Numarası Yer Tutucusu 1"/>
          <p:cNvSpPr>
            <a:spLocks noGrp="1"/>
          </p:cNvSpPr>
          <p:nvPr>
            <p:ph type="sldNum" sz="quarter" idx="12"/>
          </p:nvPr>
        </p:nvSpPr>
        <p:spPr/>
        <p:txBody>
          <a:bodyPr/>
          <a:lstStyle/>
          <a:p>
            <a:pPr>
              <a:defRPr/>
            </a:pPr>
            <a:fld id="{FF16F97C-866D-4F85-A1F6-DDF39F62CB6A}" type="slidenum">
              <a:rPr lang="en-CA" smtClean="0">
                <a:latin typeface="Calibri" panose="020F0502020204030204" pitchFamily="34" charset="0"/>
              </a:rPr>
              <a:pPr>
                <a:defRPr/>
              </a:pPr>
              <a:t>8</a:t>
            </a:fld>
            <a:endParaRPr lang="en-CA" dirty="0">
              <a:latin typeface="Calibri" panose="020F0502020204030204" pitchFamily="34" charset="0"/>
            </a:endParaRPr>
          </a:p>
        </p:txBody>
      </p:sp>
    </p:spTree>
    <p:extLst>
      <p:ext uri="{BB962C8B-B14F-4D97-AF65-F5344CB8AC3E}">
        <p14:creationId xmlns:p14="http://schemas.microsoft.com/office/powerpoint/2010/main" val="32417955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BAD5"/>
        </a:solidFill>
        <a:effectLst/>
      </p:bgPr>
    </p:bg>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3" cstate="print"/>
          <a:srcRect/>
          <a:stretch>
            <a:fillRect/>
          </a:stretch>
        </p:blipFill>
        <p:spPr bwMode="auto">
          <a:xfrm>
            <a:off x="3275856" y="244634"/>
            <a:ext cx="2520280" cy="1592011"/>
          </a:xfrm>
          <a:prstGeom prst="rect">
            <a:avLst/>
          </a:prstGeom>
          <a:noFill/>
          <a:ln w="9525">
            <a:noFill/>
            <a:miter lim="800000"/>
            <a:headEnd/>
            <a:tailEnd/>
          </a:ln>
        </p:spPr>
      </p:pic>
      <p:sp>
        <p:nvSpPr>
          <p:cNvPr id="15" name="5 Başlık"/>
          <p:cNvSpPr txBox="1">
            <a:spLocks/>
          </p:cNvSpPr>
          <p:nvPr/>
        </p:nvSpPr>
        <p:spPr>
          <a:xfrm>
            <a:off x="611560" y="1976187"/>
            <a:ext cx="4680520" cy="2301877"/>
          </a:xfrm>
          <a:prstGeom prst="rect">
            <a:avLst/>
          </a:prstGeom>
        </p:spPr>
        <p:txBody>
          <a:bodyPr vert="horz" lIns="91440" tIns="45720" rIns="91440" bIns="45720" rtlCol="0" anchor="b">
            <a:noAutofit/>
          </a:bodyPr>
          <a:lstStyle/>
          <a:p>
            <a:pPr fontAlgn="auto">
              <a:spcAft>
                <a:spcPts val="0"/>
              </a:spcAft>
              <a:defRPr/>
            </a:pPr>
            <a:r>
              <a:rPr kumimoji="0" lang="tr-TR" sz="4000" b="1" i="0" u="none" strike="noStrike" kern="1200" cap="none" spc="0" normalizeH="0" baseline="0" noProof="0" dirty="0" smtClean="0">
                <a:ln>
                  <a:noFill/>
                </a:ln>
                <a:solidFill>
                  <a:schemeClr val="bg1"/>
                </a:solidFill>
                <a:effectLst/>
                <a:uLnTx/>
                <a:uFillTx/>
                <a:latin typeface="+mj-lt"/>
                <a:ea typeface="+mj-ea"/>
                <a:cs typeface="+mj-cs"/>
              </a:rPr>
              <a:t/>
            </a:r>
            <a:br>
              <a:rPr kumimoji="0" lang="tr-TR" sz="4000" b="1" i="0" u="none" strike="noStrike" kern="1200" cap="none" spc="0" normalizeH="0" baseline="0" noProof="0" dirty="0" smtClean="0">
                <a:ln>
                  <a:noFill/>
                </a:ln>
                <a:solidFill>
                  <a:schemeClr val="bg1"/>
                </a:solidFill>
                <a:effectLst/>
                <a:uLnTx/>
                <a:uFillTx/>
                <a:latin typeface="+mj-lt"/>
                <a:ea typeface="+mj-ea"/>
                <a:cs typeface="+mj-cs"/>
              </a:rPr>
            </a:br>
            <a:endParaRPr kumimoji="0" lang="tr-TR" sz="2400" b="1" i="0" u="none" strike="noStrike" kern="1200" cap="none" spc="0" normalizeH="0" baseline="0" noProof="0" dirty="0">
              <a:ln>
                <a:noFill/>
              </a:ln>
              <a:solidFill>
                <a:schemeClr val="bg1"/>
              </a:solidFill>
              <a:effectLst/>
              <a:uLnTx/>
              <a:uFillTx/>
              <a:latin typeface="+mj-lt"/>
              <a:ea typeface="+mj-ea"/>
              <a:cs typeface="+mj-cs"/>
            </a:endParaRPr>
          </a:p>
        </p:txBody>
      </p:sp>
      <p:sp>
        <p:nvSpPr>
          <p:cNvPr id="3" name="Metin kutusu 2"/>
          <p:cNvSpPr txBox="1"/>
          <p:nvPr/>
        </p:nvSpPr>
        <p:spPr>
          <a:xfrm>
            <a:off x="107504" y="2408188"/>
            <a:ext cx="8748466" cy="2554545"/>
          </a:xfrm>
          <a:prstGeom prst="rect">
            <a:avLst/>
          </a:prstGeom>
          <a:noFill/>
        </p:spPr>
        <p:txBody>
          <a:bodyPr wrap="square" rtlCol="0">
            <a:spAutoFit/>
          </a:bodyPr>
          <a:lstStyle/>
          <a:p>
            <a:pPr algn="ctr"/>
            <a:r>
              <a:rPr lang="tr-TR" sz="4000" b="1" dirty="0" smtClean="0">
                <a:ln cmpd="sng">
                  <a:solidFill>
                    <a:schemeClr val="tx1"/>
                  </a:solidFill>
                </a:ln>
                <a:solidFill>
                  <a:schemeClr val="bg1"/>
                </a:solidFill>
                <a:effectLst>
                  <a:outerShdw blurRad="38100" dist="38100" dir="2700000" algn="tl">
                    <a:srgbClr val="000000">
                      <a:alpha val="43137"/>
                    </a:srgbClr>
                  </a:outerShdw>
                </a:effectLst>
              </a:rPr>
              <a:t>KOBİGEL</a:t>
            </a:r>
          </a:p>
          <a:p>
            <a:pPr algn="ctr"/>
            <a:r>
              <a:rPr lang="tr-TR" sz="4000" b="1" dirty="0" smtClean="0">
                <a:ln cmpd="sng">
                  <a:solidFill>
                    <a:schemeClr val="tx1"/>
                  </a:solidFill>
                </a:ln>
                <a:solidFill>
                  <a:schemeClr val="bg1"/>
                </a:solidFill>
                <a:effectLst>
                  <a:outerShdw blurRad="38100" dist="38100" dir="2700000" algn="tl">
                    <a:srgbClr val="000000">
                      <a:alpha val="43137"/>
                    </a:srgbClr>
                  </a:outerShdw>
                </a:effectLst>
              </a:rPr>
              <a:t>KOBİ </a:t>
            </a:r>
            <a:r>
              <a:rPr lang="tr-TR" sz="4000" b="1" dirty="0">
                <a:ln cmpd="sng">
                  <a:solidFill>
                    <a:schemeClr val="tx1"/>
                  </a:solidFill>
                </a:ln>
                <a:solidFill>
                  <a:schemeClr val="bg1"/>
                </a:solidFill>
                <a:effectLst>
                  <a:outerShdw blurRad="38100" dist="38100" dir="2700000" algn="tl">
                    <a:srgbClr val="000000">
                      <a:alpha val="43137"/>
                    </a:srgbClr>
                  </a:outerShdw>
                </a:effectLst>
              </a:rPr>
              <a:t>GELİŞİM DESTEK PROGRAMI</a:t>
            </a:r>
          </a:p>
          <a:p>
            <a:pPr algn="ctr"/>
            <a:r>
              <a:rPr lang="tr-TR" sz="4000" b="1" dirty="0" smtClean="0">
                <a:ln cmpd="sng">
                  <a:solidFill>
                    <a:schemeClr val="tx1"/>
                  </a:solidFill>
                </a:ln>
                <a:solidFill>
                  <a:schemeClr val="bg1"/>
                </a:solidFill>
                <a:effectLst>
                  <a:outerShdw blurRad="38100" dist="38100" dir="2700000" algn="tl">
                    <a:srgbClr val="000000">
                      <a:alpha val="43137"/>
                    </a:srgbClr>
                  </a:outerShdw>
                </a:effectLst>
              </a:rPr>
              <a:t>2020 YILI</a:t>
            </a:r>
          </a:p>
          <a:p>
            <a:pPr algn="ctr"/>
            <a:r>
              <a:rPr lang="tr-TR" sz="4000" b="1" dirty="0" smtClean="0">
                <a:ln cmpd="sng">
                  <a:solidFill>
                    <a:schemeClr val="tx1"/>
                  </a:solidFill>
                </a:ln>
                <a:solidFill>
                  <a:schemeClr val="bg1"/>
                </a:solidFill>
                <a:effectLst>
                  <a:outerShdw blurRad="38100" dist="38100" dir="2700000" algn="tl">
                    <a:srgbClr val="000000">
                      <a:alpha val="43137"/>
                    </a:srgbClr>
                  </a:outerShdw>
                </a:effectLst>
              </a:rPr>
              <a:t>PROJE </a:t>
            </a:r>
            <a:r>
              <a:rPr lang="tr-TR" sz="4000" b="1" dirty="0">
                <a:ln cmpd="sng">
                  <a:solidFill>
                    <a:schemeClr val="tx1"/>
                  </a:solidFill>
                </a:ln>
                <a:solidFill>
                  <a:schemeClr val="bg1"/>
                </a:solidFill>
                <a:effectLst>
                  <a:outerShdw blurRad="38100" dist="38100" dir="2700000" algn="tl">
                    <a:srgbClr val="000000">
                      <a:alpha val="43137"/>
                    </a:srgbClr>
                  </a:outerShdw>
                </a:effectLst>
              </a:rPr>
              <a:t>TEKLİF </a:t>
            </a:r>
            <a:r>
              <a:rPr lang="tr-TR" sz="4000" b="1" dirty="0" smtClean="0">
                <a:ln cmpd="sng">
                  <a:solidFill>
                    <a:schemeClr val="tx1"/>
                  </a:solidFill>
                </a:ln>
                <a:solidFill>
                  <a:schemeClr val="bg1"/>
                </a:solidFill>
                <a:effectLst>
                  <a:outerShdw blurRad="38100" dist="38100" dir="2700000" algn="tl">
                    <a:srgbClr val="000000">
                      <a:alpha val="43137"/>
                    </a:srgbClr>
                  </a:outerShdw>
                </a:effectLst>
              </a:rPr>
              <a:t>ÇAĞRISI</a:t>
            </a:r>
          </a:p>
        </p:txBody>
      </p:sp>
    </p:spTree>
    <p:extLst>
      <p:ext uri="{BB962C8B-B14F-4D97-AF65-F5344CB8AC3E}">
        <p14:creationId xmlns:p14="http://schemas.microsoft.com/office/powerpoint/2010/main" val="34364911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kosgeb">
  <a:themeElements>
    <a:clrScheme name="KOSGEB">
      <a:dk1>
        <a:sysClr val="windowText" lastClr="000000"/>
      </a:dk1>
      <a:lt1>
        <a:sysClr val="window" lastClr="FFFFFF"/>
      </a:lt1>
      <a:dk2>
        <a:srgbClr val="5994CE"/>
      </a:dk2>
      <a:lt2>
        <a:srgbClr val="D6F0FC"/>
      </a:lt2>
      <a:accent1>
        <a:srgbClr val="52AADF"/>
      </a:accent1>
      <a:accent2>
        <a:srgbClr val="C0504D"/>
      </a:accent2>
      <a:accent3>
        <a:srgbClr val="9BBB59"/>
      </a:accent3>
      <a:accent4>
        <a:srgbClr val="8064A2"/>
      </a:accent4>
      <a:accent5>
        <a:srgbClr val="4BACC6"/>
      </a:accent5>
      <a:accent6>
        <a:srgbClr val="F79646"/>
      </a:accent6>
      <a:hlink>
        <a:srgbClr val="326FAA"/>
      </a:hlink>
      <a:folHlink>
        <a:srgbClr val="214A71"/>
      </a:folHlink>
    </a:clrScheme>
    <a:fontScheme name="KOSGEB">
      <a:majorFont>
        <a:latin typeface="Frutiger 95 Ultra Black"/>
        <a:ea typeface=""/>
        <a:cs typeface=""/>
      </a:majorFont>
      <a:minorFont>
        <a:latin typeface="Frutiger 45 Light"/>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1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2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3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3_kosgeb">
  <a:themeElements>
    <a:clrScheme name="KOSGEB">
      <a:dk1>
        <a:sysClr val="windowText" lastClr="000000"/>
      </a:dk1>
      <a:lt1>
        <a:sysClr val="window" lastClr="FFFFFF"/>
      </a:lt1>
      <a:dk2>
        <a:srgbClr val="5994CE"/>
      </a:dk2>
      <a:lt2>
        <a:srgbClr val="D6F0FC"/>
      </a:lt2>
      <a:accent1>
        <a:srgbClr val="52AADF"/>
      </a:accent1>
      <a:accent2>
        <a:srgbClr val="C0504D"/>
      </a:accent2>
      <a:accent3>
        <a:srgbClr val="9BBB59"/>
      </a:accent3>
      <a:accent4>
        <a:srgbClr val="8064A2"/>
      </a:accent4>
      <a:accent5>
        <a:srgbClr val="4BACC6"/>
      </a:accent5>
      <a:accent6>
        <a:srgbClr val="F79646"/>
      </a:accent6>
      <a:hlink>
        <a:srgbClr val="326FAA"/>
      </a:hlink>
      <a:folHlink>
        <a:srgbClr val="214A71"/>
      </a:folHlink>
    </a:clrScheme>
    <a:fontScheme name="KOSGEB">
      <a:majorFont>
        <a:latin typeface="Frutiger 95 Ultra Black"/>
        <a:ea typeface=""/>
        <a:cs typeface=""/>
      </a:majorFont>
      <a:minorFont>
        <a:latin typeface="Frutiger 45 Light"/>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4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25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26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4_kosgeb">
  <a:themeElements>
    <a:clrScheme name="KOSGEB">
      <a:dk1>
        <a:sysClr val="windowText" lastClr="000000"/>
      </a:dk1>
      <a:lt1>
        <a:sysClr val="window" lastClr="FFFFFF"/>
      </a:lt1>
      <a:dk2>
        <a:srgbClr val="5994CE"/>
      </a:dk2>
      <a:lt2>
        <a:srgbClr val="D6F0FC"/>
      </a:lt2>
      <a:accent1>
        <a:srgbClr val="52AADF"/>
      </a:accent1>
      <a:accent2>
        <a:srgbClr val="C0504D"/>
      </a:accent2>
      <a:accent3>
        <a:srgbClr val="9BBB59"/>
      </a:accent3>
      <a:accent4>
        <a:srgbClr val="8064A2"/>
      </a:accent4>
      <a:accent5>
        <a:srgbClr val="4BACC6"/>
      </a:accent5>
      <a:accent6>
        <a:srgbClr val="F79646"/>
      </a:accent6>
      <a:hlink>
        <a:srgbClr val="326FAA"/>
      </a:hlink>
      <a:folHlink>
        <a:srgbClr val="214A71"/>
      </a:folHlink>
    </a:clrScheme>
    <a:fontScheme name="KOSGEB">
      <a:majorFont>
        <a:latin typeface="Frutiger 95 Ultra Black"/>
        <a:ea typeface=""/>
        <a:cs typeface=""/>
      </a:majorFont>
      <a:minorFont>
        <a:latin typeface="Frutiger 45 Light"/>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0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4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1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2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6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7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kosgeb">
  <a:themeElements>
    <a:clrScheme name="KOSGEB">
      <a:dk1>
        <a:sysClr val="windowText" lastClr="000000"/>
      </a:dk1>
      <a:lt1>
        <a:sysClr val="window" lastClr="FFFFFF"/>
      </a:lt1>
      <a:dk2>
        <a:srgbClr val="5994CE"/>
      </a:dk2>
      <a:lt2>
        <a:srgbClr val="D6F0FC"/>
      </a:lt2>
      <a:accent1>
        <a:srgbClr val="52AADF"/>
      </a:accent1>
      <a:accent2>
        <a:srgbClr val="C0504D"/>
      </a:accent2>
      <a:accent3>
        <a:srgbClr val="9BBB59"/>
      </a:accent3>
      <a:accent4>
        <a:srgbClr val="8064A2"/>
      </a:accent4>
      <a:accent5>
        <a:srgbClr val="4BACC6"/>
      </a:accent5>
      <a:accent6>
        <a:srgbClr val="F79646"/>
      </a:accent6>
      <a:hlink>
        <a:srgbClr val="326FAA"/>
      </a:hlink>
      <a:folHlink>
        <a:srgbClr val="214A71"/>
      </a:folHlink>
    </a:clrScheme>
    <a:fontScheme name="KOSGEB">
      <a:majorFont>
        <a:latin typeface="Frutiger 95 Ultra Black"/>
        <a:ea typeface=""/>
        <a:cs typeface=""/>
      </a:majorFont>
      <a:minorFont>
        <a:latin typeface="Frutiger 45 Light"/>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8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9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0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kosgeb">
  <a:themeElements>
    <a:clrScheme name="KOSGEB">
      <a:dk1>
        <a:sysClr val="windowText" lastClr="000000"/>
      </a:dk1>
      <a:lt1>
        <a:sysClr val="window" lastClr="FFFFFF"/>
      </a:lt1>
      <a:dk2>
        <a:srgbClr val="5994CE"/>
      </a:dk2>
      <a:lt2>
        <a:srgbClr val="D6F0FC"/>
      </a:lt2>
      <a:accent1>
        <a:srgbClr val="52AADF"/>
      </a:accent1>
      <a:accent2>
        <a:srgbClr val="C0504D"/>
      </a:accent2>
      <a:accent3>
        <a:srgbClr val="9BBB59"/>
      </a:accent3>
      <a:accent4>
        <a:srgbClr val="8064A2"/>
      </a:accent4>
      <a:accent5>
        <a:srgbClr val="4BACC6"/>
      </a:accent5>
      <a:accent6>
        <a:srgbClr val="F79646"/>
      </a:accent6>
      <a:hlink>
        <a:srgbClr val="326FAA"/>
      </a:hlink>
      <a:folHlink>
        <a:srgbClr val="214A71"/>
      </a:folHlink>
    </a:clrScheme>
    <a:fontScheme name="KOSGEB">
      <a:majorFont>
        <a:latin typeface="Frutiger 95 Ultra Black"/>
        <a:ea typeface=""/>
        <a:cs typeface=""/>
      </a:majorFont>
      <a:minorFont>
        <a:latin typeface="Frutiger 45 Light"/>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14117</TotalTime>
  <Words>4403</Words>
  <Application>Microsoft Office PowerPoint</Application>
  <PresentationFormat>Özel</PresentationFormat>
  <Paragraphs>475</Paragraphs>
  <Slides>41</Slides>
  <Notes>29</Notes>
  <HiddenSlides>0</HiddenSlides>
  <MMClips>0</MMClips>
  <ScaleCrop>false</ScaleCrop>
  <HeadingPairs>
    <vt:vector size="6" baseType="variant">
      <vt:variant>
        <vt:lpstr>Kullanılan Yazı Tipleri</vt:lpstr>
      </vt:variant>
      <vt:variant>
        <vt:i4>9</vt:i4>
      </vt:variant>
      <vt:variant>
        <vt:lpstr>Tema</vt:lpstr>
      </vt:variant>
      <vt:variant>
        <vt:i4>21</vt:i4>
      </vt:variant>
      <vt:variant>
        <vt:lpstr>Slayt Başlıkları</vt:lpstr>
      </vt:variant>
      <vt:variant>
        <vt:i4>41</vt:i4>
      </vt:variant>
    </vt:vector>
  </HeadingPairs>
  <TitlesOfParts>
    <vt:vector size="71" baseType="lpstr">
      <vt:lpstr>Arial</vt:lpstr>
      <vt:lpstr>Calibri</vt:lpstr>
      <vt:lpstr>Cambria</vt:lpstr>
      <vt:lpstr>Frutiger 45 Light</vt:lpstr>
      <vt:lpstr>Frutiger 95 Ultra Black</vt:lpstr>
      <vt:lpstr>Symbol</vt:lpstr>
      <vt:lpstr>Times New Roman</vt:lpstr>
      <vt:lpstr>Wingdings</vt:lpstr>
      <vt:lpstr>ヒラギノ角ゴ Pro W3</vt:lpstr>
      <vt:lpstr>kosgeb</vt:lpstr>
      <vt:lpstr>14_Ofis Teması</vt:lpstr>
      <vt:lpstr>16_Ofis Teması</vt:lpstr>
      <vt:lpstr>17_Ofis Teması</vt:lpstr>
      <vt:lpstr>1_kosgeb</vt:lpstr>
      <vt:lpstr>18_Ofis Teması</vt:lpstr>
      <vt:lpstr>19_Ofis Teması</vt:lpstr>
      <vt:lpstr>20_Ofis Teması</vt:lpstr>
      <vt:lpstr>2_kosgeb</vt:lpstr>
      <vt:lpstr>21_Ofis Teması</vt:lpstr>
      <vt:lpstr>22_Ofis Teması</vt:lpstr>
      <vt:lpstr>23_Ofis Teması</vt:lpstr>
      <vt:lpstr>Ofis Teması</vt:lpstr>
      <vt:lpstr>3_kosgeb</vt:lpstr>
      <vt:lpstr>24_Ofis Teması</vt:lpstr>
      <vt:lpstr>25_Ofis Teması</vt:lpstr>
      <vt:lpstr>26_Ofis Teması</vt:lpstr>
      <vt:lpstr>4_kosgeb</vt:lpstr>
      <vt:lpstr>10_Ofis Teması</vt:lpstr>
      <vt:lpstr>11_Ofis Teması</vt:lpstr>
      <vt:lpstr>12_Ofis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KOSGEB</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kürşad emre dunay</dc:creator>
  <cp:lastModifiedBy>Gökhan AKDAĞOĞLU</cp:lastModifiedBy>
  <cp:revision>1337</cp:revision>
  <cp:lastPrinted>2015-05-29T17:25:07Z</cp:lastPrinted>
  <dcterms:created xsi:type="dcterms:W3CDTF">2011-08-16T10:46:40Z</dcterms:created>
  <dcterms:modified xsi:type="dcterms:W3CDTF">2020-08-05T09:20:41Z</dcterms:modified>
</cp:coreProperties>
</file>