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13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32004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4000" b="1">
                <a:latin typeface="+mj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14750"/>
            <a:ext cx="6400800" cy="69879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770350" y="4465593"/>
            <a:ext cx="6454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Bu </a:t>
            </a:r>
            <a:r>
              <a:rPr lang="en-US" sz="1200" dirty="0" err="1" smtClean="0">
                <a:solidFill>
                  <a:schemeClr val="bg1"/>
                </a:solidFill>
              </a:rPr>
              <a:t>proje</a:t>
            </a:r>
            <a:r>
              <a:rPr lang="en-US" sz="1200" dirty="0" smtClean="0">
                <a:solidFill>
                  <a:schemeClr val="bg1"/>
                </a:solidFill>
              </a:rPr>
              <a:t> ....... </a:t>
            </a:r>
            <a:r>
              <a:rPr lang="en-US" sz="1200" dirty="0" err="1" smtClean="0">
                <a:solidFill>
                  <a:schemeClr val="bg1"/>
                </a:solidFill>
              </a:rPr>
              <a:t>yılı</a:t>
            </a:r>
            <a:r>
              <a:rPr lang="en-US" sz="1200" dirty="0" smtClean="0">
                <a:solidFill>
                  <a:schemeClr val="bg1"/>
                </a:solidFill>
              </a:rPr>
              <a:t> ......................... Mali </a:t>
            </a:r>
            <a:r>
              <a:rPr lang="en-US" sz="1200" dirty="0" err="1" smtClean="0">
                <a:solidFill>
                  <a:schemeClr val="bg1"/>
                </a:solidFill>
              </a:rPr>
              <a:t>Destek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kapsamında</a:t>
            </a:r>
            <a:endParaRPr lang="en-US" sz="1200" dirty="0" smtClean="0">
              <a:solidFill>
                <a:schemeClr val="bg1"/>
              </a:solidFill>
            </a:endParaRPr>
          </a:p>
          <a:p>
            <a:r>
              <a:rPr lang="en-US" sz="1200" dirty="0" err="1" smtClean="0">
                <a:solidFill>
                  <a:schemeClr val="bg1"/>
                </a:solidFill>
              </a:rPr>
              <a:t>Batı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Karadeniz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Kalkınma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Ajansı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tarafından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desteklenmektedir</a:t>
            </a:r>
            <a:r>
              <a:rPr lang="en-US" sz="1200" dirty="0" smtClean="0">
                <a:solidFill>
                  <a:schemeClr val="bg1"/>
                </a:solidFill>
              </a:rPr>
              <a:t>.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028701"/>
            <a:ext cx="7772400" cy="1878806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051573"/>
            <a:ext cx="7772400" cy="848915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200150"/>
            <a:ext cx="4041648" cy="339471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4040188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1" y="1200150"/>
            <a:ext cx="4041775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1659636"/>
            <a:ext cx="4041648" cy="2935224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1659637"/>
            <a:ext cx="4041648" cy="293489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8" y="200025"/>
            <a:ext cx="3008313" cy="1571625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8" y="204788"/>
            <a:ext cx="499586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8" y="1828801"/>
            <a:ext cx="3008313" cy="2765822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171450"/>
            <a:ext cx="5711824" cy="671513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857250"/>
            <a:ext cx="6054724" cy="3405783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4357688"/>
            <a:ext cx="5711824" cy="40005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001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40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12685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KKA_Sunum">
  <a:themeElements>
    <a:clrScheme name="Custom 8">
      <a:dk1>
        <a:sysClr val="windowText" lastClr="000000"/>
      </a:dk1>
      <a:lt1>
        <a:sysClr val="window" lastClr="FFFFFF"/>
      </a:lt1>
      <a:dk2>
        <a:srgbClr val="005688"/>
      </a:dk2>
      <a:lt2>
        <a:srgbClr val="E4E9EF"/>
      </a:lt2>
      <a:accent1>
        <a:srgbClr val="0A4C73"/>
      </a:accent1>
      <a:accent2>
        <a:srgbClr val="85222A"/>
      </a:accent2>
      <a:accent3>
        <a:srgbClr val="3B8860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BAKKA_Sunum</Template>
  <TotalTime>3</TotalTime>
  <Words>0</Words>
  <Application>Microsoft Office PowerPoint</Application>
  <PresentationFormat>Ekran Gösterisi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Arial</vt:lpstr>
      <vt:lpstr>Century Gothic</vt:lpstr>
      <vt:lpstr>Courier New</vt:lpstr>
      <vt:lpstr>Franklin Gothic Book</vt:lpstr>
      <vt:lpstr>Franklin Gothic Medium</vt:lpstr>
      <vt:lpstr>BAKKA_Sunum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Kurt</dc:creator>
  <cp:lastModifiedBy>Kurt</cp:lastModifiedBy>
  <cp:revision>2</cp:revision>
  <dcterms:created xsi:type="dcterms:W3CDTF">2018-09-11T14:51:13Z</dcterms:created>
  <dcterms:modified xsi:type="dcterms:W3CDTF">2018-09-13T13:54:06Z</dcterms:modified>
</cp:coreProperties>
</file>