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5" d="100"/>
          <a:sy n="105" d="100"/>
        </p:scale>
        <p:origin x="102" y="109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1"/>
            <a:ext cx="7772400" cy="32004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4000" b="1"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14750"/>
            <a:ext cx="6400800" cy="698797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770350" y="4465593"/>
            <a:ext cx="64542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Bu </a:t>
            </a:r>
            <a:r>
              <a:rPr lang="en-US" sz="1200" dirty="0" err="1" smtClean="0">
                <a:solidFill>
                  <a:schemeClr val="bg1"/>
                </a:solidFill>
              </a:rPr>
              <a:t>proje</a:t>
            </a:r>
            <a:r>
              <a:rPr lang="en-US" sz="1200" dirty="0" smtClean="0">
                <a:solidFill>
                  <a:schemeClr val="bg1"/>
                </a:solidFill>
              </a:rPr>
              <a:t> ....... </a:t>
            </a:r>
            <a:r>
              <a:rPr lang="en-US" sz="1200" dirty="0" err="1" smtClean="0">
                <a:solidFill>
                  <a:schemeClr val="bg1"/>
                </a:solidFill>
              </a:rPr>
              <a:t>yılı</a:t>
            </a:r>
            <a:r>
              <a:rPr lang="en-US" sz="1200" dirty="0" smtClean="0">
                <a:solidFill>
                  <a:schemeClr val="bg1"/>
                </a:solidFill>
              </a:rPr>
              <a:t> ......................... Mali </a:t>
            </a:r>
            <a:r>
              <a:rPr lang="en-US" sz="1200" dirty="0" err="1" smtClean="0">
                <a:solidFill>
                  <a:schemeClr val="bg1"/>
                </a:solidFill>
              </a:rPr>
              <a:t>Destek</a:t>
            </a:r>
            <a:r>
              <a:rPr lang="en-US" sz="1200" dirty="0" smtClean="0">
                <a:solidFill>
                  <a:schemeClr val="bg1"/>
                </a:solidFill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</a:rPr>
              <a:t>kapsamında</a:t>
            </a:r>
            <a:endParaRPr lang="en-US" sz="1200" dirty="0" smtClean="0">
              <a:solidFill>
                <a:schemeClr val="bg1"/>
              </a:solidFill>
            </a:endParaRPr>
          </a:p>
          <a:p>
            <a:r>
              <a:rPr lang="en-US" sz="1200" dirty="0" err="1" smtClean="0">
                <a:solidFill>
                  <a:schemeClr val="bg1"/>
                </a:solidFill>
              </a:rPr>
              <a:t>Batı</a:t>
            </a:r>
            <a:r>
              <a:rPr lang="en-US" sz="1200" dirty="0" smtClean="0">
                <a:solidFill>
                  <a:schemeClr val="bg1"/>
                </a:solidFill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</a:rPr>
              <a:t>Karadeniz</a:t>
            </a:r>
            <a:r>
              <a:rPr lang="en-US" sz="1200" dirty="0" smtClean="0">
                <a:solidFill>
                  <a:schemeClr val="bg1"/>
                </a:solidFill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</a:rPr>
              <a:t>Kalkınma</a:t>
            </a:r>
            <a:r>
              <a:rPr lang="en-US" sz="1200" dirty="0" smtClean="0">
                <a:solidFill>
                  <a:schemeClr val="bg1"/>
                </a:solidFill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</a:rPr>
              <a:t>Ajansı</a:t>
            </a:r>
            <a:r>
              <a:rPr lang="en-US" sz="1200" dirty="0" smtClean="0">
                <a:solidFill>
                  <a:schemeClr val="bg1"/>
                </a:solidFill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</a:rPr>
              <a:t>tarafından</a:t>
            </a:r>
            <a:r>
              <a:rPr lang="en-US" sz="1200" dirty="0" smtClean="0">
                <a:solidFill>
                  <a:schemeClr val="bg1"/>
                </a:solidFill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</a:rPr>
              <a:t>desteklenmektedir</a:t>
            </a:r>
            <a:r>
              <a:rPr lang="en-US" sz="1200" dirty="0" smtClean="0">
                <a:solidFill>
                  <a:schemeClr val="bg1"/>
                </a:solidFill>
              </a:rPr>
              <a:t>.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1B39-B140-43FE-96DB-472A2B59CE7C}" type="datetime1">
              <a:rPr lang="en-US" smtClean="0"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0BB2-27C5-458B-ABCE-839C88CF47CE}" type="datetime1">
              <a:rPr lang="en-US" smtClean="0"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D738E-8962-435F-8C43-147B8DD7E819}" type="datetime1">
              <a:rPr lang="en-US" smtClean="0"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028701"/>
            <a:ext cx="7772400" cy="1878806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051573"/>
            <a:ext cx="7772400" cy="848915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AEA93-55E7-4DA9-90C2-089A26EEFEC4}" type="datetime1">
              <a:rPr lang="en-US" smtClean="0"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2943225"/>
            <a:ext cx="84772" cy="6357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2943225"/>
            <a:ext cx="84772" cy="6357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2943225"/>
            <a:ext cx="84772" cy="6357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CF3C7-6809-4F39-BD67-A75817BDDE0A}" type="datetime1">
              <a:rPr lang="en-US" smtClean="0"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200150"/>
            <a:ext cx="4041648" cy="339471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4040188" cy="4572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1" y="1200150"/>
            <a:ext cx="4041775" cy="4572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AEB24-CE78-465C-A726-91D0868FA48F}" type="datetime1">
              <a:rPr lang="en-US" smtClean="0"/>
              <a:t>9/13/2018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1659636"/>
            <a:ext cx="4041648" cy="2935224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1659637"/>
            <a:ext cx="4041648" cy="293489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AADF0-1749-4E8B-9691-B44A5F8C0895}" type="datetime1">
              <a:rPr lang="en-US" smtClean="0"/>
              <a:t>9/13/2018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628A-A867-4937-BBE5-207DB6F9C51A}" type="datetime1">
              <a:rPr lang="en-US" smtClean="0"/>
              <a:t>9/13/2018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8" y="200025"/>
            <a:ext cx="3008313" cy="1571625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8" y="204788"/>
            <a:ext cx="4995863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8" y="1828801"/>
            <a:ext cx="3008313" cy="2765822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BBB94-68E6-4675-A946-F1C5994EDBD7}" type="datetime1">
              <a:rPr lang="en-US" smtClean="0"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171450"/>
            <a:ext cx="5711824" cy="671513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857250"/>
            <a:ext cx="6054724" cy="3405783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4357688"/>
            <a:ext cx="5711824" cy="40005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B8377-21E3-4835-B75D-4E2847E2750F}" type="datetime1">
              <a:rPr lang="en-US" smtClean="0"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001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8" y="4767263"/>
            <a:ext cx="2085975" cy="273844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0C4986D-6BE9-4264-908F-02DB36FD8D6C}" type="datetime1">
              <a:rPr lang="en-US" smtClean="0"/>
              <a:t>9/13/2018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6" y="4767263"/>
            <a:ext cx="2847975" cy="273844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smtClean="0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9" y="4767263"/>
            <a:ext cx="561975" cy="273844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40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69785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Custom 8">
      <a:dk1>
        <a:sysClr val="windowText" lastClr="000000"/>
      </a:dk1>
      <a:lt1>
        <a:sysClr val="window" lastClr="FFFFFF"/>
      </a:lt1>
      <a:dk2>
        <a:srgbClr val="005688"/>
      </a:dk2>
      <a:lt2>
        <a:srgbClr val="E4E9EF"/>
      </a:lt2>
      <a:accent1>
        <a:srgbClr val="0A4C73"/>
      </a:accent1>
      <a:accent2>
        <a:srgbClr val="85222A"/>
      </a:accent2>
      <a:accent3>
        <a:srgbClr val="3B8860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华文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Executive.thmx</Template>
  <TotalTime>14</TotalTime>
  <Words>0</Words>
  <Application>Microsoft Office PowerPoint</Application>
  <PresentationFormat>Ekran Gösterisi (16:9)</PresentationFormat>
  <Paragraphs>0</Paragraphs>
  <Slides>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7" baseType="lpstr">
      <vt:lpstr>Arial</vt:lpstr>
      <vt:lpstr>Century Gothic</vt:lpstr>
      <vt:lpstr>Courier New</vt:lpstr>
      <vt:lpstr>Franklin Gothic Book</vt:lpstr>
      <vt:lpstr>Franklin Gothic Medium</vt:lpstr>
      <vt:lpstr>Executive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iMac</dc:creator>
  <cp:lastModifiedBy>Kurt</cp:lastModifiedBy>
  <cp:revision>3</cp:revision>
  <dcterms:created xsi:type="dcterms:W3CDTF">2015-07-09T11:25:15Z</dcterms:created>
  <dcterms:modified xsi:type="dcterms:W3CDTF">2018-09-13T13:53:46Z</dcterms:modified>
</cp:coreProperties>
</file>