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409" r:id="rId3"/>
    <p:sldId id="428" r:id="rId4"/>
    <p:sldId id="410" r:id="rId5"/>
    <p:sldId id="411" r:id="rId6"/>
    <p:sldId id="421" r:id="rId7"/>
    <p:sldId id="412" r:id="rId8"/>
    <p:sldId id="413" r:id="rId9"/>
    <p:sldId id="416" r:id="rId10"/>
    <p:sldId id="417" r:id="rId11"/>
    <p:sldId id="420" r:id="rId12"/>
    <p:sldId id="418" r:id="rId13"/>
    <p:sldId id="419" r:id="rId14"/>
    <p:sldId id="422" r:id="rId15"/>
    <p:sldId id="423" r:id="rId16"/>
    <p:sldId id="424" r:id="rId17"/>
    <p:sldId id="425" r:id="rId18"/>
    <p:sldId id="426" r:id="rId19"/>
    <p:sldId id="432" r:id="rId20"/>
    <p:sldId id="433" r:id="rId21"/>
    <p:sldId id="434" r:id="rId22"/>
    <p:sldId id="427" r:id="rId23"/>
    <p:sldId id="430" r:id="rId24"/>
    <p:sldId id="431" r:id="rId25"/>
    <p:sldId id="435" r:id="rId26"/>
    <p:sldId id="439" r:id="rId27"/>
    <p:sldId id="436" r:id="rId28"/>
    <p:sldId id="438" r:id="rId29"/>
    <p:sldId id="437" r:id="rId30"/>
    <p:sldId id="442" r:id="rId31"/>
    <p:sldId id="441" r:id="rId32"/>
    <p:sldId id="429" r:id="rId33"/>
  </p:sldIdLst>
  <p:sldSz cx="9144000" cy="5143500" type="screen16x9"/>
  <p:notesSz cx="6858000" cy="9926638"/>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6BE"/>
    <a:srgbClr val="EEF3F8"/>
    <a:srgbClr val="D8E3F0"/>
    <a:srgbClr val="34AACA"/>
    <a:srgbClr val="3D6CB9"/>
    <a:srgbClr val="4254B0"/>
    <a:srgbClr val="4C48AD"/>
    <a:srgbClr val="604CA1"/>
    <a:srgbClr val="755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prstClr val="black"/>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a:solidFill>
                <a:schemeClr val="lt1"/>
              </a:solid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lt1"/>
          </a:solidFill>
        </a:fill>
      </a:tcStyle>
    </a:firstRow>
    <a:neCell>
      <a:tcStyle>
        <a:tcBdr/>
      </a:tcStyle>
    </a:neCell>
    <a:nwCell>
      <a:tcStyle>
        <a:tcBdr/>
      </a:tcStyle>
    </a:nwCell>
  </a:tblStyle>
  <a:tblStyle styleId="{5C22544A-7EE6-4342-B048-85BDC9FD1C3A}" styleName="Orta Stil 2 - Vurgu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7DF18680-E054-41AD-8BC1-D1AEF772440D}" styleName="Medium Style 2 - Accent 5">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a:solidFill>
                <a:schemeClr val="lt1"/>
              </a:solidFill>
            </a:ln>
          </a:top>
        </a:tcBdr>
        <a:fill>
          <a:solidFill>
            <a:schemeClr val="accent5"/>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5"/>
          </a:solidFill>
        </a:fill>
      </a:tcStyle>
    </a:firstRow>
    <a:neCell>
      <a:tcStyle>
        <a:tcBdr/>
      </a:tcStyle>
    </a:neCell>
    <a:nwCell>
      <a:tcStyle>
        <a:tcBdr/>
      </a:tcStyle>
    </a:nwCell>
  </a:tblStyle>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 styleId="{FABFCF23-3B69-468F-B69F-88F6DE6A72F2}" styleName="Medium Style 1 - Accent 5">
    <a:wholeTbl>
      <a:tcTxStyle>
        <a:fontRef idx="minor">
          <a:prstClr val="black"/>
        </a:fontRef>
        <a:schemeClr val="dk1"/>
      </a:tcTxStyle>
      <a:tcStyle>
        <a:tcBdr>
          <a:left>
            <a:ln w="12700">
              <a:solidFill>
                <a:schemeClr val="accent5"/>
              </a:solidFill>
            </a:ln>
          </a:left>
          <a:right>
            <a:ln w="12700">
              <a:solidFill>
                <a:schemeClr val="accent5"/>
              </a:solidFill>
            </a:ln>
          </a:right>
          <a:top>
            <a:ln w="12700">
              <a:solidFill>
                <a:schemeClr val="accent5"/>
              </a:solidFill>
            </a:ln>
          </a:top>
          <a:bottom>
            <a:ln w="12700">
              <a:solidFill>
                <a:schemeClr val="accent5"/>
              </a:solidFill>
            </a:ln>
          </a:bottom>
          <a:insideH>
            <a:ln w="12700">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2H>
      <a:tcStyle>
        <a:tcBdr/>
      </a:tcStyle>
    </a:band2H>
    <a:band1V>
      <a:tcStyle>
        <a:tcBdr/>
        <a:fill>
          <a:solidFill>
            <a:schemeClr val="accent5">
              <a:tint val="2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5"/>
              </a:solidFill>
            </a:ln>
          </a:top>
        </a:tcBdr>
        <a:fill>
          <a:solidFill>
            <a:schemeClr val="lt1"/>
          </a:solidFill>
        </a:fill>
      </a:tcStyle>
    </a:lastRow>
    <a:seCell>
      <a:tcStyle>
        <a:tcBdr/>
      </a:tcStyle>
    </a:seCell>
    <a:swCell>
      <a:tcStyle>
        <a:tcBdr/>
      </a:tcStyle>
    </a:swCell>
    <a:firstRow>
      <a:tcTxStyle b="on">
        <a:fontRef idx="minor">
          <a:prstClr val="black"/>
        </a:fontRef>
        <a:schemeClr val="lt1"/>
      </a:tcTxStyle>
      <a:tcStyle>
        <a:tcBdr>
          <a:bottom>
            <a:ln w="38100">
              <a:solidFill>
                <a:schemeClr val="accent5"/>
              </a:solidFill>
            </a:ln>
          </a:bottom>
        </a:tcBdr>
        <a:fill>
          <a:solidFill>
            <a:schemeClr val="accent5"/>
          </a:solidFill>
        </a:fill>
      </a:tcStyle>
    </a:firstRow>
    <a:neCell>
      <a:tcStyle>
        <a:tcBdr/>
      </a:tcStyle>
    </a:neCell>
    <a:nwCell>
      <a:tcStyle>
        <a:tcBdr/>
      </a:tcStyle>
    </a:nwCell>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8770" autoAdjust="0"/>
  </p:normalViewPr>
  <p:slideViewPr>
    <p:cSldViewPr>
      <p:cViewPr varScale="1">
        <p:scale>
          <a:sx n="120" d="100"/>
          <a:sy n="120" d="100"/>
        </p:scale>
        <p:origin x="1266" y="96"/>
      </p:cViewPr>
      <p:guideLst>
        <p:guide orient="horz" pos="1620"/>
        <p:guide pos="2880"/>
      </p:guideLst>
    </p:cSldViewPr>
  </p:slideViewPr>
  <p:notesTextViewPr>
    <p:cViewPr>
      <p:scale>
        <a:sx n="3" d="2"/>
        <a:sy n="3" d="2"/>
      </p:scale>
      <p:origin x="0" y="0"/>
    </p:cViewPr>
  </p:notesTextViewPr>
  <p:notesViewPr>
    <p:cSldViewPr>
      <p:cViewPr varScale="1">
        <p:scale>
          <a:sx n="81" d="100"/>
          <a:sy n="81"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EF030-9E42-449E-B6B9-7201D28B4400}"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tr-TR"/>
        </a:p>
      </dgm:t>
    </dgm:pt>
    <dgm:pt modelId="{9C987B15-B851-47AC-8659-8EA5231F83B2}">
      <dgm:prSet>
        <dgm:style>
          <a:lnRef idx="1">
            <a:schemeClr val="accent1"/>
          </a:lnRef>
          <a:fillRef idx="2">
            <a:schemeClr val="accent1"/>
          </a:fillRef>
          <a:effectRef idx="1">
            <a:schemeClr val="accent1"/>
          </a:effectRef>
          <a:fontRef idx="minor">
            <a:schemeClr val="dk1"/>
          </a:fontRef>
        </dgm:style>
      </dgm:prSet>
      <dgm:spPr/>
      <dgm:t>
        <a:bodyPr/>
        <a:lstStyle/>
        <a:p>
          <a:pPr rtl="0"/>
          <a:r>
            <a:rPr lang="tr-TR" dirty="0" smtClean="0"/>
            <a:t>Bölgede turizm sektöründe yer alan aktörlerin,</a:t>
          </a:r>
          <a:endParaRPr lang="tr-TR" dirty="0"/>
        </a:p>
      </dgm:t>
    </dgm:pt>
    <dgm:pt modelId="{26AB933C-9CC6-40C7-8E1B-3734F917DFF3}" type="parTrans" cxnId="{CC5AC159-363C-41F7-952E-C614C97AE5E0}">
      <dgm:prSet/>
      <dgm:spPr/>
      <dgm:t>
        <a:bodyPr/>
        <a:lstStyle/>
        <a:p>
          <a:endParaRPr lang="tr-TR"/>
        </a:p>
      </dgm:t>
    </dgm:pt>
    <dgm:pt modelId="{073DB8A0-FA24-46CA-963D-3D66CF46BB87}" type="sibTrans" cxnId="{CC5AC159-363C-41F7-952E-C614C97AE5E0}">
      <dgm:prSet/>
      <dgm:spPr/>
      <dgm:t>
        <a:bodyPr/>
        <a:lstStyle/>
        <a:p>
          <a:endParaRPr lang="tr-TR"/>
        </a:p>
      </dgm:t>
    </dgm:pt>
    <dgm:pt modelId="{A8E55E10-34D8-4CB0-84A9-1C9916890B82}">
      <dgm:prSet>
        <dgm:style>
          <a:lnRef idx="1">
            <a:schemeClr val="accent1"/>
          </a:lnRef>
          <a:fillRef idx="2">
            <a:schemeClr val="accent1"/>
          </a:fillRef>
          <a:effectRef idx="1">
            <a:schemeClr val="accent1"/>
          </a:effectRef>
          <a:fontRef idx="minor">
            <a:schemeClr val="dk1"/>
          </a:fontRef>
        </dgm:style>
      </dgm:prSet>
      <dgm:spPr/>
      <dgm:t>
        <a:bodyPr/>
        <a:lstStyle/>
        <a:p>
          <a:pPr rtl="0"/>
          <a:r>
            <a:rPr lang="tr-TR" dirty="0" smtClean="0"/>
            <a:t>Yerel ve bölgesel kalkınma açısından önem arz eden, </a:t>
          </a:r>
          <a:endParaRPr lang="tr-TR" dirty="0"/>
        </a:p>
      </dgm:t>
    </dgm:pt>
    <dgm:pt modelId="{1EBE6230-87F3-42A2-8005-9E2FC8CB4CAC}" type="parTrans" cxnId="{85CAB9CD-3A95-45C4-8A3B-5802BAAA73EC}">
      <dgm:prSet/>
      <dgm:spPr/>
      <dgm:t>
        <a:bodyPr/>
        <a:lstStyle/>
        <a:p>
          <a:endParaRPr lang="tr-TR"/>
        </a:p>
      </dgm:t>
    </dgm:pt>
    <dgm:pt modelId="{CA965870-0B26-436B-A7E0-4E395575D44E}" type="sibTrans" cxnId="{85CAB9CD-3A95-45C4-8A3B-5802BAAA73EC}">
      <dgm:prSet/>
      <dgm:spPr/>
      <dgm:t>
        <a:bodyPr/>
        <a:lstStyle/>
        <a:p>
          <a:endParaRPr lang="tr-TR"/>
        </a:p>
      </dgm:t>
    </dgm:pt>
    <dgm:pt modelId="{5E521BD3-9C5B-429E-934E-79BC6D1908C6}">
      <dgm:prSet>
        <dgm:style>
          <a:lnRef idx="1">
            <a:schemeClr val="accent1"/>
          </a:lnRef>
          <a:fillRef idx="2">
            <a:schemeClr val="accent1"/>
          </a:fillRef>
          <a:effectRef idx="1">
            <a:schemeClr val="accent1"/>
          </a:effectRef>
          <a:fontRef idx="minor">
            <a:schemeClr val="dk1"/>
          </a:fontRef>
        </dgm:style>
      </dgm:prSet>
      <dgm:spPr/>
      <dgm:t>
        <a:bodyPr/>
        <a:lstStyle/>
        <a:p>
          <a:pPr rtl="0"/>
          <a:r>
            <a:rPr lang="tr-TR" dirty="0" smtClean="0"/>
            <a:t>Ancak kurumsal kapasite eksikliği nedeniyle hazırlık ve uygulama aşamalarında sıkıntı ile karşılaşılan çalışmalarına destek sağlamaktır.</a:t>
          </a:r>
          <a:endParaRPr lang="tr-TR" dirty="0"/>
        </a:p>
      </dgm:t>
    </dgm:pt>
    <dgm:pt modelId="{F228B75A-AD76-4D69-85A4-6A0E287B246D}" type="parTrans" cxnId="{884174C6-1A19-4C73-937F-62FC015823DA}">
      <dgm:prSet/>
      <dgm:spPr/>
      <dgm:t>
        <a:bodyPr/>
        <a:lstStyle/>
        <a:p>
          <a:endParaRPr lang="tr-TR"/>
        </a:p>
      </dgm:t>
    </dgm:pt>
    <dgm:pt modelId="{B534B0A6-02D7-4F13-ADC5-58F857DE2496}" type="sibTrans" cxnId="{884174C6-1A19-4C73-937F-62FC015823DA}">
      <dgm:prSet/>
      <dgm:spPr/>
      <dgm:t>
        <a:bodyPr/>
        <a:lstStyle/>
        <a:p>
          <a:endParaRPr lang="tr-TR"/>
        </a:p>
      </dgm:t>
    </dgm:pt>
    <dgm:pt modelId="{B0F3EDAB-7B74-4D85-B5EF-FC729E8E338E}" type="pres">
      <dgm:prSet presAssocID="{E92EF030-9E42-449E-B6B9-7201D28B4400}" presName="CompostProcess" presStyleCnt="0">
        <dgm:presLayoutVars>
          <dgm:dir/>
          <dgm:resizeHandles val="exact"/>
        </dgm:presLayoutVars>
      </dgm:prSet>
      <dgm:spPr/>
      <dgm:t>
        <a:bodyPr/>
        <a:lstStyle/>
        <a:p>
          <a:endParaRPr lang="tr-TR"/>
        </a:p>
      </dgm:t>
    </dgm:pt>
    <dgm:pt modelId="{C3749784-659F-415E-842E-0A1E62C89A14}" type="pres">
      <dgm:prSet presAssocID="{E92EF030-9E42-449E-B6B9-7201D28B4400}" presName="arrow" presStyleLbl="bgShp" presStyleIdx="0" presStyleCnt="1" custLinFactNeighborX="-951" custLinFactNeighborY="-20514">
        <dgm:style>
          <a:lnRef idx="2">
            <a:schemeClr val="accent1"/>
          </a:lnRef>
          <a:fillRef idx="1">
            <a:schemeClr val="lt1"/>
          </a:fillRef>
          <a:effectRef idx="0">
            <a:schemeClr val="accent1"/>
          </a:effectRef>
          <a:fontRef idx="minor">
            <a:schemeClr val="dk1"/>
          </a:fontRef>
        </dgm:style>
      </dgm:prSet>
      <dgm:spPr/>
      <dgm:t>
        <a:bodyPr/>
        <a:lstStyle/>
        <a:p>
          <a:endParaRPr lang="tr-TR"/>
        </a:p>
      </dgm:t>
    </dgm:pt>
    <dgm:pt modelId="{48862C25-8DE6-4357-8682-13B0E1FB9109}" type="pres">
      <dgm:prSet presAssocID="{E92EF030-9E42-449E-B6B9-7201D28B4400}" presName="linearProcess" presStyleCnt="0"/>
      <dgm:spPr/>
    </dgm:pt>
    <dgm:pt modelId="{547650F4-FF2D-4CE2-9E8A-28E22013E020}" type="pres">
      <dgm:prSet presAssocID="{9C987B15-B851-47AC-8659-8EA5231F83B2}" presName="textNode" presStyleLbl="node1" presStyleIdx="0" presStyleCnt="1">
        <dgm:presLayoutVars>
          <dgm:bulletEnabled val="1"/>
        </dgm:presLayoutVars>
      </dgm:prSet>
      <dgm:spPr/>
      <dgm:t>
        <a:bodyPr/>
        <a:lstStyle/>
        <a:p>
          <a:endParaRPr lang="tr-TR"/>
        </a:p>
      </dgm:t>
    </dgm:pt>
  </dgm:ptLst>
  <dgm:cxnLst>
    <dgm:cxn modelId="{E7DBBD7A-581B-4CED-B9D4-141334F5EB3A}" type="presOf" srcId="{E92EF030-9E42-449E-B6B9-7201D28B4400}" destId="{B0F3EDAB-7B74-4D85-B5EF-FC729E8E338E}" srcOrd="0" destOrd="0" presId="urn:microsoft.com/office/officeart/2005/8/layout/hProcess9"/>
    <dgm:cxn modelId="{E32DBE82-4BC5-437B-8803-644B3D7C8E90}" type="presOf" srcId="{A8E55E10-34D8-4CB0-84A9-1C9916890B82}" destId="{547650F4-FF2D-4CE2-9E8A-28E22013E020}" srcOrd="0" destOrd="1" presId="urn:microsoft.com/office/officeart/2005/8/layout/hProcess9"/>
    <dgm:cxn modelId="{884174C6-1A19-4C73-937F-62FC015823DA}" srcId="{9C987B15-B851-47AC-8659-8EA5231F83B2}" destId="{5E521BD3-9C5B-429E-934E-79BC6D1908C6}" srcOrd="1" destOrd="0" parTransId="{F228B75A-AD76-4D69-85A4-6A0E287B246D}" sibTransId="{B534B0A6-02D7-4F13-ADC5-58F857DE2496}"/>
    <dgm:cxn modelId="{85CAB9CD-3A95-45C4-8A3B-5802BAAA73EC}" srcId="{9C987B15-B851-47AC-8659-8EA5231F83B2}" destId="{A8E55E10-34D8-4CB0-84A9-1C9916890B82}" srcOrd="0" destOrd="0" parTransId="{1EBE6230-87F3-42A2-8005-9E2FC8CB4CAC}" sibTransId="{CA965870-0B26-436B-A7E0-4E395575D44E}"/>
    <dgm:cxn modelId="{CC5AC159-363C-41F7-952E-C614C97AE5E0}" srcId="{E92EF030-9E42-449E-B6B9-7201D28B4400}" destId="{9C987B15-B851-47AC-8659-8EA5231F83B2}" srcOrd="0" destOrd="0" parTransId="{26AB933C-9CC6-40C7-8E1B-3734F917DFF3}" sibTransId="{073DB8A0-FA24-46CA-963D-3D66CF46BB87}"/>
    <dgm:cxn modelId="{ABB46429-5A88-4FB7-B5EA-9BEFDB7164DA}" type="presOf" srcId="{9C987B15-B851-47AC-8659-8EA5231F83B2}" destId="{547650F4-FF2D-4CE2-9E8A-28E22013E020}" srcOrd="0" destOrd="0" presId="urn:microsoft.com/office/officeart/2005/8/layout/hProcess9"/>
    <dgm:cxn modelId="{E083E9F7-7257-43EF-AF03-798EA00804C5}" type="presOf" srcId="{5E521BD3-9C5B-429E-934E-79BC6D1908C6}" destId="{547650F4-FF2D-4CE2-9E8A-28E22013E020}" srcOrd="0" destOrd="2" presId="urn:microsoft.com/office/officeart/2005/8/layout/hProcess9"/>
    <dgm:cxn modelId="{22FCA8B5-C4F7-4315-B395-BF1E6E1DA5B5}" type="presParOf" srcId="{B0F3EDAB-7B74-4D85-B5EF-FC729E8E338E}" destId="{C3749784-659F-415E-842E-0A1E62C89A14}" srcOrd="0" destOrd="0" presId="urn:microsoft.com/office/officeart/2005/8/layout/hProcess9"/>
    <dgm:cxn modelId="{DF89C199-D25E-423F-8658-647F4986E467}" type="presParOf" srcId="{B0F3EDAB-7B74-4D85-B5EF-FC729E8E338E}" destId="{48862C25-8DE6-4357-8682-13B0E1FB9109}" srcOrd="1" destOrd="0" presId="urn:microsoft.com/office/officeart/2005/8/layout/hProcess9"/>
    <dgm:cxn modelId="{ED554170-3AC9-41C9-8DF8-D20BD5CBA548}" type="presParOf" srcId="{48862C25-8DE6-4357-8682-13B0E1FB9109}" destId="{547650F4-FF2D-4CE2-9E8A-28E22013E020}"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58CFB0-EECB-464A-8F05-48502F25CE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C0D12F69-07D3-4C0D-81D6-05CEC4321201}">
      <dgm:prSet phldrT="[Metin]" custT="1"/>
      <dgm:spPr>
        <a:xfrm>
          <a:off x="0" y="54690"/>
          <a:ext cx="4008474" cy="311805"/>
        </a:xfrm>
      </dgm:spPr>
      <dgm:t>
        <a:bodyPr/>
        <a:lstStyle/>
        <a:p>
          <a:pPr algn="ctr"/>
          <a:r>
            <a:rPr lang="tr-TR" sz="1800" smtClean="0">
              <a:latin typeface="+mn-lt"/>
              <a:ea typeface="+mn-ea"/>
              <a:cs typeface="Times New Roman" pitchFamily="18" charset="0"/>
            </a:rPr>
            <a:t>Eğitim verme</a:t>
          </a:r>
          <a:endParaRPr lang="tr-TR" sz="1800">
            <a:latin typeface="+mn-lt"/>
            <a:ea typeface="+mn-ea"/>
            <a:cs typeface="Times New Roman" pitchFamily="18" charset="0"/>
          </a:endParaRPr>
        </a:p>
      </dgm:t>
    </dgm:pt>
    <dgm:pt modelId="{B172A4D1-FE0F-4CBC-ACBF-B423A519AD19}" type="parTrans" cxnId="{596CA678-477A-4F52-85AC-C588239434AD}">
      <dgm:prSet/>
      <dgm:spPr/>
      <dgm:t>
        <a:bodyPr/>
        <a:lstStyle/>
        <a:p>
          <a:pPr algn="ctr"/>
          <a:endParaRPr lang="tr-TR" sz="2400">
            <a:solidFill>
              <a:schemeClr val="tx1"/>
            </a:solidFill>
            <a:latin typeface="+mn-lt"/>
            <a:cs typeface="Times New Roman" pitchFamily="18" charset="0"/>
          </a:endParaRPr>
        </a:p>
      </dgm:t>
    </dgm:pt>
    <dgm:pt modelId="{765B0120-4AA7-496C-A05A-EEB91B64D8D0}" type="sibTrans" cxnId="{596CA678-477A-4F52-85AC-C588239434AD}">
      <dgm:prSet/>
      <dgm:spPr/>
      <dgm:t>
        <a:bodyPr/>
        <a:lstStyle/>
        <a:p>
          <a:pPr algn="ctr"/>
          <a:endParaRPr lang="tr-TR" sz="2400">
            <a:solidFill>
              <a:schemeClr val="tx1"/>
            </a:solidFill>
            <a:latin typeface="+mn-lt"/>
            <a:cs typeface="Times New Roman" pitchFamily="18" charset="0"/>
          </a:endParaRPr>
        </a:p>
      </dgm:t>
    </dgm:pt>
    <dgm:pt modelId="{45205168-D40E-4633-AAC9-8AD65B426AED}">
      <dgm:prSet custT="1"/>
      <dgm:spPr>
        <a:xfrm>
          <a:off x="0" y="403936"/>
          <a:ext cx="4008474" cy="311805"/>
        </a:xfrm>
      </dgm:spPr>
      <dgm:t>
        <a:bodyPr/>
        <a:lstStyle/>
        <a:p>
          <a:pPr algn="ctr"/>
          <a:r>
            <a:rPr lang="tr-TR" sz="1800" smtClean="0">
              <a:latin typeface="+mn-lt"/>
              <a:ea typeface="+mn-ea"/>
              <a:cs typeface="Times New Roman" pitchFamily="18" charset="0"/>
            </a:rPr>
            <a:t>Program ve proje hazırlanmasına katkı sağlama</a:t>
          </a:r>
          <a:endParaRPr lang="tr-TR" sz="1800">
            <a:latin typeface="+mn-lt"/>
            <a:ea typeface="+mn-ea"/>
            <a:cs typeface="Times New Roman" pitchFamily="18" charset="0"/>
          </a:endParaRPr>
        </a:p>
      </dgm:t>
    </dgm:pt>
    <dgm:pt modelId="{8EB26359-7434-4CA7-9FBE-B916E67B05C6}" type="parTrans" cxnId="{324956FB-1684-4DA4-A00B-23C077D33793}">
      <dgm:prSet/>
      <dgm:spPr/>
      <dgm:t>
        <a:bodyPr/>
        <a:lstStyle/>
        <a:p>
          <a:pPr algn="ctr"/>
          <a:endParaRPr lang="tr-TR" sz="2400">
            <a:solidFill>
              <a:schemeClr val="tx1"/>
            </a:solidFill>
            <a:latin typeface="+mn-lt"/>
            <a:cs typeface="Times New Roman" pitchFamily="18" charset="0"/>
          </a:endParaRPr>
        </a:p>
      </dgm:t>
    </dgm:pt>
    <dgm:pt modelId="{9D35FDB2-3A9F-461A-B8BD-1E99256E1CFD}" type="sibTrans" cxnId="{324956FB-1684-4DA4-A00B-23C077D33793}">
      <dgm:prSet/>
      <dgm:spPr/>
      <dgm:t>
        <a:bodyPr/>
        <a:lstStyle/>
        <a:p>
          <a:pPr algn="ctr"/>
          <a:endParaRPr lang="tr-TR" sz="2400">
            <a:solidFill>
              <a:schemeClr val="tx1"/>
            </a:solidFill>
            <a:latin typeface="+mn-lt"/>
            <a:cs typeface="Times New Roman" pitchFamily="18" charset="0"/>
          </a:endParaRPr>
        </a:p>
      </dgm:t>
    </dgm:pt>
    <dgm:pt modelId="{760B362B-5916-4599-8EF1-5911CDBA5D3B}">
      <dgm:prSet custT="1"/>
      <dgm:spPr>
        <a:xfrm>
          <a:off x="0" y="753181"/>
          <a:ext cx="4008474" cy="311805"/>
        </a:xfrm>
      </dgm:spPr>
      <dgm:t>
        <a:bodyPr/>
        <a:lstStyle/>
        <a:p>
          <a:pPr algn="ctr"/>
          <a:r>
            <a:rPr lang="tr-TR" sz="1800" smtClean="0">
              <a:latin typeface="+mn-lt"/>
              <a:ea typeface="+mn-ea"/>
              <a:cs typeface="Times New Roman" pitchFamily="18" charset="0"/>
            </a:rPr>
            <a:t>Danışmanlık sağlama</a:t>
          </a:r>
          <a:endParaRPr lang="tr-TR" sz="1800">
            <a:latin typeface="+mn-lt"/>
            <a:ea typeface="+mn-ea"/>
            <a:cs typeface="Times New Roman" pitchFamily="18" charset="0"/>
          </a:endParaRPr>
        </a:p>
      </dgm:t>
    </dgm:pt>
    <dgm:pt modelId="{A65ECF55-4BB1-430D-9A24-27E4D5D53E73}" type="parTrans" cxnId="{75C96B80-8AF4-4A11-8919-18F835B7323E}">
      <dgm:prSet/>
      <dgm:spPr/>
      <dgm:t>
        <a:bodyPr/>
        <a:lstStyle/>
        <a:p>
          <a:pPr algn="ctr"/>
          <a:endParaRPr lang="tr-TR" sz="2400">
            <a:solidFill>
              <a:schemeClr val="tx1"/>
            </a:solidFill>
            <a:latin typeface="+mn-lt"/>
            <a:cs typeface="Times New Roman" pitchFamily="18" charset="0"/>
          </a:endParaRPr>
        </a:p>
      </dgm:t>
    </dgm:pt>
    <dgm:pt modelId="{B27E9691-6BB1-44B5-B22A-DA591DE04077}" type="sibTrans" cxnId="{75C96B80-8AF4-4A11-8919-18F835B7323E}">
      <dgm:prSet/>
      <dgm:spPr/>
      <dgm:t>
        <a:bodyPr/>
        <a:lstStyle/>
        <a:p>
          <a:pPr algn="ctr"/>
          <a:endParaRPr lang="tr-TR" sz="2400">
            <a:solidFill>
              <a:schemeClr val="tx1"/>
            </a:solidFill>
            <a:latin typeface="+mn-lt"/>
            <a:cs typeface="Times New Roman" pitchFamily="18" charset="0"/>
          </a:endParaRPr>
        </a:p>
      </dgm:t>
    </dgm:pt>
    <dgm:pt modelId="{C0369F94-B9F7-46E6-97DA-1FB86CC0D227}">
      <dgm:prSet custT="1"/>
      <dgm:spPr>
        <a:xfrm>
          <a:off x="0" y="1102426"/>
          <a:ext cx="4008474" cy="311805"/>
        </a:xfrm>
      </dgm:spPr>
      <dgm:t>
        <a:bodyPr/>
        <a:lstStyle/>
        <a:p>
          <a:pPr algn="ctr"/>
          <a:r>
            <a:rPr lang="tr-TR" sz="1800" smtClean="0">
              <a:latin typeface="+mn-lt"/>
              <a:ea typeface="+mn-ea"/>
              <a:cs typeface="Times New Roman" pitchFamily="18" charset="0"/>
            </a:rPr>
            <a:t>Geçici uzman personel görevlendirme</a:t>
          </a:r>
          <a:endParaRPr lang="tr-TR" sz="1800">
            <a:latin typeface="+mn-lt"/>
            <a:ea typeface="+mn-ea"/>
            <a:cs typeface="Times New Roman" pitchFamily="18" charset="0"/>
          </a:endParaRPr>
        </a:p>
      </dgm:t>
    </dgm:pt>
    <dgm:pt modelId="{ED504C24-A143-4DE8-B61B-1EEF3FF1DF46}" type="parTrans" cxnId="{F98376C5-34F5-4ACD-9383-5884B72A13FC}">
      <dgm:prSet/>
      <dgm:spPr/>
      <dgm:t>
        <a:bodyPr/>
        <a:lstStyle/>
        <a:p>
          <a:pPr algn="ctr"/>
          <a:endParaRPr lang="tr-TR" sz="2400">
            <a:solidFill>
              <a:schemeClr val="tx1"/>
            </a:solidFill>
            <a:latin typeface="+mn-lt"/>
            <a:cs typeface="Times New Roman" pitchFamily="18" charset="0"/>
          </a:endParaRPr>
        </a:p>
      </dgm:t>
    </dgm:pt>
    <dgm:pt modelId="{B6E65786-12DC-44FD-8B61-79CDF685BD37}" type="sibTrans" cxnId="{F98376C5-34F5-4ACD-9383-5884B72A13FC}">
      <dgm:prSet/>
      <dgm:spPr/>
      <dgm:t>
        <a:bodyPr/>
        <a:lstStyle/>
        <a:p>
          <a:pPr algn="ctr"/>
          <a:endParaRPr lang="tr-TR" sz="2400">
            <a:solidFill>
              <a:schemeClr val="tx1"/>
            </a:solidFill>
            <a:latin typeface="+mn-lt"/>
            <a:cs typeface="Times New Roman" pitchFamily="18" charset="0"/>
          </a:endParaRPr>
        </a:p>
      </dgm:t>
    </dgm:pt>
    <dgm:pt modelId="{4BC4C76B-1103-4AE2-BEAC-5B49C6767DE0}">
      <dgm:prSet custT="1"/>
      <dgm:spPr>
        <a:xfrm>
          <a:off x="0" y="1451671"/>
          <a:ext cx="4008474" cy="311805"/>
        </a:xfrm>
      </dgm:spPr>
      <dgm:t>
        <a:bodyPr/>
        <a:lstStyle/>
        <a:p>
          <a:pPr algn="ctr"/>
          <a:r>
            <a:rPr lang="tr-TR" sz="1800" smtClean="0">
              <a:latin typeface="+mn-lt"/>
              <a:ea typeface="+mn-ea"/>
              <a:cs typeface="Times New Roman" pitchFamily="18" charset="0"/>
            </a:rPr>
            <a:t>Lobi faaliyetleri ve uluslararası ilişkiler kurma</a:t>
          </a:r>
          <a:endParaRPr lang="tr-TR" sz="1800">
            <a:latin typeface="+mn-lt"/>
            <a:ea typeface="+mn-ea"/>
            <a:cs typeface="Times New Roman" pitchFamily="18" charset="0"/>
          </a:endParaRPr>
        </a:p>
      </dgm:t>
    </dgm:pt>
    <dgm:pt modelId="{5F7878E9-823A-498A-861E-507905AFDE68}" type="parTrans" cxnId="{7FEEFE8F-1154-47A0-959D-DC8F15F94A07}">
      <dgm:prSet/>
      <dgm:spPr/>
      <dgm:t>
        <a:bodyPr/>
        <a:lstStyle/>
        <a:p>
          <a:pPr algn="ctr"/>
          <a:endParaRPr lang="tr-TR" sz="2400">
            <a:solidFill>
              <a:schemeClr val="tx1"/>
            </a:solidFill>
            <a:latin typeface="+mn-lt"/>
            <a:cs typeface="Times New Roman" pitchFamily="18" charset="0"/>
          </a:endParaRPr>
        </a:p>
      </dgm:t>
    </dgm:pt>
    <dgm:pt modelId="{4237EA89-012E-47E9-AFDB-7347F9C88C4F}" type="sibTrans" cxnId="{7FEEFE8F-1154-47A0-959D-DC8F15F94A07}">
      <dgm:prSet/>
      <dgm:spPr/>
      <dgm:t>
        <a:bodyPr/>
        <a:lstStyle/>
        <a:p>
          <a:pPr algn="ctr"/>
          <a:endParaRPr lang="tr-TR" sz="2400">
            <a:solidFill>
              <a:schemeClr val="tx1"/>
            </a:solidFill>
            <a:latin typeface="+mn-lt"/>
            <a:cs typeface="Times New Roman" pitchFamily="18" charset="0"/>
          </a:endParaRPr>
        </a:p>
      </dgm:t>
    </dgm:pt>
    <dgm:pt modelId="{798BB80D-9FCB-49CE-9BD7-8543F924D566}" type="pres">
      <dgm:prSet presAssocID="{1A58CFB0-EECB-464A-8F05-48502F25CEBC}" presName="linear" presStyleCnt="0">
        <dgm:presLayoutVars>
          <dgm:animLvl val="lvl"/>
          <dgm:resizeHandles val="exact"/>
        </dgm:presLayoutVars>
      </dgm:prSet>
      <dgm:spPr/>
      <dgm:t>
        <a:bodyPr/>
        <a:lstStyle/>
        <a:p>
          <a:endParaRPr lang="tr-TR"/>
        </a:p>
      </dgm:t>
    </dgm:pt>
    <dgm:pt modelId="{1EEEA6CF-46F8-42E2-AF1A-4FBC215AB5B4}" type="pres">
      <dgm:prSet presAssocID="{C0D12F69-07D3-4C0D-81D6-05CEC4321201}" presName="parentText" presStyleLbl="node1" presStyleIdx="0" presStyleCnt="5">
        <dgm:presLayoutVars>
          <dgm:chMax val="0"/>
          <dgm:bulletEnabled val="1"/>
        </dgm:presLayoutVars>
      </dgm:prSet>
      <dgm:spPr>
        <a:prstGeom prst="roundRect">
          <a:avLst/>
        </a:prstGeom>
      </dgm:spPr>
      <dgm:t>
        <a:bodyPr/>
        <a:lstStyle/>
        <a:p>
          <a:endParaRPr lang="tr-TR"/>
        </a:p>
      </dgm:t>
    </dgm:pt>
    <dgm:pt modelId="{101B43CB-037E-4C59-9094-5FCABDD9B3AB}" type="pres">
      <dgm:prSet presAssocID="{765B0120-4AA7-496C-A05A-EEB91B64D8D0}" presName="spacer" presStyleCnt="0"/>
      <dgm:spPr/>
      <dgm:t>
        <a:bodyPr/>
        <a:lstStyle/>
        <a:p>
          <a:endParaRPr lang="tr-TR"/>
        </a:p>
      </dgm:t>
    </dgm:pt>
    <dgm:pt modelId="{DAE167B2-AA49-4564-B5EB-A046D6CF8CFF}" type="pres">
      <dgm:prSet presAssocID="{45205168-D40E-4633-AAC9-8AD65B426AED}" presName="parentText" presStyleLbl="node1" presStyleIdx="1" presStyleCnt="5">
        <dgm:presLayoutVars>
          <dgm:chMax val="0"/>
          <dgm:bulletEnabled val="1"/>
        </dgm:presLayoutVars>
      </dgm:prSet>
      <dgm:spPr>
        <a:prstGeom prst="roundRect">
          <a:avLst/>
        </a:prstGeom>
      </dgm:spPr>
      <dgm:t>
        <a:bodyPr/>
        <a:lstStyle/>
        <a:p>
          <a:endParaRPr lang="tr-TR"/>
        </a:p>
      </dgm:t>
    </dgm:pt>
    <dgm:pt modelId="{417BA1AE-4E6D-418A-88A9-655E68E0419B}" type="pres">
      <dgm:prSet presAssocID="{9D35FDB2-3A9F-461A-B8BD-1E99256E1CFD}" presName="spacer" presStyleCnt="0"/>
      <dgm:spPr/>
      <dgm:t>
        <a:bodyPr/>
        <a:lstStyle/>
        <a:p>
          <a:endParaRPr lang="tr-TR"/>
        </a:p>
      </dgm:t>
    </dgm:pt>
    <dgm:pt modelId="{B0DE2EC2-C154-4691-BDD8-51A7EE740C57}" type="pres">
      <dgm:prSet presAssocID="{760B362B-5916-4599-8EF1-5911CDBA5D3B}" presName="parentText" presStyleLbl="node1" presStyleIdx="2" presStyleCnt="5">
        <dgm:presLayoutVars>
          <dgm:chMax val="0"/>
          <dgm:bulletEnabled val="1"/>
        </dgm:presLayoutVars>
      </dgm:prSet>
      <dgm:spPr>
        <a:prstGeom prst="roundRect">
          <a:avLst/>
        </a:prstGeom>
      </dgm:spPr>
      <dgm:t>
        <a:bodyPr/>
        <a:lstStyle/>
        <a:p>
          <a:endParaRPr lang="tr-TR"/>
        </a:p>
      </dgm:t>
    </dgm:pt>
    <dgm:pt modelId="{99A8A5F2-36AB-4881-AC68-C2F573AE66CB}" type="pres">
      <dgm:prSet presAssocID="{B27E9691-6BB1-44B5-B22A-DA591DE04077}" presName="spacer" presStyleCnt="0"/>
      <dgm:spPr/>
      <dgm:t>
        <a:bodyPr/>
        <a:lstStyle/>
        <a:p>
          <a:endParaRPr lang="tr-TR"/>
        </a:p>
      </dgm:t>
    </dgm:pt>
    <dgm:pt modelId="{96CCBE60-D767-42EE-AB89-F64C764CB180}" type="pres">
      <dgm:prSet presAssocID="{C0369F94-B9F7-46E6-97DA-1FB86CC0D227}" presName="parentText" presStyleLbl="node1" presStyleIdx="3" presStyleCnt="5">
        <dgm:presLayoutVars>
          <dgm:chMax val="0"/>
          <dgm:bulletEnabled val="1"/>
        </dgm:presLayoutVars>
      </dgm:prSet>
      <dgm:spPr>
        <a:prstGeom prst="roundRect">
          <a:avLst/>
        </a:prstGeom>
      </dgm:spPr>
      <dgm:t>
        <a:bodyPr/>
        <a:lstStyle/>
        <a:p>
          <a:endParaRPr lang="tr-TR"/>
        </a:p>
      </dgm:t>
    </dgm:pt>
    <dgm:pt modelId="{A47D59AE-0602-4487-B6B1-52999A5000C7}" type="pres">
      <dgm:prSet presAssocID="{B6E65786-12DC-44FD-8B61-79CDF685BD37}" presName="spacer" presStyleCnt="0"/>
      <dgm:spPr/>
      <dgm:t>
        <a:bodyPr/>
        <a:lstStyle/>
        <a:p>
          <a:endParaRPr lang="tr-TR"/>
        </a:p>
      </dgm:t>
    </dgm:pt>
    <dgm:pt modelId="{FFB9C619-A11C-4D74-BCFC-865DF7BE43D3}" type="pres">
      <dgm:prSet presAssocID="{4BC4C76B-1103-4AE2-BEAC-5B49C6767DE0}" presName="parentText" presStyleLbl="node1" presStyleIdx="4" presStyleCnt="5">
        <dgm:presLayoutVars>
          <dgm:chMax val="0"/>
          <dgm:bulletEnabled val="1"/>
        </dgm:presLayoutVars>
      </dgm:prSet>
      <dgm:spPr>
        <a:prstGeom prst="roundRect">
          <a:avLst/>
        </a:prstGeom>
      </dgm:spPr>
      <dgm:t>
        <a:bodyPr/>
        <a:lstStyle/>
        <a:p>
          <a:endParaRPr lang="tr-TR"/>
        </a:p>
      </dgm:t>
    </dgm:pt>
  </dgm:ptLst>
  <dgm:cxnLst>
    <dgm:cxn modelId="{D324182C-5336-4C12-A6DA-4285D5801131}" type="presOf" srcId="{1A58CFB0-EECB-464A-8F05-48502F25CEBC}" destId="{798BB80D-9FCB-49CE-9BD7-8543F924D566}" srcOrd="0" destOrd="0" presId="urn:microsoft.com/office/officeart/2005/8/layout/vList2"/>
    <dgm:cxn modelId="{7FEEFE8F-1154-47A0-959D-DC8F15F94A07}" srcId="{1A58CFB0-EECB-464A-8F05-48502F25CEBC}" destId="{4BC4C76B-1103-4AE2-BEAC-5B49C6767DE0}" srcOrd="4" destOrd="0" parTransId="{5F7878E9-823A-498A-861E-507905AFDE68}" sibTransId="{4237EA89-012E-47E9-AFDB-7347F9C88C4F}"/>
    <dgm:cxn modelId="{FD35B9A4-B768-4A44-99B0-A48991C7C722}" type="presOf" srcId="{760B362B-5916-4599-8EF1-5911CDBA5D3B}" destId="{B0DE2EC2-C154-4691-BDD8-51A7EE740C57}" srcOrd="0" destOrd="0" presId="urn:microsoft.com/office/officeart/2005/8/layout/vList2"/>
    <dgm:cxn modelId="{324956FB-1684-4DA4-A00B-23C077D33793}" srcId="{1A58CFB0-EECB-464A-8F05-48502F25CEBC}" destId="{45205168-D40E-4633-AAC9-8AD65B426AED}" srcOrd="1" destOrd="0" parTransId="{8EB26359-7434-4CA7-9FBE-B916E67B05C6}" sibTransId="{9D35FDB2-3A9F-461A-B8BD-1E99256E1CFD}"/>
    <dgm:cxn modelId="{8B76D304-1742-450F-80FE-ECE1BFC15F5B}" type="presOf" srcId="{C0369F94-B9F7-46E6-97DA-1FB86CC0D227}" destId="{96CCBE60-D767-42EE-AB89-F64C764CB180}" srcOrd="0" destOrd="0" presId="urn:microsoft.com/office/officeart/2005/8/layout/vList2"/>
    <dgm:cxn modelId="{596CA678-477A-4F52-85AC-C588239434AD}" srcId="{1A58CFB0-EECB-464A-8F05-48502F25CEBC}" destId="{C0D12F69-07D3-4C0D-81D6-05CEC4321201}" srcOrd="0" destOrd="0" parTransId="{B172A4D1-FE0F-4CBC-ACBF-B423A519AD19}" sibTransId="{765B0120-4AA7-496C-A05A-EEB91B64D8D0}"/>
    <dgm:cxn modelId="{CFE161FF-9756-4F28-8A88-9357E1EC8871}" type="presOf" srcId="{45205168-D40E-4633-AAC9-8AD65B426AED}" destId="{DAE167B2-AA49-4564-B5EB-A046D6CF8CFF}" srcOrd="0" destOrd="0" presId="urn:microsoft.com/office/officeart/2005/8/layout/vList2"/>
    <dgm:cxn modelId="{140F0C20-0A76-41BC-B621-D9E7354B5989}" type="presOf" srcId="{4BC4C76B-1103-4AE2-BEAC-5B49C6767DE0}" destId="{FFB9C619-A11C-4D74-BCFC-865DF7BE43D3}" srcOrd="0" destOrd="0" presId="urn:microsoft.com/office/officeart/2005/8/layout/vList2"/>
    <dgm:cxn modelId="{75C96B80-8AF4-4A11-8919-18F835B7323E}" srcId="{1A58CFB0-EECB-464A-8F05-48502F25CEBC}" destId="{760B362B-5916-4599-8EF1-5911CDBA5D3B}" srcOrd="2" destOrd="0" parTransId="{A65ECF55-4BB1-430D-9A24-27E4D5D53E73}" sibTransId="{B27E9691-6BB1-44B5-B22A-DA591DE04077}"/>
    <dgm:cxn modelId="{F98376C5-34F5-4ACD-9383-5884B72A13FC}" srcId="{1A58CFB0-EECB-464A-8F05-48502F25CEBC}" destId="{C0369F94-B9F7-46E6-97DA-1FB86CC0D227}" srcOrd="3" destOrd="0" parTransId="{ED504C24-A143-4DE8-B61B-1EEF3FF1DF46}" sibTransId="{B6E65786-12DC-44FD-8B61-79CDF685BD37}"/>
    <dgm:cxn modelId="{4A6B0A36-D18B-4EB2-8EB0-53DB6B0A4832}" type="presOf" srcId="{C0D12F69-07D3-4C0D-81D6-05CEC4321201}" destId="{1EEEA6CF-46F8-42E2-AF1A-4FBC215AB5B4}" srcOrd="0" destOrd="0" presId="urn:microsoft.com/office/officeart/2005/8/layout/vList2"/>
    <dgm:cxn modelId="{92CCCFFC-61F8-425A-A783-D853C64490D7}" type="presParOf" srcId="{798BB80D-9FCB-49CE-9BD7-8543F924D566}" destId="{1EEEA6CF-46F8-42E2-AF1A-4FBC215AB5B4}" srcOrd="0" destOrd="0" presId="urn:microsoft.com/office/officeart/2005/8/layout/vList2"/>
    <dgm:cxn modelId="{5B52A713-BA9E-4EC5-BE35-28EB493DA9BA}" type="presParOf" srcId="{798BB80D-9FCB-49CE-9BD7-8543F924D566}" destId="{101B43CB-037E-4C59-9094-5FCABDD9B3AB}" srcOrd="1" destOrd="0" presId="urn:microsoft.com/office/officeart/2005/8/layout/vList2"/>
    <dgm:cxn modelId="{A192298C-434B-4AF8-BFE4-9CA82C28C4E7}" type="presParOf" srcId="{798BB80D-9FCB-49CE-9BD7-8543F924D566}" destId="{DAE167B2-AA49-4564-B5EB-A046D6CF8CFF}" srcOrd="2" destOrd="0" presId="urn:microsoft.com/office/officeart/2005/8/layout/vList2"/>
    <dgm:cxn modelId="{CC506A88-42B0-4C8A-A170-0BF67D9644F9}" type="presParOf" srcId="{798BB80D-9FCB-49CE-9BD7-8543F924D566}" destId="{417BA1AE-4E6D-418A-88A9-655E68E0419B}" srcOrd="3" destOrd="0" presId="urn:microsoft.com/office/officeart/2005/8/layout/vList2"/>
    <dgm:cxn modelId="{89DDFDAA-AB36-405F-91B0-CB0B34A97AA3}" type="presParOf" srcId="{798BB80D-9FCB-49CE-9BD7-8543F924D566}" destId="{B0DE2EC2-C154-4691-BDD8-51A7EE740C57}" srcOrd="4" destOrd="0" presId="urn:microsoft.com/office/officeart/2005/8/layout/vList2"/>
    <dgm:cxn modelId="{95815C43-979F-45DD-89D1-F60B27C7FCA3}" type="presParOf" srcId="{798BB80D-9FCB-49CE-9BD7-8543F924D566}" destId="{99A8A5F2-36AB-4881-AC68-C2F573AE66CB}" srcOrd="5" destOrd="0" presId="urn:microsoft.com/office/officeart/2005/8/layout/vList2"/>
    <dgm:cxn modelId="{80BB5D0C-FE32-4443-9824-6E51BE73C424}" type="presParOf" srcId="{798BB80D-9FCB-49CE-9BD7-8543F924D566}" destId="{96CCBE60-D767-42EE-AB89-F64C764CB180}" srcOrd="6" destOrd="0" presId="urn:microsoft.com/office/officeart/2005/8/layout/vList2"/>
    <dgm:cxn modelId="{65A1E06D-60C6-403C-8905-2ADF5340A6AF}" type="presParOf" srcId="{798BB80D-9FCB-49CE-9BD7-8543F924D566}" destId="{A47D59AE-0602-4487-B6B1-52999A5000C7}" srcOrd="7" destOrd="0" presId="urn:microsoft.com/office/officeart/2005/8/layout/vList2"/>
    <dgm:cxn modelId="{F9117F89-F557-4624-B6B4-F67789FDB275}" type="presParOf" srcId="{798BB80D-9FCB-49CE-9BD7-8543F924D566}" destId="{FFB9C619-A11C-4D74-BCFC-865DF7BE43D3}"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46CC30-5C4E-44D6-B008-B4DC7837FD9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95EE62CE-8A6A-413D-AE59-AF14B5F8F15C}">
      <dgm:prSet/>
      <dgm:spPr/>
      <dgm:t>
        <a:bodyPr/>
        <a:lstStyle/>
        <a:p>
          <a:r>
            <a:rPr lang="tr-TR" dirty="0" smtClean="0"/>
            <a:t>Bölgede </a:t>
          </a:r>
          <a:r>
            <a:rPr lang="tr-TR" dirty="0" err="1" smtClean="0"/>
            <a:t>ekoturizmin</a:t>
          </a:r>
          <a:r>
            <a:rPr lang="tr-TR" dirty="0" smtClean="0"/>
            <a:t> ve doğa sporlarının geliştirilmesi ve markalaştırılmasına yönelik strateji/eylem planları/konsept projeler</a:t>
          </a:r>
          <a:endParaRPr lang="tr-TR" dirty="0"/>
        </a:p>
      </dgm:t>
    </dgm:pt>
    <dgm:pt modelId="{4E334905-9138-4454-A07B-C3890DE7D5DB}" type="parTrans" cxnId="{91DF4330-3211-4DC3-9A11-462CE74BDBF6}">
      <dgm:prSet/>
      <dgm:spPr/>
      <dgm:t>
        <a:bodyPr/>
        <a:lstStyle/>
        <a:p>
          <a:endParaRPr lang="tr-TR"/>
        </a:p>
      </dgm:t>
    </dgm:pt>
    <dgm:pt modelId="{BF72B19D-BDAD-4DAC-B02E-3F23E68F0D6B}" type="sibTrans" cxnId="{91DF4330-3211-4DC3-9A11-462CE74BDBF6}">
      <dgm:prSet/>
      <dgm:spPr/>
      <dgm:t>
        <a:bodyPr/>
        <a:lstStyle/>
        <a:p>
          <a:endParaRPr lang="tr-TR"/>
        </a:p>
      </dgm:t>
    </dgm:pt>
    <dgm:pt modelId="{8575DEB8-4AC6-452E-A813-B798891903CF}">
      <dgm:prSet/>
      <dgm:spPr/>
      <dgm:t>
        <a:bodyPr/>
        <a:lstStyle/>
        <a:p>
          <a:r>
            <a:rPr lang="tr-TR" dirty="0" smtClean="0"/>
            <a:t>Ekoturizmde bölgeye özgü yerel yöresel ürünlerin üretim ve tasarımları ile satışının geliştirilmesi, marka ürün haline getirilmesine yönelik konsept projeler</a:t>
          </a:r>
          <a:endParaRPr lang="tr-TR" dirty="0"/>
        </a:p>
      </dgm:t>
    </dgm:pt>
    <dgm:pt modelId="{7461BA52-818F-4DB5-A521-F6121F6A640F}" type="parTrans" cxnId="{C8746BAA-1BA4-4B17-88A6-DFFD3C667261}">
      <dgm:prSet/>
      <dgm:spPr/>
      <dgm:t>
        <a:bodyPr/>
        <a:lstStyle/>
        <a:p>
          <a:endParaRPr lang="tr-TR"/>
        </a:p>
      </dgm:t>
    </dgm:pt>
    <dgm:pt modelId="{7A828EA1-9170-43A6-AE22-2B21E881BA07}" type="sibTrans" cxnId="{C8746BAA-1BA4-4B17-88A6-DFFD3C667261}">
      <dgm:prSet/>
      <dgm:spPr/>
      <dgm:t>
        <a:bodyPr/>
        <a:lstStyle/>
        <a:p>
          <a:endParaRPr lang="tr-TR"/>
        </a:p>
      </dgm:t>
    </dgm:pt>
    <dgm:pt modelId="{494A1AA9-BB82-4061-90DB-41E0BB216F27}">
      <dgm:prSet/>
      <dgm:spPr/>
      <dgm:t>
        <a:bodyPr/>
        <a:lstStyle/>
        <a:p>
          <a:r>
            <a:rPr lang="tr-TR" dirty="0" smtClean="0"/>
            <a:t>Ekoturizmde bölgeye özgü yerel yöresel ürünlerin coğrafi işaret, Avrupa tescili veya geleneksel ürün adı başvuru ve denetim süreci eğitimi ve danışmanlığı ile ticarileştirilmesine yönelik strateji hazırlanması</a:t>
          </a:r>
          <a:endParaRPr lang="tr-TR" dirty="0"/>
        </a:p>
      </dgm:t>
    </dgm:pt>
    <dgm:pt modelId="{A5AA4F79-CFC5-428F-9ACE-423A9382E55D}" type="parTrans" cxnId="{07BFA020-6BA7-4036-9547-747117D029F1}">
      <dgm:prSet/>
      <dgm:spPr/>
      <dgm:t>
        <a:bodyPr/>
        <a:lstStyle/>
        <a:p>
          <a:endParaRPr lang="tr-TR"/>
        </a:p>
      </dgm:t>
    </dgm:pt>
    <dgm:pt modelId="{6C3DA1BF-9F40-4429-97AC-E8DA5BAF655F}" type="sibTrans" cxnId="{07BFA020-6BA7-4036-9547-747117D029F1}">
      <dgm:prSet/>
      <dgm:spPr/>
      <dgm:t>
        <a:bodyPr/>
        <a:lstStyle/>
        <a:p>
          <a:endParaRPr lang="tr-TR"/>
        </a:p>
      </dgm:t>
    </dgm:pt>
    <dgm:pt modelId="{7D3AD998-B6DB-4F93-983B-12534BE22EFF}">
      <dgm:prSet/>
      <dgm:spPr/>
      <dgm:t>
        <a:bodyPr/>
        <a:lstStyle/>
        <a:p>
          <a:r>
            <a:rPr lang="tr-TR" dirty="0" smtClean="0"/>
            <a:t>Dijital tanıtım ve sosyal medya danışmanlığı </a:t>
          </a:r>
          <a:endParaRPr lang="tr-TR" dirty="0"/>
        </a:p>
      </dgm:t>
    </dgm:pt>
    <dgm:pt modelId="{C6068B8B-E6BF-4D12-9CCA-4D9012357532}" type="parTrans" cxnId="{5AB88615-C3F8-4AE4-8984-9658A1C5271A}">
      <dgm:prSet/>
      <dgm:spPr/>
      <dgm:t>
        <a:bodyPr/>
        <a:lstStyle/>
        <a:p>
          <a:endParaRPr lang="tr-TR"/>
        </a:p>
      </dgm:t>
    </dgm:pt>
    <dgm:pt modelId="{50444478-AAA5-4044-93F8-2A9212A35FAD}" type="sibTrans" cxnId="{5AB88615-C3F8-4AE4-8984-9658A1C5271A}">
      <dgm:prSet/>
      <dgm:spPr/>
      <dgm:t>
        <a:bodyPr/>
        <a:lstStyle/>
        <a:p>
          <a:endParaRPr lang="tr-TR"/>
        </a:p>
      </dgm:t>
    </dgm:pt>
    <dgm:pt modelId="{001465D0-A805-462B-96FF-691F2670F75A}">
      <dgm:prSet/>
      <dgm:spPr/>
      <dgm:t>
        <a:bodyPr/>
        <a:lstStyle/>
        <a:p>
          <a:r>
            <a:rPr lang="tr-TR" dirty="0" smtClean="0"/>
            <a:t>Bölgenin </a:t>
          </a:r>
          <a:r>
            <a:rPr lang="tr-TR" dirty="0" err="1" smtClean="0"/>
            <a:t>ekoturizm</a:t>
          </a:r>
          <a:r>
            <a:rPr lang="tr-TR" dirty="0" smtClean="0"/>
            <a:t> değerlerinin tanıtımına yönelik markalaşma danışmanlığı</a:t>
          </a:r>
          <a:endParaRPr lang="tr-TR" dirty="0"/>
        </a:p>
      </dgm:t>
    </dgm:pt>
    <dgm:pt modelId="{96002851-FE3F-45D8-9AFA-6904F543EAA3}" type="parTrans" cxnId="{1AD71FBF-A7B5-40B9-8C97-941F03D7E40C}">
      <dgm:prSet/>
      <dgm:spPr/>
      <dgm:t>
        <a:bodyPr/>
        <a:lstStyle/>
        <a:p>
          <a:endParaRPr lang="tr-TR"/>
        </a:p>
      </dgm:t>
    </dgm:pt>
    <dgm:pt modelId="{089A6256-C50F-4429-899D-BC8934439831}" type="sibTrans" cxnId="{1AD71FBF-A7B5-40B9-8C97-941F03D7E40C}">
      <dgm:prSet/>
      <dgm:spPr/>
      <dgm:t>
        <a:bodyPr/>
        <a:lstStyle/>
        <a:p>
          <a:endParaRPr lang="tr-TR"/>
        </a:p>
      </dgm:t>
    </dgm:pt>
    <dgm:pt modelId="{D69F8CF3-9862-46DA-9525-2DE449E9B5A8}" type="pres">
      <dgm:prSet presAssocID="{7C46CC30-5C4E-44D6-B008-B4DC7837FD93}" presName="linear" presStyleCnt="0">
        <dgm:presLayoutVars>
          <dgm:animLvl val="lvl"/>
          <dgm:resizeHandles val="exact"/>
        </dgm:presLayoutVars>
      </dgm:prSet>
      <dgm:spPr/>
      <dgm:t>
        <a:bodyPr/>
        <a:lstStyle/>
        <a:p>
          <a:endParaRPr lang="tr-TR"/>
        </a:p>
      </dgm:t>
    </dgm:pt>
    <dgm:pt modelId="{840B73C3-0CFF-4836-BD84-00A5616B1405}" type="pres">
      <dgm:prSet presAssocID="{95EE62CE-8A6A-413D-AE59-AF14B5F8F15C}" presName="parentText" presStyleLbl="node1" presStyleIdx="0" presStyleCnt="5">
        <dgm:presLayoutVars>
          <dgm:chMax val="0"/>
          <dgm:bulletEnabled val="1"/>
        </dgm:presLayoutVars>
      </dgm:prSet>
      <dgm:spPr/>
      <dgm:t>
        <a:bodyPr/>
        <a:lstStyle/>
        <a:p>
          <a:endParaRPr lang="tr-TR"/>
        </a:p>
      </dgm:t>
    </dgm:pt>
    <dgm:pt modelId="{7FC90789-5101-4F1A-81D8-EC3C6FEA4C91}" type="pres">
      <dgm:prSet presAssocID="{BF72B19D-BDAD-4DAC-B02E-3F23E68F0D6B}" presName="spacer" presStyleCnt="0"/>
      <dgm:spPr/>
      <dgm:t>
        <a:bodyPr/>
        <a:lstStyle/>
        <a:p>
          <a:endParaRPr lang="tr-TR"/>
        </a:p>
      </dgm:t>
    </dgm:pt>
    <dgm:pt modelId="{7E902C42-04BB-482F-99CE-6551DD747DE4}" type="pres">
      <dgm:prSet presAssocID="{8575DEB8-4AC6-452E-A813-B798891903CF}" presName="parentText" presStyleLbl="node1" presStyleIdx="1" presStyleCnt="5">
        <dgm:presLayoutVars>
          <dgm:chMax val="0"/>
          <dgm:bulletEnabled val="1"/>
        </dgm:presLayoutVars>
      </dgm:prSet>
      <dgm:spPr/>
      <dgm:t>
        <a:bodyPr/>
        <a:lstStyle/>
        <a:p>
          <a:endParaRPr lang="tr-TR"/>
        </a:p>
      </dgm:t>
    </dgm:pt>
    <dgm:pt modelId="{2FD8B314-520A-43E3-9006-510EF2350B40}" type="pres">
      <dgm:prSet presAssocID="{7A828EA1-9170-43A6-AE22-2B21E881BA07}" presName="spacer" presStyleCnt="0"/>
      <dgm:spPr/>
      <dgm:t>
        <a:bodyPr/>
        <a:lstStyle/>
        <a:p>
          <a:endParaRPr lang="tr-TR"/>
        </a:p>
      </dgm:t>
    </dgm:pt>
    <dgm:pt modelId="{0E617DAC-57FD-4784-9647-BC47B0278DAA}" type="pres">
      <dgm:prSet presAssocID="{494A1AA9-BB82-4061-90DB-41E0BB216F27}" presName="parentText" presStyleLbl="node1" presStyleIdx="2" presStyleCnt="5">
        <dgm:presLayoutVars>
          <dgm:chMax val="0"/>
          <dgm:bulletEnabled val="1"/>
        </dgm:presLayoutVars>
      </dgm:prSet>
      <dgm:spPr/>
      <dgm:t>
        <a:bodyPr/>
        <a:lstStyle/>
        <a:p>
          <a:endParaRPr lang="tr-TR"/>
        </a:p>
      </dgm:t>
    </dgm:pt>
    <dgm:pt modelId="{6F79F320-1951-47E2-802F-26FCD65F632B}" type="pres">
      <dgm:prSet presAssocID="{6C3DA1BF-9F40-4429-97AC-E8DA5BAF655F}" presName="spacer" presStyleCnt="0"/>
      <dgm:spPr/>
      <dgm:t>
        <a:bodyPr/>
        <a:lstStyle/>
        <a:p>
          <a:endParaRPr lang="tr-TR"/>
        </a:p>
      </dgm:t>
    </dgm:pt>
    <dgm:pt modelId="{26BD9E69-1E11-4172-BCFB-5A448415FF85}" type="pres">
      <dgm:prSet presAssocID="{7D3AD998-B6DB-4F93-983B-12534BE22EFF}" presName="parentText" presStyleLbl="node1" presStyleIdx="3" presStyleCnt="5">
        <dgm:presLayoutVars>
          <dgm:chMax val="0"/>
          <dgm:bulletEnabled val="1"/>
        </dgm:presLayoutVars>
      </dgm:prSet>
      <dgm:spPr/>
      <dgm:t>
        <a:bodyPr/>
        <a:lstStyle/>
        <a:p>
          <a:endParaRPr lang="tr-TR"/>
        </a:p>
      </dgm:t>
    </dgm:pt>
    <dgm:pt modelId="{E7B74555-616C-4338-92F2-834290AF57A8}" type="pres">
      <dgm:prSet presAssocID="{50444478-AAA5-4044-93F8-2A9212A35FAD}" presName="spacer" presStyleCnt="0"/>
      <dgm:spPr/>
      <dgm:t>
        <a:bodyPr/>
        <a:lstStyle/>
        <a:p>
          <a:endParaRPr lang="tr-TR"/>
        </a:p>
      </dgm:t>
    </dgm:pt>
    <dgm:pt modelId="{C654ED99-BF43-43A3-9C0A-10FFA5D4AA99}" type="pres">
      <dgm:prSet presAssocID="{001465D0-A805-462B-96FF-691F2670F75A}" presName="parentText" presStyleLbl="node1" presStyleIdx="4" presStyleCnt="5">
        <dgm:presLayoutVars>
          <dgm:chMax val="0"/>
          <dgm:bulletEnabled val="1"/>
        </dgm:presLayoutVars>
      </dgm:prSet>
      <dgm:spPr/>
      <dgm:t>
        <a:bodyPr/>
        <a:lstStyle/>
        <a:p>
          <a:endParaRPr lang="tr-TR"/>
        </a:p>
      </dgm:t>
    </dgm:pt>
  </dgm:ptLst>
  <dgm:cxnLst>
    <dgm:cxn modelId="{CC5B2816-4AEF-4567-9CDF-6676976B8148}" type="presOf" srcId="{001465D0-A805-462B-96FF-691F2670F75A}" destId="{C654ED99-BF43-43A3-9C0A-10FFA5D4AA99}" srcOrd="0" destOrd="0" presId="urn:microsoft.com/office/officeart/2005/8/layout/vList2"/>
    <dgm:cxn modelId="{07BFA020-6BA7-4036-9547-747117D029F1}" srcId="{7C46CC30-5C4E-44D6-B008-B4DC7837FD93}" destId="{494A1AA9-BB82-4061-90DB-41E0BB216F27}" srcOrd="2" destOrd="0" parTransId="{A5AA4F79-CFC5-428F-9ACE-423A9382E55D}" sibTransId="{6C3DA1BF-9F40-4429-97AC-E8DA5BAF655F}"/>
    <dgm:cxn modelId="{4859E1A2-5CDF-43C6-B5A5-E2AC1DC0194C}" type="presOf" srcId="{95EE62CE-8A6A-413D-AE59-AF14B5F8F15C}" destId="{840B73C3-0CFF-4836-BD84-00A5616B1405}" srcOrd="0" destOrd="0" presId="urn:microsoft.com/office/officeart/2005/8/layout/vList2"/>
    <dgm:cxn modelId="{06D0F6EC-67D5-4726-A67D-320883C2A9A0}" type="presOf" srcId="{494A1AA9-BB82-4061-90DB-41E0BB216F27}" destId="{0E617DAC-57FD-4784-9647-BC47B0278DAA}" srcOrd="0" destOrd="0" presId="urn:microsoft.com/office/officeart/2005/8/layout/vList2"/>
    <dgm:cxn modelId="{5AB88615-C3F8-4AE4-8984-9658A1C5271A}" srcId="{7C46CC30-5C4E-44D6-B008-B4DC7837FD93}" destId="{7D3AD998-B6DB-4F93-983B-12534BE22EFF}" srcOrd="3" destOrd="0" parTransId="{C6068B8B-E6BF-4D12-9CCA-4D9012357532}" sibTransId="{50444478-AAA5-4044-93F8-2A9212A35FAD}"/>
    <dgm:cxn modelId="{C8746BAA-1BA4-4B17-88A6-DFFD3C667261}" srcId="{7C46CC30-5C4E-44D6-B008-B4DC7837FD93}" destId="{8575DEB8-4AC6-452E-A813-B798891903CF}" srcOrd="1" destOrd="0" parTransId="{7461BA52-818F-4DB5-A521-F6121F6A640F}" sibTransId="{7A828EA1-9170-43A6-AE22-2B21E881BA07}"/>
    <dgm:cxn modelId="{91DF4330-3211-4DC3-9A11-462CE74BDBF6}" srcId="{7C46CC30-5C4E-44D6-B008-B4DC7837FD93}" destId="{95EE62CE-8A6A-413D-AE59-AF14B5F8F15C}" srcOrd="0" destOrd="0" parTransId="{4E334905-9138-4454-A07B-C3890DE7D5DB}" sibTransId="{BF72B19D-BDAD-4DAC-B02E-3F23E68F0D6B}"/>
    <dgm:cxn modelId="{1AD71FBF-A7B5-40B9-8C97-941F03D7E40C}" srcId="{7C46CC30-5C4E-44D6-B008-B4DC7837FD93}" destId="{001465D0-A805-462B-96FF-691F2670F75A}" srcOrd="4" destOrd="0" parTransId="{96002851-FE3F-45D8-9AFA-6904F543EAA3}" sibTransId="{089A6256-C50F-4429-899D-BC8934439831}"/>
    <dgm:cxn modelId="{F3BAFE11-A7D1-4A4F-8F50-C247C98F68A3}" type="presOf" srcId="{7D3AD998-B6DB-4F93-983B-12534BE22EFF}" destId="{26BD9E69-1E11-4172-BCFB-5A448415FF85}" srcOrd="0" destOrd="0" presId="urn:microsoft.com/office/officeart/2005/8/layout/vList2"/>
    <dgm:cxn modelId="{5AFC68B9-B60F-4B8B-B198-676A6122E86F}" type="presOf" srcId="{7C46CC30-5C4E-44D6-B008-B4DC7837FD93}" destId="{D69F8CF3-9862-46DA-9525-2DE449E9B5A8}" srcOrd="0" destOrd="0" presId="urn:microsoft.com/office/officeart/2005/8/layout/vList2"/>
    <dgm:cxn modelId="{C5BF7839-D300-4AFD-B08C-ABE6677328A3}" type="presOf" srcId="{8575DEB8-4AC6-452E-A813-B798891903CF}" destId="{7E902C42-04BB-482F-99CE-6551DD747DE4}" srcOrd="0" destOrd="0" presId="urn:microsoft.com/office/officeart/2005/8/layout/vList2"/>
    <dgm:cxn modelId="{08FEF9A4-4953-493C-AAE2-99CFF8AAB3CF}" type="presParOf" srcId="{D69F8CF3-9862-46DA-9525-2DE449E9B5A8}" destId="{840B73C3-0CFF-4836-BD84-00A5616B1405}" srcOrd="0" destOrd="0" presId="urn:microsoft.com/office/officeart/2005/8/layout/vList2"/>
    <dgm:cxn modelId="{5D1F65A2-B4D0-4B5B-AB39-679BCCD27624}" type="presParOf" srcId="{D69F8CF3-9862-46DA-9525-2DE449E9B5A8}" destId="{7FC90789-5101-4F1A-81D8-EC3C6FEA4C91}" srcOrd="1" destOrd="0" presId="urn:microsoft.com/office/officeart/2005/8/layout/vList2"/>
    <dgm:cxn modelId="{2009C4D9-98B8-4EA6-80A5-A25C223E7A49}" type="presParOf" srcId="{D69F8CF3-9862-46DA-9525-2DE449E9B5A8}" destId="{7E902C42-04BB-482F-99CE-6551DD747DE4}" srcOrd="2" destOrd="0" presId="urn:microsoft.com/office/officeart/2005/8/layout/vList2"/>
    <dgm:cxn modelId="{EFBFDDD6-34F9-4C98-B1A6-F71D643CA9B5}" type="presParOf" srcId="{D69F8CF3-9862-46DA-9525-2DE449E9B5A8}" destId="{2FD8B314-520A-43E3-9006-510EF2350B40}" srcOrd="3" destOrd="0" presId="urn:microsoft.com/office/officeart/2005/8/layout/vList2"/>
    <dgm:cxn modelId="{140FBA69-23F2-4A89-878E-7A5D53D3950A}" type="presParOf" srcId="{D69F8CF3-9862-46DA-9525-2DE449E9B5A8}" destId="{0E617DAC-57FD-4784-9647-BC47B0278DAA}" srcOrd="4" destOrd="0" presId="urn:microsoft.com/office/officeart/2005/8/layout/vList2"/>
    <dgm:cxn modelId="{C9441240-5F3C-4632-905E-A0DFA7CDAB01}" type="presParOf" srcId="{D69F8CF3-9862-46DA-9525-2DE449E9B5A8}" destId="{6F79F320-1951-47E2-802F-26FCD65F632B}" srcOrd="5" destOrd="0" presId="urn:microsoft.com/office/officeart/2005/8/layout/vList2"/>
    <dgm:cxn modelId="{FB5A2147-54BB-4B12-A0CC-E7E7F900E461}" type="presParOf" srcId="{D69F8CF3-9862-46DA-9525-2DE449E9B5A8}" destId="{26BD9E69-1E11-4172-BCFB-5A448415FF85}" srcOrd="6" destOrd="0" presId="urn:microsoft.com/office/officeart/2005/8/layout/vList2"/>
    <dgm:cxn modelId="{AA81A2DC-BCF2-4246-A111-E961D2812E49}" type="presParOf" srcId="{D69F8CF3-9862-46DA-9525-2DE449E9B5A8}" destId="{E7B74555-616C-4338-92F2-834290AF57A8}" srcOrd="7" destOrd="0" presId="urn:microsoft.com/office/officeart/2005/8/layout/vList2"/>
    <dgm:cxn modelId="{4A19BBA3-6415-4DDF-B899-F0AD92B4C4E0}" type="presParOf" srcId="{D69F8CF3-9862-46DA-9525-2DE449E9B5A8}" destId="{C654ED99-BF43-43A3-9C0A-10FFA5D4AA9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46CC30-5C4E-44D6-B008-B4DC7837FD9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95EE62CE-8A6A-413D-AE59-AF14B5F8F15C}">
      <dgm:prSet/>
      <dgm:spPr/>
      <dgm:t>
        <a:bodyPr/>
        <a:lstStyle/>
        <a:p>
          <a:r>
            <a:rPr lang="tr-TR" dirty="0" smtClean="0"/>
            <a:t>Bölgede </a:t>
          </a:r>
          <a:r>
            <a:rPr lang="tr-TR" dirty="0" err="1" smtClean="0"/>
            <a:t>ekoturizm</a:t>
          </a:r>
          <a:r>
            <a:rPr lang="tr-TR" dirty="0" smtClean="0"/>
            <a:t> ve/veya doğa sporları destinasyonu geliştirme konsept projeleri</a:t>
          </a:r>
          <a:endParaRPr lang="tr-TR" dirty="0"/>
        </a:p>
      </dgm:t>
    </dgm:pt>
    <dgm:pt modelId="{4E334905-9138-4454-A07B-C3890DE7D5DB}" type="parTrans" cxnId="{91DF4330-3211-4DC3-9A11-462CE74BDBF6}">
      <dgm:prSet/>
      <dgm:spPr/>
      <dgm:t>
        <a:bodyPr/>
        <a:lstStyle/>
        <a:p>
          <a:endParaRPr lang="tr-TR"/>
        </a:p>
      </dgm:t>
    </dgm:pt>
    <dgm:pt modelId="{BF72B19D-BDAD-4DAC-B02E-3F23E68F0D6B}" type="sibTrans" cxnId="{91DF4330-3211-4DC3-9A11-462CE74BDBF6}">
      <dgm:prSet/>
      <dgm:spPr/>
      <dgm:t>
        <a:bodyPr/>
        <a:lstStyle/>
        <a:p>
          <a:endParaRPr lang="tr-TR"/>
        </a:p>
      </dgm:t>
    </dgm:pt>
    <dgm:pt modelId="{8575DEB8-4AC6-452E-A813-B798891903CF}">
      <dgm:prSet/>
      <dgm:spPr/>
      <dgm:t>
        <a:bodyPr/>
        <a:lstStyle/>
        <a:p>
          <a:r>
            <a:rPr lang="tr-TR" dirty="0" smtClean="0"/>
            <a:t>Alt destinasyonların değerlendirilmesi ve yeni alt destinasyonlar oluşturulması</a:t>
          </a:r>
          <a:endParaRPr lang="tr-TR" dirty="0"/>
        </a:p>
      </dgm:t>
    </dgm:pt>
    <dgm:pt modelId="{7461BA52-818F-4DB5-A521-F6121F6A640F}" type="parTrans" cxnId="{C8746BAA-1BA4-4B17-88A6-DFFD3C667261}">
      <dgm:prSet/>
      <dgm:spPr/>
      <dgm:t>
        <a:bodyPr/>
        <a:lstStyle/>
        <a:p>
          <a:endParaRPr lang="tr-TR"/>
        </a:p>
      </dgm:t>
    </dgm:pt>
    <dgm:pt modelId="{7A828EA1-9170-43A6-AE22-2B21E881BA07}" type="sibTrans" cxnId="{C8746BAA-1BA4-4B17-88A6-DFFD3C667261}">
      <dgm:prSet/>
      <dgm:spPr/>
      <dgm:t>
        <a:bodyPr/>
        <a:lstStyle/>
        <a:p>
          <a:endParaRPr lang="tr-TR"/>
        </a:p>
      </dgm:t>
    </dgm:pt>
    <dgm:pt modelId="{494A1AA9-BB82-4061-90DB-41E0BB216F27}">
      <dgm:prSet/>
      <dgm:spPr/>
      <dgm:t>
        <a:bodyPr/>
        <a:lstStyle/>
        <a:p>
          <a:r>
            <a:rPr lang="tr-TR" dirty="0" smtClean="0"/>
            <a:t>Ekoturizm ve doğa sporlarını diğer turizm unsurları ile birleştiren konsept projeler</a:t>
          </a:r>
          <a:endParaRPr lang="tr-TR" dirty="0"/>
        </a:p>
      </dgm:t>
    </dgm:pt>
    <dgm:pt modelId="{A5AA4F79-CFC5-428F-9ACE-423A9382E55D}" type="parTrans" cxnId="{07BFA020-6BA7-4036-9547-747117D029F1}">
      <dgm:prSet/>
      <dgm:spPr/>
      <dgm:t>
        <a:bodyPr/>
        <a:lstStyle/>
        <a:p>
          <a:endParaRPr lang="tr-TR"/>
        </a:p>
      </dgm:t>
    </dgm:pt>
    <dgm:pt modelId="{6C3DA1BF-9F40-4429-97AC-E8DA5BAF655F}" type="sibTrans" cxnId="{07BFA020-6BA7-4036-9547-747117D029F1}">
      <dgm:prSet/>
      <dgm:spPr/>
      <dgm:t>
        <a:bodyPr/>
        <a:lstStyle/>
        <a:p>
          <a:endParaRPr lang="tr-TR"/>
        </a:p>
      </dgm:t>
    </dgm:pt>
    <dgm:pt modelId="{7D3AD998-B6DB-4F93-983B-12534BE22EFF}">
      <dgm:prSet/>
      <dgm:spPr/>
      <dgm:t>
        <a:bodyPr/>
        <a:lstStyle/>
        <a:p>
          <a:r>
            <a:rPr lang="tr-TR" dirty="0" smtClean="0"/>
            <a:t>Bölgedeki turizm potansiyelinin ürüne (paket turlar gibi) dönüştürülmesi ve tanıtılması</a:t>
          </a:r>
          <a:endParaRPr lang="tr-TR" dirty="0"/>
        </a:p>
      </dgm:t>
    </dgm:pt>
    <dgm:pt modelId="{C6068B8B-E6BF-4D12-9CCA-4D9012357532}" type="parTrans" cxnId="{5AB88615-C3F8-4AE4-8984-9658A1C5271A}">
      <dgm:prSet/>
      <dgm:spPr/>
      <dgm:t>
        <a:bodyPr/>
        <a:lstStyle/>
        <a:p>
          <a:endParaRPr lang="tr-TR"/>
        </a:p>
      </dgm:t>
    </dgm:pt>
    <dgm:pt modelId="{50444478-AAA5-4044-93F8-2A9212A35FAD}" type="sibTrans" cxnId="{5AB88615-C3F8-4AE4-8984-9658A1C5271A}">
      <dgm:prSet/>
      <dgm:spPr/>
      <dgm:t>
        <a:bodyPr/>
        <a:lstStyle/>
        <a:p>
          <a:endParaRPr lang="tr-TR"/>
        </a:p>
      </dgm:t>
    </dgm:pt>
    <dgm:pt modelId="{001465D0-A805-462B-96FF-691F2670F75A}">
      <dgm:prSet/>
      <dgm:spPr/>
      <dgm:t>
        <a:bodyPr/>
        <a:lstStyle/>
        <a:p>
          <a:r>
            <a:rPr lang="tr-TR" dirty="0" smtClean="0"/>
            <a:t>Bölgede tematik rota ve etkinlikler oluşturulması veya mevcutların geliştirilmesine yönelik danışmanlık hizmetleri</a:t>
          </a:r>
          <a:endParaRPr lang="tr-TR" dirty="0"/>
        </a:p>
      </dgm:t>
    </dgm:pt>
    <dgm:pt modelId="{96002851-FE3F-45D8-9AFA-6904F543EAA3}" type="parTrans" cxnId="{1AD71FBF-A7B5-40B9-8C97-941F03D7E40C}">
      <dgm:prSet/>
      <dgm:spPr/>
      <dgm:t>
        <a:bodyPr/>
        <a:lstStyle/>
        <a:p>
          <a:endParaRPr lang="tr-TR"/>
        </a:p>
      </dgm:t>
    </dgm:pt>
    <dgm:pt modelId="{089A6256-C50F-4429-899D-BC8934439831}" type="sibTrans" cxnId="{1AD71FBF-A7B5-40B9-8C97-941F03D7E40C}">
      <dgm:prSet/>
      <dgm:spPr/>
      <dgm:t>
        <a:bodyPr/>
        <a:lstStyle/>
        <a:p>
          <a:endParaRPr lang="tr-TR"/>
        </a:p>
      </dgm:t>
    </dgm:pt>
    <dgm:pt modelId="{EA42382A-D263-4C65-A48D-B7EE49ED6802}">
      <dgm:prSet/>
      <dgm:spPr/>
      <dgm:t>
        <a:bodyPr/>
        <a:lstStyle/>
        <a:p>
          <a:r>
            <a:rPr lang="tr-TR" smtClean="0"/>
            <a:t>Tematik rota geliştirme (Safranbolu Bisiklet Rotası, Devrek-Ereğli Fenoloji Rotası, Bartın Irmağı Su Sporları Rotası vb.)</a:t>
          </a:r>
          <a:endParaRPr lang="tr-TR"/>
        </a:p>
      </dgm:t>
    </dgm:pt>
    <dgm:pt modelId="{57848671-9B97-44B6-8663-62FDCD9CA363}" type="parTrans" cxnId="{ED1266C7-47C4-4C51-811A-5ABDCB6E77A6}">
      <dgm:prSet/>
      <dgm:spPr/>
      <dgm:t>
        <a:bodyPr/>
        <a:lstStyle/>
        <a:p>
          <a:endParaRPr lang="tr-TR"/>
        </a:p>
      </dgm:t>
    </dgm:pt>
    <dgm:pt modelId="{CC992DF2-500C-4A4A-A18B-17D1CE72457C}" type="sibTrans" cxnId="{ED1266C7-47C4-4C51-811A-5ABDCB6E77A6}">
      <dgm:prSet/>
      <dgm:spPr/>
      <dgm:t>
        <a:bodyPr/>
        <a:lstStyle/>
        <a:p>
          <a:endParaRPr lang="tr-TR"/>
        </a:p>
      </dgm:t>
    </dgm:pt>
    <dgm:pt modelId="{4201F72F-1B5B-4EFF-BCA3-E1A30DE084AE}">
      <dgm:prSet/>
      <dgm:spPr/>
      <dgm:t>
        <a:bodyPr/>
        <a:lstStyle/>
        <a:p>
          <a:r>
            <a:rPr lang="tr-TR" smtClean="0"/>
            <a:t>Doğa sporları rota danışmanlığı (bisiklet, rafting, yamaç paraşütü, kano, kamp karavan, triatlon, trekking, oryantiring, ekstrem sporlar vb. etkinliklere yönelik keşif, haritalama ve tanıtım çalışmaları ile etkinlik geliştirme) </a:t>
          </a:r>
          <a:endParaRPr lang="tr-TR"/>
        </a:p>
      </dgm:t>
    </dgm:pt>
    <dgm:pt modelId="{717D1EEE-C09A-4A3B-B037-9059928A097E}" type="parTrans" cxnId="{2D1B9E65-8D44-43C8-82E2-C6F2C4BB637C}">
      <dgm:prSet/>
      <dgm:spPr/>
      <dgm:t>
        <a:bodyPr/>
        <a:lstStyle/>
        <a:p>
          <a:endParaRPr lang="tr-TR"/>
        </a:p>
      </dgm:t>
    </dgm:pt>
    <dgm:pt modelId="{9AF57367-850B-44D2-9BDA-6B68DEC10420}" type="sibTrans" cxnId="{2D1B9E65-8D44-43C8-82E2-C6F2C4BB637C}">
      <dgm:prSet/>
      <dgm:spPr/>
      <dgm:t>
        <a:bodyPr/>
        <a:lstStyle/>
        <a:p>
          <a:endParaRPr lang="tr-TR"/>
        </a:p>
      </dgm:t>
    </dgm:pt>
    <dgm:pt modelId="{D69F8CF3-9862-46DA-9525-2DE449E9B5A8}" type="pres">
      <dgm:prSet presAssocID="{7C46CC30-5C4E-44D6-B008-B4DC7837FD93}" presName="linear" presStyleCnt="0">
        <dgm:presLayoutVars>
          <dgm:animLvl val="lvl"/>
          <dgm:resizeHandles val="exact"/>
        </dgm:presLayoutVars>
      </dgm:prSet>
      <dgm:spPr/>
      <dgm:t>
        <a:bodyPr/>
        <a:lstStyle/>
        <a:p>
          <a:endParaRPr lang="tr-TR"/>
        </a:p>
      </dgm:t>
    </dgm:pt>
    <dgm:pt modelId="{840B73C3-0CFF-4836-BD84-00A5616B1405}" type="pres">
      <dgm:prSet presAssocID="{95EE62CE-8A6A-413D-AE59-AF14B5F8F15C}" presName="parentText" presStyleLbl="node1" presStyleIdx="0" presStyleCnt="7">
        <dgm:presLayoutVars>
          <dgm:chMax val="0"/>
          <dgm:bulletEnabled val="1"/>
        </dgm:presLayoutVars>
      </dgm:prSet>
      <dgm:spPr/>
      <dgm:t>
        <a:bodyPr/>
        <a:lstStyle/>
        <a:p>
          <a:endParaRPr lang="tr-TR"/>
        </a:p>
      </dgm:t>
    </dgm:pt>
    <dgm:pt modelId="{7FC90789-5101-4F1A-81D8-EC3C6FEA4C91}" type="pres">
      <dgm:prSet presAssocID="{BF72B19D-BDAD-4DAC-B02E-3F23E68F0D6B}" presName="spacer" presStyleCnt="0"/>
      <dgm:spPr/>
      <dgm:t>
        <a:bodyPr/>
        <a:lstStyle/>
        <a:p>
          <a:endParaRPr lang="tr-TR"/>
        </a:p>
      </dgm:t>
    </dgm:pt>
    <dgm:pt modelId="{7E902C42-04BB-482F-99CE-6551DD747DE4}" type="pres">
      <dgm:prSet presAssocID="{8575DEB8-4AC6-452E-A813-B798891903CF}" presName="parentText" presStyleLbl="node1" presStyleIdx="1" presStyleCnt="7">
        <dgm:presLayoutVars>
          <dgm:chMax val="0"/>
          <dgm:bulletEnabled val="1"/>
        </dgm:presLayoutVars>
      </dgm:prSet>
      <dgm:spPr/>
      <dgm:t>
        <a:bodyPr/>
        <a:lstStyle/>
        <a:p>
          <a:endParaRPr lang="tr-TR"/>
        </a:p>
      </dgm:t>
    </dgm:pt>
    <dgm:pt modelId="{2FD8B314-520A-43E3-9006-510EF2350B40}" type="pres">
      <dgm:prSet presAssocID="{7A828EA1-9170-43A6-AE22-2B21E881BA07}" presName="spacer" presStyleCnt="0"/>
      <dgm:spPr/>
      <dgm:t>
        <a:bodyPr/>
        <a:lstStyle/>
        <a:p>
          <a:endParaRPr lang="tr-TR"/>
        </a:p>
      </dgm:t>
    </dgm:pt>
    <dgm:pt modelId="{0E617DAC-57FD-4784-9647-BC47B0278DAA}" type="pres">
      <dgm:prSet presAssocID="{494A1AA9-BB82-4061-90DB-41E0BB216F27}" presName="parentText" presStyleLbl="node1" presStyleIdx="2" presStyleCnt="7">
        <dgm:presLayoutVars>
          <dgm:chMax val="0"/>
          <dgm:bulletEnabled val="1"/>
        </dgm:presLayoutVars>
      </dgm:prSet>
      <dgm:spPr/>
      <dgm:t>
        <a:bodyPr/>
        <a:lstStyle/>
        <a:p>
          <a:endParaRPr lang="tr-TR"/>
        </a:p>
      </dgm:t>
    </dgm:pt>
    <dgm:pt modelId="{6F79F320-1951-47E2-802F-26FCD65F632B}" type="pres">
      <dgm:prSet presAssocID="{6C3DA1BF-9F40-4429-97AC-E8DA5BAF655F}" presName="spacer" presStyleCnt="0"/>
      <dgm:spPr/>
      <dgm:t>
        <a:bodyPr/>
        <a:lstStyle/>
        <a:p>
          <a:endParaRPr lang="tr-TR"/>
        </a:p>
      </dgm:t>
    </dgm:pt>
    <dgm:pt modelId="{26BD9E69-1E11-4172-BCFB-5A448415FF85}" type="pres">
      <dgm:prSet presAssocID="{7D3AD998-B6DB-4F93-983B-12534BE22EFF}" presName="parentText" presStyleLbl="node1" presStyleIdx="3" presStyleCnt="7">
        <dgm:presLayoutVars>
          <dgm:chMax val="0"/>
          <dgm:bulletEnabled val="1"/>
        </dgm:presLayoutVars>
      </dgm:prSet>
      <dgm:spPr/>
      <dgm:t>
        <a:bodyPr/>
        <a:lstStyle/>
        <a:p>
          <a:endParaRPr lang="tr-TR"/>
        </a:p>
      </dgm:t>
    </dgm:pt>
    <dgm:pt modelId="{E7B74555-616C-4338-92F2-834290AF57A8}" type="pres">
      <dgm:prSet presAssocID="{50444478-AAA5-4044-93F8-2A9212A35FAD}" presName="spacer" presStyleCnt="0"/>
      <dgm:spPr/>
      <dgm:t>
        <a:bodyPr/>
        <a:lstStyle/>
        <a:p>
          <a:endParaRPr lang="tr-TR"/>
        </a:p>
      </dgm:t>
    </dgm:pt>
    <dgm:pt modelId="{C654ED99-BF43-43A3-9C0A-10FFA5D4AA99}" type="pres">
      <dgm:prSet presAssocID="{001465D0-A805-462B-96FF-691F2670F75A}" presName="parentText" presStyleLbl="node1" presStyleIdx="4" presStyleCnt="7">
        <dgm:presLayoutVars>
          <dgm:chMax val="0"/>
          <dgm:bulletEnabled val="1"/>
        </dgm:presLayoutVars>
      </dgm:prSet>
      <dgm:spPr/>
      <dgm:t>
        <a:bodyPr/>
        <a:lstStyle/>
        <a:p>
          <a:endParaRPr lang="tr-TR"/>
        </a:p>
      </dgm:t>
    </dgm:pt>
    <dgm:pt modelId="{A38CA0EE-7CA8-4BE8-A970-BA9D849BB4F4}" type="pres">
      <dgm:prSet presAssocID="{089A6256-C50F-4429-899D-BC8934439831}" presName="spacer" presStyleCnt="0"/>
      <dgm:spPr/>
      <dgm:t>
        <a:bodyPr/>
        <a:lstStyle/>
        <a:p>
          <a:endParaRPr lang="tr-TR"/>
        </a:p>
      </dgm:t>
    </dgm:pt>
    <dgm:pt modelId="{D2F7DCBC-8F6F-4B58-B405-563FD8DD266D}" type="pres">
      <dgm:prSet presAssocID="{EA42382A-D263-4C65-A48D-B7EE49ED6802}" presName="parentText" presStyleLbl="node1" presStyleIdx="5" presStyleCnt="7">
        <dgm:presLayoutVars>
          <dgm:chMax val="0"/>
          <dgm:bulletEnabled val="1"/>
        </dgm:presLayoutVars>
      </dgm:prSet>
      <dgm:spPr/>
      <dgm:t>
        <a:bodyPr/>
        <a:lstStyle/>
        <a:p>
          <a:endParaRPr lang="tr-TR"/>
        </a:p>
      </dgm:t>
    </dgm:pt>
    <dgm:pt modelId="{784CEE77-860B-4999-9FF3-A88971B89DD4}" type="pres">
      <dgm:prSet presAssocID="{CC992DF2-500C-4A4A-A18B-17D1CE72457C}" presName="spacer" presStyleCnt="0"/>
      <dgm:spPr/>
      <dgm:t>
        <a:bodyPr/>
        <a:lstStyle/>
        <a:p>
          <a:endParaRPr lang="tr-TR"/>
        </a:p>
      </dgm:t>
    </dgm:pt>
    <dgm:pt modelId="{7BB506AC-FA79-48F4-A736-1F1006AEA957}" type="pres">
      <dgm:prSet presAssocID="{4201F72F-1B5B-4EFF-BCA3-E1A30DE084AE}" presName="parentText" presStyleLbl="node1" presStyleIdx="6" presStyleCnt="7">
        <dgm:presLayoutVars>
          <dgm:chMax val="0"/>
          <dgm:bulletEnabled val="1"/>
        </dgm:presLayoutVars>
      </dgm:prSet>
      <dgm:spPr/>
      <dgm:t>
        <a:bodyPr/>
        <a:lstStyle/>
        <a:p>
          <a:endParaRPr lang="tr-TR"/>
        </a:p>
      </dgm:t>
    </dgm:pt>
  </dgm:ptLst>
  <dgm:cxnLst>
    <dgm:cxn modelId="{064D914C-1CBC-4CB7-BE39-63874AFBECA8}" type="presOf" srcId="{EA42382A-D263-4C65-A48D-B7EE49ED6802}" destId="{D2F7DCBC-8F6F-4B58-B405-563FD8DD266D}" srcOrd="0" destOrd="0" presId="urn:microsoft.com/office/officeart/2005/8/layout/vList2"/>
    <dgm:cxn modelId="{2D1B9E65-8D44-43C8-82E2-C6F2C4BB637C}" srcId="{7C46CC30-5C4E-44D6-B008-B4DC7837FD93}" destId="{4201F72F-1B5B-4EFF-BCA3-E1A30DE084AE}" srcOrd="6" destOrd="0" parTransId="{717D1EEE-C09A-4A3B-B037-9059928A097E}" sibTransId="{9AF57367-850B-44D2-9BDA-6B68DEC10420}"/>
    <dgm:cxn modelId="{CC5B2816-4AEF-4567-9CDF-6676976B8148}" type="presOf" srcId="{001465D0-A805-462B-96FF-691F2670F75A}" destId="{C654ED99-BF43-43A3-9C0A-10FFA5D4AA99}" srcOrd="0" destOrd="0" presId="urn:microsoft.com/office/officeart/2005/8/layout/vList2"/>
    <dgm:cxn modelId="{5AFC68B9-B60F-4B8B-B198-676A6122E86F}" type="presOf" srcId="{7C46CC30-5C4E-44D6-B008-B4DC7837FD93}" destId="{D69F8CF3-9862-46DA-9525-2DE449E9B5A8}" srcOrd="0" destOrd="0" presId="urn:microsoft.com/office/officeart/2005/8/layout/vList2"/>
    <dgm:cxn modelId="{1AD71FBF-A7B5-40B9-8C97-941F03D7E40C}" srcId="{7C46CC30-5C4E-44D6-B008-B4DC7837FD93}" destId="{001465D0-A805-462B-96FF-691F2670F75A}" srcOrd="4" destOrd="0" parTransId="{96002851-FE3F-45D8-9AFA-6904F543EAA3}" sibTransId="{089A6256-C50F-4429-899D-BC8934439831}"/>
    <dgm:cxn modelId="{4859E1A2-5CDF-43C6-B5A5-E2AC1DC0194C}" type="presOf" srcId="{95EE62CE-8A6A-413D-AE59-AF14B5F8F15C}" destId="{840B73C3-0CFF-4836-BD84-00A5616B1405}" srcOrd="0" destOrd="0" presId="urn:microsoft.com/office/officeart/2005/8/layout/vList2"/>
    <dgm:cxn modelId="{06D0F6EC-67D5-4726-A67D-320883C2A9A0}" type="presOf" srcId="{494A1AA9-BB82-4061-90DB-41E0BB216F27}" destId="{0E617DAC-57FD-4784-9647-BC47B0278DAA}" srcOrd="0" destOrd="0" presId="urn:microsoft.com/office/officeart/2005/8/layout/vList2"/>
    <dgm:cxn modelId="{ED1266C7-47C4-4C51-811A-5ABDCB6E77A6}" srcId="{7C46CC30-5C4E-44D6-B008-B4DC7837FD93}" destId="{EA42382A-D263-4C65-A48D-B7EE49ED6802}" srcOrd="5" destOrd="0" parTransId="{57848671-9B97-44B6-8663-62FDCD9CA363}" sibTransId="{CC992DF2-500C-4A4A-A18B-17D1CE72457C}"/>
    <dgm:cxn modelId="{80E93E40-95CD-47B9-B4FC-E5A94EE55AB9}" type="presOf" srcId="{4201F72F-1B5B-4EFF-BCA3-E1A30DE084AE}" destId="{7BB506AC-FA79-48F4-A736-1F1006AEA957}" srcOrd="0" destOrd="0" presId="urn:microsoft.com/office/officeart/2005/8/layout/vList2"/>
    <dgm:cxn modelId="{C8746BAA-1BA4-4B17-88A6-DFFD3C667261}" srcId="{7C46CC30-5C4E-44D6-B008-B4DC7837FD93}" destId="{8575DEB8-4AC6-452E-A813-B798891903CF}" srcOrd="1" destOrd="0" parTransId="{7461BA52-818F-4DB5-A521-F6121F6A640F}" sibTransId="{7A828EA1-9170-43A6-AE22-2B21E881BA07}"/>
    <dgm:cxn modelId="{5AB88615-C3F8-4AE4-8984-9658A1C5271A}" srcId="{7C46CC30-5C4E-44D6-B008-B4DC7837FD93}" destId="{7D3AD998-B6DB-4F93-983B-12534BE22EFF}" srcOrd="3" destOrd="0" parTransId="{C6068B8B-E6BF-4D12-9CCA-4D9012357532}" sibTransId="{50444478-AAA5-4044-93F8-2A9212A35FAD}"/>
    <dgm:cxn modelId="{F3BAFE11-A7D1-4A4F-8F50-C247C98F68A3}" type="presOf" srcId="{7D3AD998-B6DB-4F93-983B-12534BE22EFF}" destId="{26BD9E69-1E11-4172-BCFB-5A448415FF85}" srcOrd="0" destOrd="0" presId="urn:microsoft.com/office/officeart/2005/8/layout/vList2"/>
    <dgm:cxn modelId="{07BFA020-6BA7-4036-9547-747117D029F1}" srcId="{7C46CC30-5C4E-44D6-B008-B4DC7837FD93}" destId="{494A1AA9-BB82-4061-90DB-41E0BB216F27}" srcOrd="2" destOrd="0" parTransId="{A5AA4F79-CFC5-428F-9ACE-423A9382E55D}" sibTransId="{6C3DA1BF-9F40-4429-97AC-E8DA5BAF655F}"/>
    <dgm:cxn modelId="{91DF4330-3211-4DC3-9A11-462CE74BDBF6}" srcId="{7C46CC30-5C4E-44D6-B008-B4DC7837FD93}" destId="{95EE62CE-8A6A-413D-AE59-AF14B5F8F15C}" srcOrd="0" destOrd="0" parTransId="{4E334905-9138-4454-A07B-C3890DE7D5DB}" sibTransId="{BF72B19D-BDAD-4DAC-B02E-3F23E68F0D6B}"/>
    <dgm:cxn modelId="{C5BF7839-D300-4AFD-B08C-ABE6677328A3}" type="presOf" srcId="{8575DEB8-4AC6-452E-A813-B798891903CF}" destId="{7E902C42-04BB-482F-99CE-6551DD747DE4}" srcOrd="0" destOrd="0" presId="urn:microsoft.com/office/officeart/2005/8/layout/vList2"/>
    <dgm:cxn modelId="{08FEF9A4-4953-493C-AAE2-99CFF8AAB3CF}" type="presParOf" srcId="{D69F8CF3-9862-46DA-9525-2DE449E9B5A8}" destId="{840B73C3-0CFF-4836-BD84-00A5616B1405}" srcOrd="0" destOrd="0" presId="urn:microsoft.com/office/officeart/2005/8/layout/vList2"/>
    <dgm:cxn modelId="{5D1F65A2-B4D0-4B5B-AB39-679BCCD27624}" type="presParOf" srcId="{D69F8CF3-9862-46DA-9525-2DE449E9B5A8}" destId="{7FC90789-5101-4F1A-81D8-EC3C6FEA4C91}" srcOrd="1" destOrd="0" presId="urn:microsoft.com/office/officeart/2005/8/layout/vList2"/>
    <dgm:cxn modelId="{2009C4D9-98B8-4EA6-80A5-A25C223E7A49}" type="presParOf" srcId="{D69F8CF3-9862-46DA-9525-2DE449E9B5A8}" destId="{7E902C42-04BB-482F-99CE-6551DD747DE4}" srcOrd="2" destOrd="0" presId="urn:microsoft.com/office/officeart/2005/8/layout/vList2"/>
    <dgm:cxn modelId="{EFBFDDD6-34F9-4C98-B1A6-F71D643CA9B5}" type="presParOf" srcId="{D69F8CF3-9862-46DA-9525-2DE449E9B5A8}" destId="{2FD8B314-520A-43E3-9006-510EF2350B40}" srcOrd="3" destOrd="0" presId="urn:microsoft.com/office/officeart/2005/8/layout/vList2"/>
    <dgm:cxn modelId="{140FBA69-23F2-4A89-878E-7A5D53D3950A}" type="presParOf" srcId="{D69F8CF3-9862-46DA-9525-2DE449E9B5A8}" destId="{0E617DAC-57FD-4784-9647-BC47B0278DAA}" srcOrd="4" destOrd="0" presId="urn:microsoft.com/office/officeart/2005/8/layout/vList2"/>
    <dgm:cxn modelId="{C9441240-5F3C-4632-905E-A0DFA7CDAB01}" type="presParOf" srcId="{D69F8CF3-9862-46DA-9525-2DE449E9B5A8}" destId="{6F79F320-1951-47E2-802F-26FCD65F632B}" srcOrd="5" destOrd="0" presId="urn:microsoft.com/office/officeart/2005/8/layout/vList2"/>
    <dgm:cxn modelId="{FB5A2147-54BB-4B12-A0CC-E7E7F900E461}" type="presParOf" srcId="{D69F8CF3-9862-46DA-9525-2DE449E9B5A8}" destId="{26BD9E69-1E11-4172-BCFB-5A448415FF85}" srcOrd="6" destOrd="0" presId="urn:microsoft.com/office/officeart/2005/8/layout/vList2"/>
    <dgm:cxn modelId="{AA81A2DC-BCF2-4246-A111-E961D2812E49}" type="presParOf" srcId="{D69F8CF3-9862-46DA-9525-2DE449E9B5A8}" destId="{E7B74555-616C-4338-92F2-834290AF57A8}" srcOrd="7" destOrd="0" presId="urn:microsoft.com/office/officeart/2005/8/layout/vList2"/>
    <dgm:cxn modelId="{4A19BBA3-6415-4DDF-B899-F0AD92B4C4E0}" type="presParOf" srcId="{D69F8CF3-9862-46DA-9525-2DE449E9B5A8}" destId="{C654ED99-BF43-43A3-9C0A-10FFA5D4AA99}" srcOrd="8" destOrd="0" presId="urn:microsoft.com/office/officeart/2005/8/layout/vList2"/>
    <dgm:cxn modelId="{39E44F4C-2A59-4622-99EA-90F57DA1A727}" type="presParOf" srcId="{D69F8CF3-9862-46DA-9525-2DE449E9B5A8}" destId="{A38CA0EE-7CA8-4BE8-A970-BA9D849BB4F4}" srcOrd="9" destOrd="0" presId="urn:microsoft.com/office/officeart/2005/8/layout/vList2"/>
    <dgm:cxn modelId="{4B87DF3C-054A-4C8D-B61B-559E4CED9C94}" type="presParOf" srcId="{D69F8CF3-9862-46DA-9525-2DE449E9B5A8}" destId="{D2F7DCBC-8F6F-4B58-B405-563FD8DD266D}" srcOrd="10" destOrd="0" presId="urn:microsoft.com/office/officeart/2005/8/layout/vList2"/>
    <dgm:cxn modelId="{A416828C-980E-49EA-953E-07301C7EE2A3}" type="presParOf" srcId="{D69F8CF3-9862-46DA-9525-2DE449E9B5A8}" destId="{784CEE77-860B-4999-9FF3-A88971B89DD4}" srcOrd="11" destOrd="0" presId="urn:microsoft.com/office/officeart/2005/8/layout/vList2"/>
    <dgm:cxn modelId="{87EC58D6-14DC-4895-971E-E0BE60EF96B5}" type="presParOf" srcId="{D69F8CF3-9862-46DA-9525-2DE449E9B5A8}" destId="{7BB506AC-FA79-48F4-A736-1F1006AEA95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46CC30-5C4E-44D6-B008-B4DC7837FD9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95EE62CE-8A6A-413D-AE59-AF14B5F8F15C}">
      <dgm:prSet/>
      <dgm:spPr/>
      <dgm:t>
        <a:bodyPr/>
        <a:lstStyle/>
        <a:p>
          <a:r>
            <a:rPr lang="tr-TR" dirty="0" smtClean="0"/>
            <a:t>Turizmde dijital becerilerin ve yetkinliklerin arttırılması eğitim ve danışmanlık hizmetleri</a:t>
          </a:r>
          <a:endParaRPr lang="tr-TR" dirty="0"/>
        </a:p>
      </dgm:t>
    </dgm:pt>
    <dgm:pt modelId="{4E334905-9138-4454-A07B-C3890DE7D5DB}" type="parTrans" cxnId="{91DF4330-3211-4DC3-9A11-462CE74BDBF6}">
      <dgm:prSet/>
      <dgm:spPr/>
      <dgm:t>
        <a:bodyPr/>
        <a:lstStyle/>
        <a:p>
          <a:endParaRPr lang="tr-TR"/>
        </a:p>
      </dgm:t>
    </dgm:pt>
    <dgm:pt modelId="{BF72B19D-BDAD-4DAC-B02E-3F23E68F0D6B}" type="sibTrans" cxnId="{91DF4330-3211-4DC3-9A11-462CE74BDBF6}">
      <dgm:prSet/>
      <dgm:spPr/>
      <dgm:t>
        <a:bodyPr/>
        <a:lstStyle/>
        <a:p>
          <a:endParaRPr lang="tr-TR"/>
        </a:p>
      </dgm:t>
    </dgm:pt>
    <dgm:pt modelId="{8575DEB8-4AC6-452E-A813-B798891903CF}">
      <dgm:prSet/>
      <dgm:spPr/>
      <dgm:t>
        <a:bodyPr/>
        <a:lstStyle/>
        <a:p>
          <a:r>
            <a:rPr lang="tr-TR" dirty="0" smtClean="0"/>
            <a:t>Turizm tesis ve işletmelerinde kalite standartlarının ve hizmet kalitesinin yükseltilmesi (sıfır atık, güvenli turizm, yeşil yıldız, HACCP eğitim ve sertifikasyon vb.)</a:t>
          </a:r>
          <a:endParaRPr lang="tr-TR" dirty="0"/>
        </a:p>
      </dgm:t>
    </dgm:pt>
    <dgm:pt modelId="{7461BA52-818F-4DB5-A521-F6121F6A640F}" type="parTrans" cxnId="{C8746BAA-1BA4-4B17-88A6-DFFD3C667261}">
      <dgm:prSet/>
      <dgm:spPr/>
      <dgm:t>
        <a:bodyPr/>
        <a:lstStyle/>
        <a:p>
          <a:endParaRPr lang="tr-TR"/>
        </a:p>
      </dgm:t>
    </dgm:pt>
    <dgm:pt modelId="{7A828EA1-9170-43A6-AE22-2B21E881BA07}" type="sibTrans" cxnId="{C8746BAA-1BA4-4B17-88A6-DFFD3C667261}">
      <dgm:prSet/>
      <dgm:spPr/>
      <dgm:t>
        <a:bodyPr/>
        <a:lstStyle/>
        <a:p>
          <a:endParaRPr lang="tr-TR"/>
        </a:p>
      </dgm:t>
    </dgm:pt>
    <dgm:pt modelId="{494A1AA9-BB82-4061-90DB-41E0BB216F27}">
      <dgm:prSet/>
      <dgm:spPr/>
      <dgm:t>
        <a:bodyPr/>
        <a:lstStyle/>
        <a:p>
          <a:r>
            <a:rPr lang="tr-TR" dirty="0" smtClean="0"/>
            <a:t>Turizm paydaşlarının insan kaynaklarının geliştirilmesi eğitim ve danışmanlık faaliyetleri</a:t>
          </a:r>
          <a:endParaRPr lang="tr-TR" dirty="0"/>
        </a:p>
      </dgm:t>
    </dgm:pt>
    <dgm:pt modelId="{A5AA4F79-CFC5-428F-9ACE-423A9382E55D}" type="parTrans" cxnId="{07BFA020-6BA7-4036-9547-747117D029F1}">
      <dgm:prSet/>
      <dgm:spPr/>
      <dgm:t>
        <a:bodyPr/>
        <a:lstStyle/>
        <a:p>
          <a:endParaRPr lang="tr-TR"/>
        </a:p>
      </dgm:t>
    </dgm:pt>
    <dgm:pt modelId="{6C3DA1BF-9F40-4429-97AC-E8DA5BAF655F}" type="sibTrans" cxnId="{07BFA020-6BA7-4036-9547-747117D029F1}">
      <dgm:prSet/>
      <dgm:spPr/>
      <dgm:t>
        <a:bodyPr/>
        <a:lstStyle/>
        <a:p>
          <a:endParaRPr lang="tr-TR"/>
        </a:p>
      </dgm:t>
    </dgm:pt>
    <dgm:pt modelId="{7D3AD998-B6DB-4F93-983B-12534BE22EFF}">
      <dgm:prSet/>
      <dgm:spPr/>
      <dgm:t>
        <a:bodyPr/>
        <a:lstStyle/>
        <a:p>
          <a:r>
            <a:rPr lang="tr-TR" dirty="0" smtClean="0"/>
            <a:t>Yerelde turizm bilinci ile farkındalığını arttırıcı faaliyetlerin yürütülmesi (eğitici eğitimleri, eğitim setleri oluşturulması vb.)</a:t>
          </a:r>
          <a:endParaRPr lang="tr-TR" dirty="0"/>
        </a:p>
      </dgm:t>
    </dgm:pt>
    <dgm:pt modelId="{C6068B8B-E6BF-4D12-9CCA-4D9012357532}" type="parTrans" cxnId="{5AB88615-C3F8-4AE4-8984-9658A1C5271A}">
      <dgm:prSet/>
      <dgm:spPr/>
      <dgm:t>
        <a:bodyPr/>
        <a:lstStyle/>
        <a:p>
          <a:endParaRPr lang="tr-TR"/>
        </a:p>
      </dgm:t>
    </dgm:pt>
    <dgm:pt modelId="{50444478-AAA5-4044-93F8-2A9212A35FAD}" type="sibTrans" cxnId="{5AB88615-C3F8-4AE4-8984-9658A1C5271A}">
      <dgm:prSet/>
      <dgm:spPr/>
      <dgm:t>
        <a:bodyPr/>
        <a:lstStyle/>
        <a:p>
          <a:endParaRPr lang="tr-TR"/>
        </a:p>
      </dgm:t>
    </dgm:pt>
    <dgm:pt modelId="{D69F8CF3-9862-46DA-9525-2DE449E9B5A8}" type="pres">
      <dgm:prSet presAssocID="{7C46CC30-5C4E-44D6-B008-B4DC7837FD93}" presName="linear" presStyleCnt="0">
        <dgm:presLayoutVars>
          <dgm:animLvl val="lvl"/>
          <dgm:resizeHandles val="exact"/>
        </dgm:presLayoutVars>
      </dgm:prSet>
      <dgm:spPr/>
      <dgm:t>
        <a:bodyPr/>
        <a:lstStyle/>
        <a:p>
          <a:endParaRPr lang="tr-TR"/>
        </a:p>
      </dgm:t>
    </dgm:pt>
    <dgm:pt modelId="{840B73C3-0CFF-4836-BD84-00A5616B1405}" type="pres">
      <dgm:prSet presAssocID="{95EE62CE-8A6A-413D-AE59-AF14B5F8F15C}" presName="parentText" presStyleLbl="node1" presStyleIdx="0" presStyleCnt="4">
        <dgm:presLayoutVars>
          <dgm:chMax val="0"/>
          <dgm:bulletEnabled val="1"/>
        </dgm:presLayoutVars>
      </dgm:prSet>
      <dgm:spPr/>
      <dgm:t>
        <a:bodyPr/>
        <a:lstStyle/>
        <a:p>
          <a:endParaRPr lang="tr-TR"/>
        </a:p>
      </dgm:t>
    </dgm:pt>
    <dgm:pt modelId="{7FC90789-5101-4F1A-81D8-EC3C6FEA4C91}" type="pres">
      <dgm:prSet presAssocID="{BF72B19D-BDAD-4DAC-B02E-3F23E68F0D6B}" presName="spacer" presStyleCnt="0"/>
      <dgm:spPr/>
      <dgm:t>
        <a:bodyPr/>
        <a:lstStyle/>
        <a:p>
          <a:endParaRPr lang="tr-TR"/>
        </a:p>
      </dgm:t>
    </dgm:pt>
    <dgm:pt modelId="{7E902C42-04BB-482F-99CE-6551DD747DE4}" type="pres">
      <dgm:prSet presAssocID="{8575DEB8-4AC6-452E-A813-B798891903CF}" presName="parentText" presStyleLbl="node1" presStyleIdx="1" presStyleCnt="4">
        <dgm:presLayoutVars>
          <dgm:chMax val="0"/>
          <dgm:bulletEnabled val="1"/>
        </dgm:presLayoutVars>
      </dgm:prSet>
      <dgm:spPr/>
      <dgm:t>
        <a:bodyPr/>
        <a:lstStyle/>
        <a:p>
          <a:endParaRPr lang="tr-TR"/>
        </a:p>
      </dgm:t>
    </dgm:pt>
    <dgm:pt modelId="{2FD8B314-520A-43E3-9006-510EF2350B40}" type="pres">
      <dgm:prSet presAssocID="{7A828EA1-9170-43A6-AE22-2B21E881BA07}" presName="spacer" presStyleCnt="0"/>
      <dgm:spPr/>
      <dgm:t>
        <a:bodyPr/>
        <a:lstStyle/>
        <a:p>
          <a:endParaRPr lang="tr-TR"/>
        </a:p>
      </dgm:t>
    </dgm:pt>
    <dgm:pt modelId="{0E617DAC-57FD-4784-9647-BC47B0278DAA}" type="pres">
      <dgm:prSet presAssocID="{494A1AA9-BB82-4061-90DB-41E0BB216F27}" presName="parentText" presStyleLbl="node1" presStyleIdx="2" presStyleCnt="4">
        <dgm:presLayoutVars>
          <dgm:chMax val="0"/>
          <dgm:bulletEnabled val="1"/>
        </dgm:presLayoutVars>
      </dgm:prSet>
      <dgm:spPr/>
      <dgm:t>
        <a:bodyPr/>
        <a:lstStyle/>
        <a:p>
          <a:endParaRPr lang="tr-TR"/>
        </a:p>
      </dgm:t>
    </dgm:pt>
    <dgm:pt modelId="{6F79F320-1951-47E2-802F-26FCD65F632B}" type="pres">
      <dgm:prSet presAssocID="{6C3DA1BF-9F40-4429-97AC-E8DA5BAF655F}" presName="spacer" presStyleCnt="0"/>
      <dgm:spPr/>
      <dgm:t>
        <a:bodyPr/>
        <a:lstStyle/>
        <a:p>
          <a:endParaRPr lang="tr-TR"/>
        </a:p>
      </dgm:t>
    </dgm:pt>
    <dgm:pt modelId="{26BD9E69-1E11-4172-BCFB-5A448415FF85}" type="pres">
      <dgm:prSet presAssocID="{7D3AD998-B6DB-4F93-983B-12534BE22EFF}" presName="parentText" presStyleLbl="node1" presStyleIdx="3" presStyleCnt="4">
        <dgm:presLayoutVars>
          <dgm:chMax val="0"/>
          <dgm:bulletEnabled val="1"/>
        </dgm:presLayoutVars>
      </dgm:prSet>
      <dgm:spPr/>
      <dgm:t>
        <a:bodyPr/>
        <a:lstStyle/>
        <a:p>
          <a:endParaRPr lang="tr-TR"/>
        </a:p>
      </dgm:t>
    </dgm:pt>
  </dgm:ptLst>
  <dgm:cxnLst>
    <dgm:cxn modelId="{5AFC68B9-B60F-4B8B-B198-676A6122E86F}" type="presOf" srcId="{7C46CC30-5C4E-44D6-B008-B4DC7837FD93}" destId="{D69F8CF3-9862-46DA-9525-2DE449E9B5A8}" srcOrd="0" destOrd="0" presId="urn:microsoft.com/office/officeart/2005/8/layout/vList2"/>
    <dgm:cxn modelId="{4859E1A2-5CDF-43C6-B5A5-E2AC1DC0194C}" type="presOf" srcId="{95EE62CE-8A6A-413D-AE59-AF14B5F8F15C}" destId="{840B73C3-0CFF-4836-BD84-00A5616B1405}" srcOrd="0" destOrd="0" presId="urn:microsoft.com/office/officeart/2005/8/layout/vList2"/>
    <dgm:cxn modelId="{06D0F6EC-67D5-4726-A67D-320883C2A9A0}" type="presOf" srcId="{494A1AA9-BB82-4061-90DB-41E0BB216F27}" destId="{0E617DAC-57FD-4784-9647-BC47B0278DAA}" srcOrd="0" destOrd="0" presId="urn:microsoft.com/office/officeart/2005/8/layout/vList2"/>
    <dgm:cxn modelId="{C8746BAA-1BA4-4B17-88A6-DFFD3C667261}" srcId="{7C46CC30-5C4E-44D6-B008-B4DC7837FD93}" destId="{8575DEB8-4AC6-452E-A813-B798891903CF}" srcOrd="1" destOrd="0" parTransId="{7461BA52-818F-4DB5-A521-F6121F6A640F}" sibTransId="{7A828EA1-9170-43A6-AE22-2B21E881BA07}"/>
    <dgm:cxn modelId="{5AB88615-C3F8-4AE4-8984-9658A1C5271A}" srcId="{7C46CC30-5C4E-44D6-B008-B4DC7837FD93}" destId="{7D3AD998-B6DB-4F93-983B-12534BE22EFF}" srcOrd="3" destOrd="0" parTransId="{C6068B8B-E6BF-4D12-9CCA-4D9012357532}" sibTransId="{50444478-AAA5-4044-93F8-2A9212A35FAD}"/>
    <dgm:cxn modelId="{F3BAFE11-A7D1-4A4F-8F50-C247C98F68A3}" type="presOf" srcId="{7D3AD998-B6DB-4F93-983B-12534BE22EFF}" destId="{26BD9E69-1E11-4172-BCFB-5A448415FF85}" srcOrd="0" destOrd="0" presId="urn:microsoft.com/office/officeart/2005/8/layout/vList2"/>
    <dgm:cxn modelId="{07BFA020-6BA7-4036-9547-747117D029F1}" srcId="{7C46CC30-5C4E-44D6-B008-B4DC7837FD93}" destId="{494A1AA9-BB82-4061-90DB-41E0BB216F27}" srcOrd="2" destOrd="0" parTransId="{A5AA4F79-CFC5-428F-9ACE-423A9382E55D}" sibTransId="{6C3DA1BF-9F40-4429-97AC-E8DA5BAF655F}"/>
    <dgm:cxn modelId="{91DF4330-3211-4DC3-9A11-462CE74BDBF6}" srcId="{7C46CC30-5C4E-44D6-B008-B4DC7837FD93}" destId="{95EE62CE-8A6A-413D-AE59-AF14B5F8F15C}" srcOrd="0" destOrd="0" parTransId="{4E334905-9138-4454-A07B-C3890DE7D5DB}" sibTransId="{BF72B19D-BDAD-4DAC-B02E-3F23E68F0D6B}"/>
    <dgm:cxn modelId="{C5BF7839-D300-4AFD-B08C-ABE6677328A3}" type="presOf" srcId="{8575DEB8-4AC6-452E-A813-B798891903CF}" destId="{7E902C42-04BB-482F-99CE-6551DD747DE4}" srcOrd="0" destOrd="0" presId="urn:microsoft.com/office/officeart/2005/8/layout/vList2"/>
    <dgm:cxn modelId="{08FEF9A4-4953-493C-AAE2-99CFF8AAB3CF}" type="presParOf" srcId="{D69F8CF3-9862-46DA-9525-2DE449E9B5A8}" destId="{840B73C3-0CFF-4836-BD84-00A5616B1405}" srcOrd="0" destOrd="0" presId="urn:microsoft.com/office/officeart/2005/8/layout/vList2"/>
    <dgm:cxn modelId="{5D1F65A2-B4D0-4B5B-AB39-679BCCD27624}" type="presParOf" srcId="{D69F8CF3-9862-46DA-9525-2DE449E9B5A8}" destId="{7FC90789-5101-4F1A-81D8-EC3C6FEA4C91}" srcOrd="1" destOrd="0" presId="urn:microsoft.com/office/officeart/2005/8/layout/vList2"/>
    <dgm:cxn modelId="{2009C4D9-98B8-4EA6-80A5-A25C223E7A49}" type="presParOf" srcId="{D69F8CF3-9862-46DA-9525-2DE449E9B5A8}" destId="{7E902C42-04BB-482F-99CE-6551DD747DE4}" srcOrd="2" destOrd="0" presId="urn:microsoft.com/office/officeart/2005/8/layout/vList2"/>
    <dgm:cxn modelId="{EFBFDDD6-34F9-4C98-B1A6-F71D643CA9B5}" type="presParOf" srcId="{D69F8CF3-9862-46DA-9525-2DE449E9B5A8}" destId="{2FD8B314-520A-43E3-9006-510EF2350B40}" srcOrd="3" destOrd="0" presId="urn:microsoft.com/office/officeart/2005/8/layout/vList2"/>
    <dgm:cxn modelId="{140FBA69-23F2-4A89-878E-7A5D53D3950A}" type="presParOf" srcId="{D69F8CF3-9862-46DA-9525-2DE449E9B5A8}" destId="{0E617DAC-57FD-4784-9647-BC47B0278DAA}" srcOrd="4" destOrd="0" presId="urn:microsoft.com/office/officeart/2005/8/layout/vList2"/>
    <dgm:cxn modelId="{C9441240-5F3C-4632-905E-A0DFA7CDAB01}" type="presParOf" srcId="{D69F8CF3-9862-46DA-9525-2DE449E9B5A8}" destId="{6F79F320-1951-47E2-802F-26FCD65F632B}" srcOrd="5" destOrd="0" presId="urn:microsoft.com/office/officeart/2005/8/layout/vList2"/>
    <dgm:cxn modelId="{FB5A2147-54BB-4B12-A0CC-E7E7F900E461}" type="presParOf" srcId="{D69F8CF3-9862-46DA-9525-2DE449E9B5A8}" destId="{26BD9E69-1E11-4172-BCFB-5A448415FF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46CC30-5C4E-44D6-B008-B4DC7837FD9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tr-TR"/>
        </a:p>
      </dgm:t>
    </dgm:pt>
    <dgm:pt modelId="{95EE62CE-8A6A-413D-AE59-AF14B5F8F15C}">
      <dgm:prSet/>
      <dgm:spPr/>
      <dgm:t>
        <a:bodyPr/>
        <a:lstStyle/>
        <a:p>
          <a:r>
            <a:rPr lang="tr-TR" dirty="0" smtClean="0"/>
            <a:t>Doğa ve turizm eğitimleri için modül ve eğitim kitleri geliştirme çalışmaları (</a:t>
          </a:r>
          <a:r>
            <a:rPr lang="tr-TR" dirty="0" err="1" smtClean="0"/>
            <a:t>Jeoparkı</a:t>
          </a:r>
          <a:r>
            <a:rPr lang="tr-TR" dirty="0" smtClean="0"/>
            <a:t> Tanıyorum, Antik Kentleri Tanıyorum, Biyolojik Çeşitliliği Tanıyorum, Endüstri Mirasını Tanıyorum vb.)</a:t>
          </a:r>
          <a:endParaRPr lang="tr-TR" dirty="0"/>
        </a:p>
      </dgm:t>
    </dgm:pt>
    <dgm:pt modelId="{4E334905-9138-4454-A07B-C3890DE7D5DB}" type="parTrans" cxnId="{91DF4330-3211-4DC3-9A11-462CE74BDBF6}">
      <dgm:prSet/>
      <dgm:spPr/>
      <dgm:t>
        <a:bodyPr/>
        <a:lstStyle/>
        <a:p>
          <a:endParaRPr lang="tr-TR"/>
        </a:p>
      </dgm:t>
    </dgm:pt>
    <dgm:pt modelId="{BF72B19D-BDAD-4DAC-B02E-3F23E68F0D6B}" type="sibTrans" cxnId="{91DF4330-3211-4DC3-9A11-462CE74BDBF6}">
      <dgm:prSet/>
      <dgm:spPr/>
      <dgm:t>
        <a:bodyPr/>
        <a:lstStyle/>
        <a:p>
          <a:endParaRPr lang="tr-TR"/>
        </a:p>
      </dgm:t>
    </dgm:pt>
    <dgm:pt modelId="{8575DEB8-4AC6-452E-A813-B798891903CF}">
      <dgm:prSet/>
      <dgm:spPr/>
      <dgm:t>
        <a:bodyPr/>
        <a:lstStyle/>
        <a:p>
          <a:r>
            <a:rPr lang="tr-TR" dirty="0" smtClean="0"/>
            <a:t>Yerel müzelerin dijitalleştirilmesi (QR kod oluşturulması, sesli rehber </a:t>
          </a:r>
          <a:r>
            <a:rPr lang="tr-TR" dirty="0" err="1" smtClean="0"/>
            <a:t>vb</a:t>
          </a:r>
          <a:r>
            <a:rPr lang="tr-TR" dirty="0" smtClean="0"/>
            <a:t>).</a:t>
          </a:r>
          <a:endParaRPr lang="tr-TR" dirty="0"/>
        </a:p>
      </dgm:t>
    </dgm:pt>
    <dgm:pt modelId="{7461BA52-818F-4DB5-A521-F6121F6A640F}" type="parTrans" cxnId="{C8746BAA-1BA4-4B17-88A6-DFFD3C667261}">
      <dgm:prSet/>
      <dgm:spPr/>
      <dgm:t>
        <a:bodyPr/>
        <a:lstStyle/>
        <a:p>
          <a:endParaRPr lang="tr-TR"/>
        </a:p>
      </dgm:t>
    </dgm:pt>
    <dgm:pt modelId="{7A828EA1-9170-43A6-AE22-2B21E881BA07}" type="sibTrans" cxnId="{C8746BAA-1BA4-4B17-88A6-DFFD3C667261}">
      <dgm:prSet/>
      <dgm:spPr/>
      <dgm:t>
        <a:bodyPr/>
        <a:lstStyle/>
        <a:p>
          <a:endParaRPr lang="tr-TR"/>
        </a:p>
      </dgm:t>
    </dgm:pt>
    <dgm:pt modelId="{494A1AA9-BB82-4061-90DB-41E0BB216F27}">
      <dgm:prSet/>
      <dgm:spPr/>
      <dgm:t>
        <a:bodyPr/>
        <a:lstStyle/>
        <a:p>
          <a:r>
            <a:rPr lang="tr-TR" dirty="0" smtClean="0"/>
            <a:t>Turizm potansiyeline sahip arkeolojik değerlerle ilgili analiz ve danışmanlık desteği</a:t>
          </a:r>
          <a:endParaRPr lang="tr-TR" dirty="0"/>
        </a:p>
      </dgm:t>
    </dgm:pt>
    <dgm:pt modelId="{A5AA4F79-CFC5-428F-9ACE-423A9382E55D}" type="parTrans" cxnId="{07BFA020-6BA7-4036-9547-747117D029F1}">
      <dgm:prSet/>
      <dgm:spPr/>
      <dgm:t>
        <a:bodyPr/>
        <a:lstStyle/>
        <a:p>
          <a:endParaRPr lang="tr-TR"/>
        </a:p>
      </dgm:t>
    </dgm:pt>
    <dgm:pt modelId="{6C3DA1BF-9F40-4429-97AC-E8DA5BAF655F}" type="sibTrans" cxnId="{07BFA020-6BA7-4036-9547-747117D029F1}">
      <dgm:prSet/>
      <dgm:spPr/>
      <dgm:t>
        <a:bodyPr/>
        <a:lstStyle/>
        <a:p>
          <a:endParaRPr lang="tr-TR"/>
        </a:p>
      </dgm:t>
    </dgm:pt>
    <dgm:pt modelId="{001465D0-A805-462B-96FF-691F2670F75A}">
      <dgm:prSet/>
      <dgm:spPr/>
      <dgm:t>
        <a:bodyPr/>
        <a:lstStyle/>
        <a:p>
          <a:r>
            <a:rPr lang="tr-TR" dirty="0" smtClean="0"/>
            <a:t>Bölgenin </a:t>
          </a:r>
          <a:r>
            <a:rPr lang="tr-TR" dirty="0" err="1" smtClean="0"/>
            <a:t>ekoturizm</a:t>
          </a:r>
          <a:r>
            <a:rPr lang="tr-TR" dirty="0" smtClean="0"/>
            <a:t> değerlerinin tanıtımına yönelik markalaşma danışmanlığı</a:t>
          </a:r>
          <a:endParaRPr lang="tr-TR" dirty="0"/>
        </a:p>
      </dgm:t>
    </dgm:pt>
    <dgm:pt modelId="{96002851-FE3F-45D8-9AFA-6904F543EAA3}" type="parTrans" cxnId="{1AD71FBF-A7B5-40B9-8C97-941F03D7E40C}">
      <dgm:prSet/>
      <dgm:spPr/>
      <dgm:t>
        <a:bodyPr/>
        <a:lstStyle/>
        <a:p>
          <a:endParaRPr lang="tr-TR"/>
        </a:p>
      </dgm:t>
    </dgm:pt>
    <dgm:pt modelId="{089A6256-C50F-4429-899D-BC8934439831}" type="sibTrans" cxnId="{1AD71FBF-A7B5-40B9-8C97-941F03D7E40C}">
      <dgm:prSet/>
      <dgm:spPr/>
      <dgm:t>
        <a:bodyPr/>
        <a:lstStyle/>
        <a:p>
          <a:endParaRPr lang="tr-TR"/>
        </a:p>
      </dgm:t>
    </dgm:pt>
    <dgm:pt modelId="{D69F8CF3-9862-46DA-9525-2DE449E9B5A8}" type="pres">
      <dgm:prSet presAssocID="{7C46CC30-5C4E-44D6-B008-B4DC7837FD93}" presName="linear" presStyleCnt="0">
        <dgm:presLayoutVars>
          <dgm:animLvl val="lvl"/>
          <dgm:resizeHandles val="exact"/>
        </dgm:presLayoutVars>
      </dgm:prSet>
      <dgm:spPr/>
      <dgm:t>
        <a:bodyPr/>
        <a:lstStyle/>
        <a:p>
          <a:endParaRPr lang="tr-TR"/>
        </a:p>
      </dgm:t>
    </dgm:pt>
    <dgm:pt modelId="{840B73C3-0CFF-4836-BD84-00A5616B1405}" type="pres">
      <dgm:prSet presAssocID="{95EE62CE-8A6A-413D-AE59-AF14B5F8F15C}" presName="parentText" presStyleLbl="node1" presStyleIdx="0" presStyleCnt="4">
        <dgm:presLayoutVars>
          <dgm:chMax val="0"/>
          <dgm:bulletEnabled val="1"/>
        </dgm:presLayoutVars>
      </dgm:prSet>
      <dgm:spPr/>
      <dgm:t>
        <a:bodyPr/>
        <a:lstStyle/>
        <a:p>
          <a:endParaRPr lang="tr-TR"/>
        </a:p>
      </dgm:t>
    </dgm:pt>
    <dgm:pt modelId="{7FC90789-5101-4F1A-81D8-EC3C6FEA4C91}" type="pres">
      <dgm:prSet presAssocID="{BF72B19D-BDAD-4DAC-B02E-3F23E68F0D6B}" presName="spacer" presStyleCnt="0"/>
      <dgm:spPr/>
      <dgm:t>
        <a:bodyPr/>
        <a:lstStyle/>
        <a:p>
          <a:endParaRPr lang="tr-TR"/>
        </a:p>
      </dgm:t>
    </dgm:pt>
    <dgm:pt modelId="{7E902C42-04BB-482F-99CE-6551DD747DE4}" type="pres">
      <dgm:prSet presAssocID="{8575DEB8-4AC6-452E-A813-B798891903CF}" presName="parentText" presStyleLbl="node1" presStyleIdx="1" presStyleCnt="4">
        <dgm:presLayoutVars>
          <dgm:chMax val="0"/>
          <dgm:bulletEnabled val="1"/>
        </dgm:presLayoutVars>
      </dgm:prSet>
      <dgm:spPr/>
      <dgm:t>
        <a:bodyPr/>
        <a:lstStyle/>
        <a:p>
          <a:endParaRPr lang="tr-TR"/>
        </a:p>
      </dgm:t>
    </dgm:pt>
    <dgm:pt modelId="{2FD8B314-520A-43E3-9006-510EF2350B40}" type="pres">
      <dgm:prSet presAssocID="{7A828EA1-9170-43A6-AE22-2B21E881BA07}" presName="spacer" presStyleCnt="0"/>
      <dgm:spPr/>
      <dgm:t>
        <a:bodyPr/>
        <a:lstStyle/>
        <a:p>
          <a:endParaRPr lang="tr-TR"/>
        </a:p>
      </dgm:t>
    </dgm:pt>
    <dgm:pt modelId="{0E617DAC-57FD-4784-9647-BC47B0278DAA}" type="pres">
      <dgm:prSet presAssocID="{494A1AA9-BB82-4061-90DB-41E0BB216F27}" presName="parentText" presStyleLbl="node1" presStyleIdx="2" presStyleCnt="4">
        <dgm:presLayoutVars>
          <dgm:chMax val="0"/>
          <dgm:bulletEnabled val="1"/>
        </dgm:presLayoutVars>
      </dgm:prSet>
      <dgm:spPr/>
      <dgm:t>
        <a:bodyPr/>
        <a:lstStyle/>
        <a:p>
          <a:endParaRPr lang="tr-TR"/>
        </a:p>
      </dgm:t>
    </dgm:pt>
    <dgm:pt modelId="{6F79F320-1951-47E2-802F-26FCD65F632B}" type="pres">
      <dgm:prSet presAssocID="{6C3DA1BF-9F40-4429-97AC-E8DA5BAF655F}" presName="spacer" presStyleCnt="0"/>
      <dgm:spPr/>
      <dgm:t>
        <a:bodyPr/>
        <a:lstStyle/>
        <a:p>
          <a:endParaRPr lang="tr-TR"/>
        </a:p>
      </dgm:t>
    </dgm:pt>
    <dgm:pt modelId="{C654ED99-BF43-43A3-9C0A-10FFA5D4AA99}" type="pres">
      <dgm:prSet presAssocID="{001465D0-A805-462B-96FF-691F2670F75A}" presName="parentText" presStyleLbl="node1" presStyleIdx="3" presStyleCnt="4">
        <dgm:presLayoutVars>
          <dgm:chMax val="0"/>
          <dgm:bulletEnabled val="1"/>
        </dgm:presLayoutVars>
      </dgm:prSet>
      <dgm:spPr/>
      <dgm:t>
        <a:bodyPr/>
        <a:lstStyle/>
        <a:p>
          <a:endParaRPr lang="tr-TR"/>
        </a:p>
      </dgm:t>
    </dgm:pt>
  </dgm:ptLst>
  <dgm:cxnLst>
    <dgm:cxn modelId="{CC5B2816-4AEF-4567-9CDF-6676976B8148}" type="presOf" srcId="{001465D0-A805-462B-96FF-691F2670F75A}" destId="{C654ED99-BF43-43A3-9C0A-10FFA5D4AA99}" srcOrd="0" destOrd="0" presId="urn:microsoft.com/office/officeart/2005/8/layout/vList2"/>
    <dgm:cxn modelId="{07BFA020-6BA7-4036-9547-747117D029F1}" srcId="{7C46CC30-5C4E-44D6-B008-B4DC7837FD93}" destId="{494A1AA9-BB82-4061-90DB-41E0BB216F27}" srcOrd="2" destOrd="0" parTransId="{A5AA4F79-CFC5-428F-9ACE-423A9382E55D}" sibTransId="{6C3DA1BF-9F40-4429-97AC-E8DA5BAF655F}"/>
    <dgm:cxn modelId="{4859E1A2-5CDF-43C6-B5A5-E2AC1DC0194C}" type="presOf" srcId="{95EE62CE-8A6A-413D-AE59-AF14B5F8F15C}" destId="{840B73C3-0CFF-4836-BD84-00A5616B1405}" srcOrd="0" destOrd="0" presId="urn:microsoft.com/office/officeart/2005/8/layout/vList2"/>
    <dgm:cxn modelId="{06D0F6EC-67D5-4726-A67D-320883C2A9A0}" type="presOf" srcId="{494A1AA9-BB82-4061-90DB-41E0BB216F27}" destId="{0E617DAC-57FD-4784-9647-BC47B0278DAA}" srcOrd="0" destOrd="0" presId="urn:microsoft.com/office/officeart/2005/8/layout/vList2"/>
    <dgm:cxn modelId="{C8746BAA-1BA4-4B17-88A6-DFFD3C667261}" srcId="{7C46CC30-5C4E-44D6-B008-B4DC7837FD93}" destId="{8575DEB8-4AC6-452E-A813-B798891903CF}" srcOrd="1" destOrd="0" parTransId="{7461BA52-818F-4DB5-A521-F6121F6A640F}" sibTransId="{7A828EA1-9170-43A6-AE22-2B21E881BA07}"/>
    <dgm:cxn modelId="{91DF4330-3211-4DC3-9A11-462CE74BDBF6}" srcId="{7C46CC30-5C4E-44D6-B008-B4DC7837FD93}" destId="{95EE62CE-8A6A-413D-AE59-AF14B5F8F15C}" srcOrd="0" destOrd="0" parTransId="{4E334905-9138-4454-A07B-C3890DE7D5DB}" sibTransId="{BF72B19D-BDAD-4DAC-B02E-3F23E68F0D6B}"/>
    <dgm:cxn modelId="{1AD71FBF-A7B5-40B9-8C97-941F03D7E40C}" srcId="{7C46CC30-5C4E-44D6-B008-B4DC7837FD93}" destId="{001465D0-A805-462B-96FF-691F2670F75A}" srcOrd="3" destOrd="0" parTransId="{96002851-FE3F-45D8-9AFA-6904F543EAA3}" sibTransId="{089A6256-C50F-4429-899D-BC8934439831}"/>
    <dgm:cxn modelId="{5AFC68B9-B60F-4B8B-B198-676A6122E86F}" type="presOf" srcId="{7C46CC30-5C4E-44D6-B008-B4DC7837FD93}" destId="{D69F8CF3-9862-46DA-9525-2DE449E9B5A8}" srcOrd="0" destOrd="0" presId="urn:microsoft.com/office/officeart/2005/8/layout/vList2"/>
    <dgm:cxn modelId="{C5BF7839-D300-4AFD-B08C-ABE6677328A3}" type="presOf" srcId="{8575DEB8-4AC6-452E-A813-B798891903CF}" destId="{7E902C42-04BB-482F-99CE-6551DD747DE4}" srcOrd="0" destOrd="0" presId="urn:microsoft.com/office/officeart/2005/8/layout/vList2"/>
    <dgm:cxn modelId="{08FEF9A4-4953-493C-AAE2-99CFF8AAB3CF}" type="presParOf" srcId="{D69F8CF3-9862-46DA-9525-2DE449E9B5A8}" destId="{840B73C3-0CFF-4836-BD84-00A5616B1405}" srcOrd="0" destOrd="0" presId="urn:microsoft.com/office/officeart/2005/8/layout/vList2"/>
    <dgm:cxn modelId="{5D1F65A2-B4D0-4B5B-AB39-679BCCD27624}" type="presParOf" srcId="{D69F8CF3-9862-46DA-9525-2DE449E9B5A8}" destId="{7FC90789-5101-4F1A-81D8-EC3C6FEA4C91}" srcOrd="1" destOrd="0" presId="urn:microsoft.com/office/officeart/2005/8/layout/vList2"/>
    <dgm:cxn modelId="{2009C4D9-98B8-4EA6-80A5-A25C223E7A49}" type="presParOf" srcId="{D69F8CF3-9862-46DA-9525-2DE449E9B5A8}" destId="{7E902C42-04BB-482F-99CE-6551DD747DE4}" srcOrd="2" destOrd="0" presId="urn:microsoft.com/office/officeart/2005/8/layout/vList2"/>
    <dgm:cxn modelId="{EFBFDDD6-34F9-4C98-B1A6-F71D643CA9B5}" type="presParOf" srcId="{D69F8CF3-9862-46DA-9525-2DE449E9B5A8}" destId="{2FD8B314-520A-43E3-9006-510EF2350B40}" srcOrd="3" destOrd="0" presId="urn:microsoft.com/office/officeart/2005/8/layout/vList2"/>
    <dgm:cxn modelId="{140FBA69-23F2-4A89-878E-7A5D53D3950A}" type="presParOf" srcId="{D69F8CF3-9862-46DA-9525-2DE449E9B5A8}" destId="{0E617DAC-57FD-4784-9647-BC47B0278DAA}" srcOrd="4" destOrd="0" presId="urn:microsoft.com/office/officeart/2005/8/layout/vList2"/>
    <dgm:cxn modelId="{C9441240-5F3C-4632-905E-A0DFA7CDAB01}" type="presParOf" srcId="{D69F8CF3-9862-46DA-9525-2DE449E9B5A8}" destId="{6F79F320-1951-47E2-802F-26FCD65F632B}" srcOrd="5" destOrd="0" presId="urn:microsoft.com/office/officeart/2005/8/layout/vList2"/>
    <dgm:cxn modelId="{4A19BBA3-6415-4DDF-B899-F0AD92B4C4E0}" type="presParOf" srcId="{D69F8CF3-9862-46DA-9525-2DE449E9B5A8}" destId="{C654ED99-BF43-43A3-9C0A-10FFA5D4AA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44AC8B-2AA4-4D3C-A3B4-D386013722A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tr-TR"/>
        </a:p>
      </dgm:t>
    </dgm:pt>
    <dgm:pt modelId="{31788A4C-BF68-4BEE-AA2E-AC3EA72CFD49}">
      <dgm:prSet phldrT="[Metin]"/>
      <dgm:spPr>
        <a:xfrm>
          <a:off x="0" y="55487"/>
          <a:ext cx="4657725" cy="304200"/>
        </a:xfrm>
        <a:prstGeom prst="roundRect">
          <a:avLst/>
        </a:prstGeom>
      </dgm:spPr>
      <dgm:t>
        <a:bodyPr/>
        <a:lstStyle/>
        <a:p>
          <a:pPr algn="l"/>
          <a:r>
            <a:rPr lang="tr-TR">
              <a:latin typeface="+mn-lt"/>
              <a:ea typeface="+mn-ea"/>
              <a:cs typeface="Times New Roman" panose="02020603050405020304" pitchFamily="18" charset="0"/>
            </a:rPr>
            <a:t>Batı Karadeniz Kalkınma Ajansı </a:t>
          </a:r>
        </a:p>
      </dgm:t>
    </dgm:pt>
    <dgm:pt modelId="{BB4FA8D2-A966-4199-8A7F-D99BF1590D75}" type="parTrans" cxnId="{C9FE696D-471F-490B-A870-2522FB9054DD}">
      <dgm:prSet/>
      <dgm:spPr/>
      <dgm:t>
        <a:bodyPr/>
        <a:lstStyle/>
        <a:p>
          <a:pPr algn="l"/>
          <a:endParaRPr lang="tr-TR">
            <a:latin typeface="+mn-lt"/>
          </a:endParaRPr>
        </a:p>
      </dgm:t>
    </dgm:pt>
    <dgm:pt modelId="{61FCB63D-A5EB-4BD3-B44B-8494BB55F939}" type="sibTrans" cxnId="{C9FE696D-471F-490B-A870-2522FB9054DD}">
      <dgm:prSet/>
      <dgm:spPr/>
      <dgm:t>
        <a:bodyPr/>
        <a:lstStyle/>
        <a:p>
          <a:pPr algn="l"/>
          <a:endParaRPr lang="tr-TR">
            <a:latin typeface="+mn-lt"/>
          </a:endParaRPr>
        </a:p>
      </dgm:t>
    </dgm:pt>
    <dgm:pt modelId="{B3067A59-B578-44B5-BA2D-08CAF8D1B425}">
      <dgm:prSet/>
      <dgm:spPr>
        <a:xfrm>
          <a:off x="0" y="359687"/>
          <a:ext cx="4657725" cy="215280"/>
        </a:xfrm>
        <a:prstGeom prst="rect">
          <a:avLst/>
        </a:prstGeom>
      </dgm:spPr>
      <dgm:t>
        <a:bodyPr/>
        <a:lstStyle/>
        <a:p>
          <a:pPr algn="l"/>
          <a:r>
            <a:rPr lang="tr-TR">
              <a:latin typeface="+mn-lt"/>
              <a:ea typeface="+mn-ea"/>
              <a:cs typeface="Times New Roman" panose="02020603050405020304" pitchFamily="18" charset="0"/>
            </a:rPr>
            <a:t>Güney Mah. Zonguldak Yolu Cad. No:36 Kozlu/Zonguldak</a:t>
          </a:r>
        </a:p>
      </dgm:t>
    </dgm:pt>
    <dgm:pt modelId="{DC00EFE2-64C0-4036-A803-922C218F52E0}" type="parTrans" cxnId="{016C6359-94D3-468B-BB87-3EB41A6DB602}">
      <dgm:prSet/>
      <dgm:spPr/>
      <dgm:t>
        <a:bodyPr/>
        <a:lstStyle/>
        <a:p>
          <a:pPr algn="l"/>
          <a:endParaRPr lang="tr-TR">
            <a:latin typeface="+mn-lt"/>
          </a:endParaRPr>
        </a:p>
      </dgm:t>
    </dgm:pt>
    <dgm:pt modelId="{6A39ADA4-8E75-4A09-94B7-1603A10D2DCA}" type="sibTrans" cxnId="{016C6359-94D3-468B-BB87-3EB41A6DB602}">
      <dgm:prSet/>
      <dgm:spPr/>
      <dgm:t>
        <a:bodyPr/>
        <a:lstStyle/>
        <a:p>
          <a:pPr algn="l"/>
          <a:endParaRPr lang="tr-TR">
            <a:latin typeface="+mn-lt"/>
          </a:endParaRPr>
        </a:p>
      </dgm:t>
    </dgm:pt>
    <dgm:pt modelId="{A5263668-7339-40F1-8A6F-6C8E54CAB276}">
      <dgm:prSet/>
      <dgm:spPr>
        <a:xfrm>
          <a:off x="0" y="574967"/>
          <a:ext cx="4657725" cy="304200"/>
        </a:xfrm>
        <a:prstGeom prst="roundRect">
          <a:avLst/>
        </a:prstGeom>
      </dgm:spPr>
      <dgm:t>
        <a:bodyPr/>
        <a:lstStyle/>
        <a:p>
          <a:pPr algn="l"/>
          <a:r>
            <a:rPr lang="tr-TR">
              <a:latin typeface="+mn-lt"/>
              <a:ea typeface="+mn-ea"/>
              <a:cs typeface="Times New Roman" panose="02020603050405020304" pitchFamily="18" charset="0"/>
            </a:rPr>
            <a:t>Karabük Yatırım Destek Ofisi </a:t>
          </a:r>
        </a:p>
      </dgm:t>
    </dgm:pt>
    <dgm:pt modelId="{39264EF8-EE16-413E-A94B-A5CDD8D7B6DE}" type="parTrans" cxnId="{8F7638F6-1D34-4592-BED1-CF21CCA04AE2}">
      <dgm:prSet/>
      <dgm:spPr/>
      <dgm:t>
        <a:bodyPr/>
        <a:lstStyle/>
        <a:p>
          <a:pPr algn="l"/>
          <a:endParaRPr lang="tr-TR">
            <a:latin typeface="+mn-lt"/>
          </a:endParaRPr>
        </a:p>
      </dgm:t>
    </dgm:pt>
    <dgm:pt modelId="{32FC0A60-BD5B-4E73-A6A7-F996A4C4F79D}" type="sibTrans" cxnId="{8F7638F6-1D34-4592-BED1-CF21CCA04AE2}">
      <dgm:prSet/>
      <dgm:spPr/>
      <dgm:t>
        <a:bodyPr/>
        <a:lstStyle/>
        <a:p>
          <a:pPr algn="l"/>
          <a:endParaRPr lang="tr-TR">
            <a:latin typeface="+mn-lt"/>
          </a:endParaRPr>
        </a:p>
      </dgm:t>
    </dgm:pt>
    <dgm:pt modelId="{01AA838B-7453-4255-A7C0-4093675ED41B}">
      <dgm:prSet/>
      <dgm:spPr>
        <a:xfrm>
          <a:off x="0" y="879167"/>
          <a:ext cx="4657725" cy="215280"/>
        </a:xfrm>
        <a:prstGeom prst="rect">
          <a:avLst/>
        </a:prstGeom>
      </dgm:spPr>
      <dgm:t>
        <a:bodyPr/>
        <a:lstStyle/>
        <a:p>
          <a:pPr algn="l"/>
          <a:r>
            <a:rPr lang="tr-TR">
              <a:latin typeface="+mn-lt"/>
              <a:ea typeface="+mn-ea"/>
              <a:cs typeface="Times New Roman" panose="02020603050405020304" pitchFamily="18" charset="0"/>
            </a:rPr>
            <a:t>Ömer Lütfi Özaytaç Cad. Özçelik İş Merkezi No: 5 K:1 D: 3 Merkez/ Karabük</a:t>
          </a:r>
        </a:p>
      </dgm:t>
    </dgm:pt>
    <dgm:pt modelId="{BE685BEE-D2EE-48E9-AE3F-15DC7094B28C}" type="parTrans" cxnId="{68791A0C-6CD6-4EED-8EF7-C6E6382793F3}">
      <dgm:prSet/>
      <dgm:spPr/>
      <dgm:t>
        <a:bodyPr/>
        <a:lstStyle/>
        <a:p>
          <a:pPr algn="l"/>
          <a:endParaRPr lang="tr-TR">
            <a:latin typeface="+mn-lt"/>
          </a:endParaRPr>
        </a:p>
      </dgm:t>
    </dgm:pt>
    <dgm:pt modelId="{88A94FBF-D708-4CBE-91D3-2C1B9EBE416C}" type="sibTrans" cxnId="{68791A0C-6CD6-4EED-8EF7-C6E6382793F3}">
      <dgm:prSet/>
      <dgm:spPr/>
      <dgm:t>
        <a:bodyPr/>
        <a:lstStyle/>
        <a:p>
          <a:pPr algn="l"/>
          <a:endParaRPr lang="tr-TR">
            <a:latin typeface="+mn-lt"/>
          </a:endParaRPr>
        </a:p>
      </dgm:t>
    </dgm:pt>
    <dgm:pt modelId="{1DC1E808-ED43-473E-98A8-617D5A95A1F7}">
      <dgm:prSet/>
      <dgm:spPr>
        <a:xfrm>
          <a:off x="0" y="1094447"/>
          <a:ext cx="4657725" cy="304200"/>
        </a:xfrm>
        <a:prstGeom prst="roundRect">
          <a:avLst/>
        </a:prstGeom>
      </dgm:spPr>
      <dgm:t>
        <a:bodyPr/>
        <a:lstStyle/>
        <a:p>
          <a:pPr algn="l"/>
          <a:r>
            <a:rPr lang="tr-TR">
              <a:latin typeface="+mn-lt"/>
              <a:ea typeface="+mn-ea"/>
              <a:cs typeface="Times New Roman" panose="02020603050405020304" pitchFamily="18" charset="0"/>
            </a:rPr>
            <a:t>Bartın Yatırım Destek Ofisi</a:t>
          </a:r>
        </a:p>
      </dgm:t>
    </dgm:pt>
    <dgm:pt modelId="{349164D3-534F-49FD-91AE-042E52474FCA}" type="parTrans" cxnId="{452F3E9D-416D-465B-8B06-6CE9D5A783ED}">
      <dgm:prSet/>
      <dgm:spPr/>
      <dgm:t>
        <a:bodyPr/>
        <a:lstStyle/>
        <a:p>
          <a:pPr algn="l"/>
          <a:endParaRPr lang="tr-TR">
            <a:latin typeface="+mn-lt"/>
          </a:endParaRPr>
        </a:p>
      </dgm:t>
    </dgm:pt>
    <dgm:pt modelId="{37F182B3-268A-4A21-B737-A76D0B7E4AF1}" type="sibTrans" cxnId="{452F3E9D-416D-465B-8B06-6CE9D5A783ED}">
      <dgm:prSet/>
      <dgm:spPr/>
      <dgm:t>
        <a:bodyPr/>
        <a:lstStyle/>
        <a:p>
          <a:pPr algn="l"/>
          <a:endParaRPr lang="tr-TR">
            <a:latin typeface="+mn-lt"/>
          </a:endParaRPr>
        </a:p>
      </dgm:t>
    </dgm:pt>
    <dgm:pt modelId="{17709492-354C-42BE-ADFA-AC6F29728189}">
      <dgm:prSet/>
      <dgm:spPr>
        <a:xfrm>
          <a:off x="0" y="1398647"/>
          <a:ext cx="4657725" cy="215280"/>
        </a:xfrm>
        <a:prstGeom prst="rect">
          <a:avLst/>
        </a:prstGeom>
      </dgm:spPr>
      <dgm:t>
        <a:bodyPr/>
        <a:lstStyle/>
        <a:p>
          <a:pPr algn="l"/>
          <a:r>
            <a:rPr lang="tr-TR">
              <a:latin typeface="+mn-lt"/>
              <a:ea typeface="+mn-ea"/>
              <a:cs typeface="Times New Roman" panose="02020603050405020304" pitchFamily="18" charset="0"/>
            </a:rPr>
            <a:t>Bülent Ecevit Bulv. Dağlıoğlu Sitesi, D Blok No:70 D:3 Merkez / Bartın</a:t>
          </a:r>
        </a:p>
      </dgm:t>
    </dgm:pt>
    <dgm:pt modelId="{F4449AFB-755E-4228-9C1D-66E937435BA9}" type="parTrans" cxnId="{568716D8-ECF6-4A71-B140-BA79F6A472FA}">
      <dgm:prSet/>
      <dgm:spPr/>
      <dgm:t>
        <a:bodyPr/>
        <a:lstStyle/>
        <a:p>
          <a:pPr algn="l"/>
          <a:endParaRPr lang="tr-TR">
            <a:latin typeface="+mn-lt"/>
          </a:endParaRPr>
        </a:p>
      </dgm:t>
    </dgm:pt>
    <dgm:pt modelId="{31C8583D-5DA8-486D-B3C3-D250580B0610}" type="sibTrans" cxnId="{568716D8-ECF6-4A71-B140-BA79F6A472FA}">
      <dgm:prSet/>
      <dgm:spPr/>
      <dgm:t>
        <a:bodyPr/>
        <a:lstStyle/>
        <a:p>
          <a:pPr algn="l"/>
          <a:endParaRPr lang="tr-TR">
            <a:latin typeface="+mn-lt"/>
          </a:endParaRPr>
        </a:p>
      </dgm:t>
    </dgm:pt>
    <dgm:pt modelId="{714E9D05-B9DC-4343-AA61-EA2263B2B494}" type="pres">
      <dgm:prSet presAssocID="{9144AC8B-2AA4-4D3C-A3B4-D386013722A2}" presName="linear" presStyleCnt="0">
        <dgm:presLayoutVars>
          <dgm:animLvl val="lvl"/>
          <dgm:resizeHandles val="exact"/>
        </dgm:presLayoutVars>
      </dgm:prSet>
      <dgm:spPr/>
      <dgm:t>
        <a:bodyPr/>
        <a:lstStyle/>
        <a:p>
          <a:endParaRPr lang="tr-TR"/>
        </a:p>
      </dgm:t>
    </dgm:pt>
    <dgm:pt modelId="{5D28FA62-916C-4F98-9226-26332C4A129A}" type="pres">
      <dgm:prSet presAssocID="{31788A4C-BF68-4BEE-AA2E-AC3EA72CFD49}" presName="parentText" presStyleLbl="node1" presStyleIdx="0" presStyleCnt="3" custLinFactNeighborX="-18" custLinFactNeighborY="-1204">
        <dgm:presLayoutVars>
          <dgm:chMax val="0"/>
          <dgm:bulletEnabled val="1"/>
        </dgm:presLayoutVars>
      </dgm:prSet>
      <dgm:spPr/>
      <dgm:t>
        <a:bodyPr/>
        <a:lstStyle/>
        <a:p>
          <a:endParaRPr lang="tr-TR"/>
        </a:p>
      </dgm:t>
    </dgm:pt>
    <dgm:pt modelId="{17812917-F980-4D6A-B5DB-4FC34BA60B8A}" type="pres">
      <dgm:prSet presAssocID="{31788A4C-BF68-4BEE-AA2E-AC3EA72CFD49}" presName="childText" presStyleLbl="revTx" presStyleIdx="0" presStyleCnt="3">
        <dgm:presLayoutVars>
          <dgm:bulletEnabled val="1"/>
        </dgm:presLayoutVars>
      </dgm:prSet>
      <dgm:spPr/>
      <dgm:t>
        <a:bodyPr/>
        <a:lstStyle/>
        <a:p>
          <a:endParaRPr lang="tr-TR"/>
        </a:p>
      </dgm:t>
    </dgm:pt>
    <dgm:pt modelId="{328CA3B3-77DA-4D49-A5DD-DAD29B63A6C5}" type="pres">
      <dgm:prSet presAssocID="{A5263668-7339-40F1-8A6F-6C8E54CAB276}" presName="parentText" presStyleLbl="node1" presStyleIdx="1" presStyleCnt="3">
        <dgm:presLayoutVars>
          <dgm:chMax val="0"/>
          <dgm:bulletEnabled val="1"/>
        </dgm:presLayoutVars>
      </dgm:prSet>
      <dgm:spPr/>
      <dgm:t>
        <a:bodyPr/>
        <a:lstStyle/>
        <a:p>
          <a:endParaRPr lang="tr-TR"/>
        </a:p>
      </dgm:t>
    </dgm:pt>
    <dgm:pt modelId="{FBD98CAE-45BE-43D0-AF97-43CC21F69693}" type="pres">
      <dgm:prSet presAssocID="{A5263668-7339-40F1-8A6F-6C8E54CAB276}" presName="childText" presStyleLbl="revTx" presStyleIdx="1" presStyleCnt="3">
        <dgm:presLayoutVars>
          <dgm:bulletEnabled val="1"/>
        </dgm:presLayoutVars>
      </dgm:prSet>
      <dgm:spPr/>
      <dgm:t>
        <a:bodyPr/>
        <a:lstStyle/>
        <a:p>
          <a:endParaRPr lang="tr-TR"/>
        </a:p>
      </dgm:t>
    </dgm:pt>
    <dgm:pt modelId="{E3683B03-EABA-4E8B-9A69-45A8394A6E3F}" type="pres">
      <dgm:prSet presAssocID="{1DC1E808-ED43-473E-98A8-617D5A95A1F7}" presName="parentText" presStyleLbl="node1" presStyleIdx="2" presStyleCnt="3">
        <dgm:presLayoutVars>
          <dgm:chMax val="0"/>
          <dgm:bulletEnabled val="1"/>
        </dgm:presLayoutVars>
      </dgm:prSet>
      <dgm:spPr/>
      <dgm:t>
        <a:bodyPr/>
        <a:lstStyle/>
        <a:p>
          <a:endParaRPr lang="tr-TR"/>
        </a:p>
      </dgm:t>
    </dgm:pt>
    <dgm:pt modelId="{11CC3552-F43F-48D4-A88B-26AB747816AE}" type="pres">
      <dgm:prSet presAssocID="{1DC1E808-ED43-473E-98A8-617D5A95A1F7}" presName="childText" presStyleLbl="revTx" presStyleIdx="2" presStyleCnt="3">
        <dgm:presLayoutVars>
          <dgm:bulletEnabled val="1"/>
        </dgm:presLayoutVars>
      </dgm:prSet>
      <dgm:spPr/>
      <dgm:t>
        <a:bodyPr/>
        <a:lstStyle/>
        <a:p>
          <a:endParaRPr lang="tr-TR"/>
        </a:p>
      </dgm:t>
    </dgm:pt>
  </dgm:ptLst>
  <dgm:cxnLst>
    <dgm:cxn modelId="{452F3E9D-416D-465B-8B06-6CE9D5A783ED}" srcId="{9144AC8B-2AA4-4D3C-A3B4-D386013722A2}" destId="{1DC1E808-ED43-473E-98A8-617D5A95A1F7}" srcOrd="2" destOrd="0" parTransId="{349164D3-534F-49FD-91AE-042E52474FCA}" sibTransId="{37F182B3-268A-4A21-B737-A76D0B7E4AF1}"/>
    <dgm:cxn modelId="{016C6359-94D3-468B-BB87-3EB41A6DB602}" srcId="{31788A4C-BF68-4BEE-AA2E-AC3EA72CFD49}" destId="{B3067A59-B578-44B5-BA2D-08CAF8D1B425}" srcOrd="0" destOrd="0" parTransId="{DC00EFE2-64C0-4036-A803-922C218F52E0}" sibTransId="{6A39ADA4-8E75-4A09-94B7-1603A10D2DCA}"/>
    <dgm:cxn modelId="{E49A00EA-1439-4B7D-A82D-90748EFC1004}" type="presOf" srcId="{1DC1E808-ED43-473E-98A8-617D5A95A1F7}" destId="{E3683B03-EABA-4E8B-9A69-45A8394A6E3F}" srcOrd="0" destOrd="0" presId="urn:microsoft.com/office/officeart/2005/8/layout/vList2"/>
    <dgm:cxn modelId="{4A6AA224-E741-46B9-8433-F5A2A461A46D}" type="presOf" srcId="{31788A4C-BF68-4BEE-AA2E-AC3EA72CFD49}" destId="{5D28FA62-916C-4F98-9226-26332C4A129A}" srcOrd="0" destOrd="0" presId="urn:microsoft.com/office/officeart/2005/8/layout/vList2"/>
    <dgm:cxn modelId="{B9C575D5-279B-495B-A6AA-DCFD252DC5E3}" type="presOf" srcId="{17709492-354C-42BE-ADFA-AC6F29728189}" destId="{11CC3552-F43F-48D4-A88B-26AB747816AE}" srcOrd="0" destOrd="0" presId="urn:microsoft.com/office/officeart/2005/8/layout/vList2"/>
    <dgm:cxn modelId="{8F7638F6-1D34-4592-BED1-CF21CCA04AE2}" srcId="{9144AC8B-2AA4-4D3C-A3B4-D386013722A2}" destId="{A5263668-7339-40F1-8A6F-6C8E54CAB276}" srcOrd="1" destOrd="0" parTransId="{39264EF8-EE16-413E-A94B-A5CDD8D7B6DE}" sibTransId="{32FC0A60-BD5B-4E73-A6A7-F996A4C4F79D}"/>
    <dgm:cxn modelId="{568716D8-ECF6-4A71-B140-BA79F6A472FA}" srcId="{1DC1E808-ED43-473E-98A8-617D5A95A1F7}" destId="{17709492-354C-42BE-ADFA-AC6F29728189}" srcOrd="0" destOrd="0" parTransId="{F4449AFB-755E-4228-9C1D-66E937435BA9}" sibTransId="{31C8583D-5DA8-486D-B3C3-D250580B0610}"/>
    <dgm:cxn modelId="{D57E245E-2CB4-41FF-BB24-17D03050024D}" type="presOf" srcId="{B3067A59-B578-44B5-BA2D-08CAF8D1B425}" destId="{17812917-F980-4D6A-B5DB-4FC34BA60B8A}" srcOrd="0" destOrd="0" presId="urn:microsoft.com/office/officeart/2005/8/layout/vList2"/>
    <dgm:cxn modelId="{AE60D72F-93DB-49D0-B70B-DA5D181A0BC9}" type="presOf" srcId="{9144AC8B-2AA4-4D3C-A3B4-D386013722A2}" destId="{714E9D05-B9DC-4343-AA61-EA2263B2B494}" srcOrd="0" destOrd="0" presId="urn:microsoft.com/office/officeart/2005/8/layout/vList2"/>
    <dgm:cxn modelId="{4CFFAF65-AA9E-4BAA-8803-7BDE5C0B689D}" type="presOf" srcId="{01AA838B-7453-4255-A7C0-4093675ED41B}" destId="{FBD98CAE-45BE-43D0-AF97-43CC21F69693}" srcOrd="0" destOrd="0" presId="urn:microsoft.com/office/officeart/2005/8/layout/vList2"/>
    <dgm:cxn modelId="{BFF6991B-E6AF-4E31-AC55-B149C401F596}" type="presOf" srcId="{A5263668-7339-40F1-8A6F-6C8E54CAB276}" destId="{328CA3B3-77DA-4D49-A5DD-DAD29B63A6C5}" srcOrd="0" destOrd="0" presId="urn:microsoft.com/office/officeart/2005/8/layout/vList2"/>
    <dgm:cxn modelId="{C9FE696D-471F-490B-A870-2522FB9054DD}" srcId="{9144AC8B-2AA4-4D3C-A3B4-D386013722A2}" destId="{31788A4C-BF68-4BEE-AA2E-AC3EA72CFD49}" srcOrd="0" destOrd="0" parTransId="{BB4FA8D2-A966-4199-8A7F-D99BF1590D75}" sibTransId="{61FCB63D-A5EB-4BD3-B44B-8494BB55F939}"/>
    <dgm:cxn modelId="{68791A0C-6CD6-4EED-8EF7-C6E6382793F3}" srcId="{A5263668-7339-40F1-8A6F-6C8E54CAB276}" destId="{01AA838B-7453-4255-A7C0-4093675ED41B}" srcOrd="0" destOrd="0" parTransId="{BE685BEE-D2EE-48E9-AE3F-15DC7094B28C}" sibTransId="{88A94FBF-D708-4CBE-91D3-2C1B9EBE416C}"/>
    <dgm:cxn modelId="{A942ACF7-15D6-46FB-A3C5-2DE373254973}" type="presParOf" srcId="{714E9D05-B9DC-4343-AA61-EA2263B2B494}" destId="{5D28FA62-916C-4F98-9226-26332C4A129A}" srcOrd="0" destOrd="0" presId="urn:microsoft.com/office/officeart/2005/8/layout/vList2"/>
    <dgm:cxn modelId="{BF9749EE-FF2E-416D-82F1-383E7289BC7C}" type="presParOf" srcId="{714E9D05-B9DC-4343-AA61-EA2263B2B494}" destId="{17812917-F980-4D6A-B5DB-4FC34BA60B8A}" srcOrd="1" destOrd="0" presId="urn:microsoft.com/office/officeart/2005/8/layout/vList2"/>
    <dgm:cxn modelId="{6F83FC2A-06D5-465C-9DF9-F6B6677A72BB}" type="presParOf" srcId="{714E9D05-B9DC-4343-AA61-EA2263B2B494}" destId="{328CA3B3-77DA-4D49-A5DD-DAD29B63A6C5}" srcOrd="2" destOrd="0" presId="urn:microsoft.com/office/officeart/2005/8/layout/vList2"/>
    <dgm:cxn modelId="{7E576134-6EE3-4B03-BCF3-D0DCF6340EA7}" type="presParOf" srcId="{714E9D05-B9DC-4343-AA61-EA2263B2B494}" destId="{FBD98CAE-45BE-43D0-AF97-43CC21F69693}" srcOrd="3" destOrd="0" presId="urn:microsoft.com/office/officeart/2005/8/layout/vList2"/>
    <dgm:cxn modelId="{64149ADB-EDCB-4BC4-890D-A6E6662B22EC}" type="presParOf" srcId="{714E9D05-B9DC-4343-AA61-EA2263B2B494}" destId="{E3683B03-EABA-4E8B-9A69-45A8394A6E3F}" srcOrd="4" destOrd="0" presId="urn:microsoft.com/office/officeart/2005/8/layout/vList2"/>
    <dgm:cxn modelId="{941C06F1-1B1A-4F55-B394-80ED18EAAD60}" type="presParOf" srcId="{714E9D05-B9DC-4343-AA61-EA2263B2B494}" destId="{11CC3552-F43F-48D4-A88B-26AB747816A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44AD08-14D2-41D2-A38D-CD2E7DFACDEE}"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tr-TR"/>
        </a:p>
      </dgm:t>
    </dgm:pt>
    <dgm:pt modelId="{22F57E11-D384-4A09-944D-69548E6EE4FE}">
      <dgm:prSet phldrT="[Metin]"/>
      <dgm:spPr/>
      <dgm:t>
        <a:bodyPr/>
        <a:lstStyle/>
        <a:p>
          <a:r>
            <a:rPr lang="tr-TR" dirty="0" smtClean="0"/>
            <a:t>30.12.2024</a:t>
          </a:r>
          <a:endParaRPr lang="tr-TR" dirty="0"/>
        </a:p>
      </dgm:t>
    </dgm:pt>
    <dgm:pt modelId="{9E63EE6A-166E-4C93-B454-8566622B0026}" type="parTrans" cxnId="{FAED3065-4F76-4797-8231-63FD078F5BAF}">
      <dgm:prSet/>
      <dgm:spPr/>
      <dgm:t>
        <a:bodyPr/>
        <a:lstStyle/>
        <a:p>
          <a:endParaRPr lang="tr-TR"/>
        </a:p>
      </dgm:t>
    </dgm:pt>
    <dgm:pt modelId="{FD99957C-0EF1-494A-8973-A2ADE521C419}" type="sibTrans" cxnId="{FAED3065-4F76-4797-8231-63FD078F5BAF}">
      <dgm:prSet/>
      <dgm:spPr/>
      <dgm:t>
        <a:bodyPr/>
        <a:lstStyle/>
        <a:p>
          <a:endParaRPr lang="tr-TR"/>
        </a:p>
      </dgm:t>
    </dgm:pt>
    <dgm:pt modelId="{9A8DEF78-0336-4089-B97B-AEDBDA6D20E1}">
      <dgm:prSet phldrT="[Metin]"/>
      <dgm:spPr/>
      <dgm:t>
        <a:bodyPr/>
        <a:lstStyle/>
        <a:p>
          <a:r>
            <a:rPr lang="tr-TR" dirty="0" smtClean="0"/>
            <a:t>17:00</a:t>
          </a:r>
          <a:endParaRPr lang="tr-TR" dirty="0"/>
        </a:p>
      </dgm:t>
    </dgm:pt>
    <dgm:pt modelId="{E6613A73-9154-4712-A37E-07F9C32E464C}" type="parTrans" cxnId="{3E076F48-9392-4724-B12E-AEB61FB21776}">
      <dgm:prSet/>
      <dgm:spPr/>
      <dgm:t>
        <a:bodyPr/>
        <a:lstStyle/>
        <a:p>
          <a:endParaRPr lang="tr-TR"/>
        </a:p>
      </dgm:t>
    </dgm:pt>
    <dgm:pt modelId="{049D19F6-B7D8-4FEA-9BC7-3A3383CE7F75}" type="sibTrans" cxnId="{3E076F48-9392-4724-B12E-AEB61FB21776}">
      <dgm:prSet/>
      <dgm:spPr/>
      <dgm:t>
        <a:bodyPr/>
        <a:lstStyle/>
        <a:p>
          <a:endParaRPr lang="tr-TR"/>
        </a:p>
      </dgm:t>
    </dgm:pt>
    <dgm:pt modelId="{8F8E7D03-8B7C-47C7-A370-0CB798EB565B}" type="pres">
      <dgm:prSet presAssocID="{2B44AD08-14D2-41D2-A38D-CD2E7DFACDEE}" presName="diagram" presStyleCnt="0">
        <dgm:presLayoutVars>
          <dgm:dir/>
          <dgm:resizeHandles val="exact"/>
        </dgm:presLayoutVars>
      </dgm:prSet>
      <dgm:spPr/>
      <dgm:t>
        <a:bodyPr/>
        <a:lstStyle/>
        <a:p>
          <a:endParaRPr lang="tr-TR"/>
        </a:p>
      </dgm:t>
    </dgm:pt>
    <dgm:pt modelId="{BE56DAA5-6FFE-4543-BAD7-BF1C55C9B52B}" type="pres">
      <dgm:prSet presAssocID="{22F57E11-D384-4A09-944D-69548E6EE4FE}" presName="arrow" presStyleLbl="node1" presStyleIdx="0" presStyleCnt="2" custScaleX="101231" custScaleY="119889" custRadScaleRad="110572" custRadScaleInc="1">
        <dgm:presLayoutVars>
          <dgm:bulletEnabled val="1"/>
        </dgm:presLayoutVars>
      </dgm:prSet>
      <dgm:spPr/>
      <dgm:t>
        <a:bodyPr/>
        <a:lstStyle/>
        <a:p>
          <a:endParaRPr lang="tr-TR"/>
        </a:p>
      </dgm:t>
    </dgm:pt>
    <dgm:pt modelId="{F947F6F7-E7F9-40B8-A23D-6BCEE9EF775B}" type="pres">
      <dgm:prSet presAssocID="{9A8DEF78-0336-4089-B97B-AEDBDA6D20E1}" presName="arrow" presStyleLbl="node1" presStyleIdx="1" presStyleCnt="2" custScaleX="101231" custScaleY="113424">
        <dgm:presLayoutVars>
          <dgm:bulletEnabled val="1"/>
        </dgm:presLayoutVars>
      </dgm:prSet>
      <dgm:spPr/>
      <dgm:t>
        <a:bodyPr/>
        <a:lstStyle/>
        <a:p>
          <a:endParaRPr lang="tr-TR"/>
        </a:p>
      </dgm:t>
    </dgm:pt>
  </dgm:ptLst>
  <dgm:cxnLst>
    <dgm:cxn modelId="{7FD4268A-B987-4A52-9D1E-0F574769EE5E}" type="presOf" srcId="{2B44AD08-14D2-41D2-A38D-CD2E7DFACDEE}" destId="{8F8E7D03-8B7C-47C7-A370-0CB798EB565B}" srcOrd="0" destOrd="0" presId="urn:microsoft.com/office/officeart/2005/8/layout/arrow5"/>
    <dgm:cxn modelId="{FAED3065-4F76-4797-8231-63FD078F5BAF}" srcId="{2B44AD08-14D2-41D2-A38D-CD2E7DFACDEE}" destId="{22F57E11-D384-4A09-944D-69548E6EE4FE}" srcOrd="0" destOrd="0" parTransId="{9E63EE6A-166E-4C93-B454-8566622B0026}" sibTransId="{FD99957C-0EF1-494A-8973-A2ADE521C419}"/>
    <dgm:cxn modelId="{ACA22F36-BB88-4AFA-AC9B-D74839D66EA0}" type="presOf" srcId="{22F57E11-D384-4A09-944D-69548E6EE4FE}" destId="{BE56DAA5-6FFE-4543-BAD7-BF1C55C9B52B}" srcOrd="0" destOrd="0" presId="urn:microsoft.com/office/officeart/2005/8/layout/arrow5"/>
    <dgm:cxn modelId="{3E076F48-9392-4724-B12E-AEB61FB21776}" srcId="{2B44AD08-14D2-41D2-A38D-CD2E7DFACDEE}" destId="{9A8DEF78-0336-4089-B97B-AEDBDA6D20E1}" srcOrd="1" destOrd="0" parTransId="{E6613A73-9154-4712-A37E-07F9C32E464C}" sibTransId="{049D19F6-B7D8-4FEA-9BC7-3A3383CE7F75}"/>
    <dgm:cxn modelId="{6086B8CF-F775-4D07-8A47-7952AC37DACA}" type="presOf" srcId="{9A8DEF78-0336-4089-B97B-AEDBDA6D20E1}" destId="{F947F6F7-E7F9-40B8-A23D-6BCEE9EF775B}" srcOrd="0" destOrd="0" presId="urn:microsoft.com/office/officeart/2005/8/layout/arrow5"/>
    <dgm:cxn modelId="{B7C34F7E-5894-4845-AFD0-9E3673EF94C8}" type="presParOf" srcId="{8F8E7D03-8B7C-47C7-A370-0CB798EB565B}" destId="{BE56DAA5-6FFE-4543-BAD7-BF1C55C9B52B}" srcOrd="0" destOrd="0" presId="urn:microsoft.com/office/officeart/2005/8/layout/arrow5"/>
    <dgm:cxn modelId="{95DC9491-EFE0-478C-B8AB-528EE97DF31C}" type="presParOf" srcId="{8F8E7D03-8B7C-47C7-A370-0CB798EB565B}" destId="{F947F6F7-E7F9-40B8-A23D-6BCEE9EF775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617566F-10FD-4036-AB1B-E29F9B72325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tr-TR"/>
        </a:p>
      </dgm:t>
    </dgm:pt>
    <dgm:pt modelId="{42470AC5-9AA6-4C32-96B0-E565928F6C8D}">
      <dgm:prSet phldrT="[Metin]"/>
      <dgm:spPr/>
      <dgm:t>
        <a:bodyPr/>
        <a:lstStyle/>
        <a:p>
          <a:pPr rtl="0"/>
          <a:r>
            <a:rPr lang="tr-TR" dirty="0" smtClean="0"/>
            <a:t>Başarılı teknik destek başvurularının </a:t>
          </a:r>
          <a:r>
            <a:rPr lang="tr-TR" b="1" u="sng" dirty="0" smtClean="0"/>
            <a:t>Ajans’ın internet sitesinde yayınlanmasını müteakip</a:t>
          </a:r>
          <a:r>
            <a:rPr lang="tr-TR" dirty="0" smtClean="0"/>
            <a:t> </a:t>
          </a:r>
          <a:r>
            <a:rPr lang="tr-TR" b="1" dirty="0" smtClean="0"/>
            <a:t>en geç on iş</a:t>
          </a:r>
          <a:r>
            <a:rPr lang="tr-TR" dirty="0" smtClean="0"/>
            <a:t> </a:t>
          </a:r>
          <a:r>
            <a:rPr lang="tr-TR" b="1" dirty="0" smtClean="0"/>
            <a:t>günü</a:t>
          </a:r>
          <a:r>
            <a:rPr lang="tr-TR" dirty="0" smtClean="0"/>
            <a:t> içinde imzalanır. (İlgili ayın 15-20. günü)</a:t>
          </a:r>
          <a:endParaRPr lang="tr-TR" dirty="0"/>
        </a:p>
      </dgm:t>
    </dgm:pt>
    <dgm:pt modelId="{C277DBF8-3AF2-4B11-9775-E2E657AAC969}" type="parTrans" cxnId="{5199DBB5-2949-4D81-BADD-24F108D6B06A}">
      <dgm:prSet/>
      <dgm:spPr/>
      <dgm:t>
        <a:bodyPr/>
        <a:lstStyle/>
        <a:p>
          <a:endParaRPr lang="tr-TR"/>
        </a:p>
      </dgm:t>
    </dgm:pt>
    <dgm:pt modelId="{FE2E1BB2-A0B2-4ED5-8847-8923C722CDF3}" type="sibTrans" cxnId="{5199DBB5-2949-4D81-BADD-24F108D6B06A}">
      <dgm:prSet/>
      <dgm:spPr/>
      <dgm:t>
        <a:bodyPr/>
        <a:lstStyle/>
        <a:p>
          <a:endParaRPr lang="tr-TR"/>
        </a:p>
      </dgm:t>
    </dgm:pt>
    <dgm:pt modelId="{489B349D-B1CB-4350-8615-FB83014ED8C6}">
      <dgm:prSet phldrT="[Metin]"/>
      <dgm:spPr/>
      <dgm:t>
        <a:bodyPr/>
        <a:lstStyle/>
        <a:p>
          <a:r>
            <a:rPr lang="tr-TR" dirty="0" smtClean="0"/>
            <a:t>Başvuru sahibi ve Ajans adına yönetim kurulu başkanı veya yönetim kurulunun yetkilendirmesi halinde genel sekreter tarafından KAYS üzerinden imzalanır.</a:t>
          </a:r>
          <a:endParaRPr lang="tr-TR" dirty="0"/>
        </a:p>
      </dgm:t>
    </dgm:pt>
    <dgm:pt modelId="{64F04EC4-F244-44AB-A74D-1C2DE26E0C7C}" type="parTrans" cxnId="{50FDEA81-ED9D-43B0-8FF4-A341B9E1DDE8}">
      <dgm:prSet/>
      <dgm:spPr/>
      <dgm:t>
        <a:bodyPr/>
        <a:lstStyle/>
        <a:p>
          <a:endParaRPr lang="tr-TR"/>
        </a:p>
      </dgm:t>
    </dgm:pt>
    <dgm:pt modelId="{51FC4AF1-CA8F-419C-BEC4-F4D8E405E45F}" type="sibTrans" cxnId="{50FDEA81-ED9D-43B0-8FF4-A341B9E1DDE8}">
      <dgm:prSet/>
      <dgm:spPr/>
      <dgm:t>
        <a:bodyPr/>
        <a:lstStyle/>
        <a:p>
          <a:endParaRPr lang="tr-TR"/>
        </a:p>
      </dgm:t>
    </dgm:pt>
    <dgm:pt modelId="{8D2F6A1E-5AEC-491F-BF29-14484FABD726}">
      <dgm:prSet phldrT="[Metin]"/>
      <dgm:spPr/>
      <dgm:t>
        <a:bodyPr/>
        <a:lstStyle/>
        <a:p>
          <a:r>
            <a:rPr lang="tr-TR" dirty="0" smtClean="0"/>
            <a:t>E-imza kullanılamaması durumunda sözleşme imzalanmasına ilişkin süre içinde başvuru sahibinin Ajans’a müracaatı zorunludur. </a:t>
          </a:r>
          <a:endParaRPr lang="tr-TR" dirty="0"/>
        </a:p>
      </dgm:t>
    </dgm:pt>
    <dgm:pt modelId="{0F621C06-81AC-48FF-8844-E1FA7C8CDC86}" type="parTrans" cxnId="{F5F46034-FEEA-498E-8976-4CB90A5C9340}">
      <dgm:prSet/>
      <dgm:spPr/>
      <dgm:t>
        <a:bodyPr/>
        <a:lstStyle/>
        <a:p>
          <a:endParaRPr lang="tr-TR"/>
        </a:p>
      </dgm:t>
    </dgm:pt>
    <dgm:pt modelId="{9010E0F4-DC94-4946-BA07-CA4041FE6C55}" type="sibTrans" cxnId="{F5F46034-FEEA-498E-8976-4CB90A5C9340}">
      <dgm:prSet/>
      <dgm:spPr/>
      <dgm:t>
        <a:bodyPr/>
        <a:lstStyle/>
        <a:p>
          <a:endParaRPr lang="tr-TR"/>
        </a:p>
      </dgm:t>
    </dgm:pt>
    <dgm:pt modelId="{A0E884BF-5D1D-44B2-BF5F-6D003E1F79CB}">
      <dgm:prSet phldrT="[Metin]"/>
      <dgm:spPr/>
      <dgm:t>
        <a:bodyPr/>
        <a:lstStyle/>
        <a:p>
          <a:r>
            <a:rPr lang="tr-TR" dirty="0" smtClean="0"/>
            <a:t>Bu süre zarfında, mücbir bir sebepten ötürü sözleşme imzalamaya gelemeyeceğini bildiren sözleşme sahiplerine on günlük ilave süre tanınabilir. </a:t>
          </a:r>
          <a:endParaRPr lang="tr-TR" dirty="0"/>
        </a:p>
      </dgm:t>
    </dgm:pt>
    <dgm:pt modelId="{A8169A61-94C5-4C4E-996D-BD34FD0C6040}" type="parTrans" cxnId="{64DF6ED7-16C8-4EA4-8EDD-1BA3B456EC90}">
      <dgm:prSet/>
      <dgm:spPr/>
      <dgm:t>
        <a:bodyPr/>
        <a:lstStyle/>
        <a:p>
          <a:endParaRPr lang="tr-TR"/>
        </a:p>
      </dgm:t>
    </dgm:pt>
    <dgm:pt modelId="{EB97BC44-2C99-4DE1-AF91-0A1BC81E6500}" type="sibTrans" cxnId="{64DF6ED7-16C8-4EA4-8EDD-1BA3B456EC90}">
      <dgm:prSet/>
      <dgm:spPr/>
      <dgm:t>
        <a:bodyPr/>
        <a:lstStyle/>
        <a:p>
          <a:endParaRPr lang="tr-TR"/>
        </a:p>
      </dgm:t>
    </dgm:pt>
    <dgm:pt modelId="{3763136C-9A57-4924-9C58-A30F890A5E8D}">
      <dgm:prSet phldrT="[Metin]"/>
      <dgm:spPr/>
      <dgm:t>
        <a:bodyPr/>
        <a:lstStyle/>
        <a:p>
          <a:r>
            <a:rPr lang="tr-TR" dirty="0" smtClean="0"/>
            <a:t>Sunulan belgelerin gerçeğe aykırı yahut </a:t>
          </a:r>
          <a:r>
            <a:rPr lang="tr-TR" dirty="0" err="1" smtClean="0"/>
            <a:t>KAYS’ta</a:t>
          </a:r>
          <a:r>
            <a:rPr lang="tr-TR" dirty="0" smtClean="0"/>
            <a:t> yer alan bilgi ve belgelerden farklı olması durumunda da başvuru sahibiyle sözleşme imzalanmaz.</a:t>
          </a:r>
          <a:endParaRPr lang="tr-TR" dirty="0"/>
        </a:p>
      </dgm:t>
    </dgm:pt>
    <dgm:pt modelId="{A431D99D-CBF4-4A37-BE36-02E178763A44}" type="parTrans" cxnId="{E106E31E-A659-4A05-8F96-88EE480AFFD7}">
      <dgm:prSet/>
      <dgm:spPr/>
      <dgm:t>
        <a:bodyPr/>
        <a:lstStyle/>
        <a:p>
          <a:endParaRPr lang="tr-TR"/>
        </a:p>
      </dgm:t>
    </dgm:pt>
    <dgm:pt modelId="{972571E0-D5B0-42C5-8A4C-B70416B69B39}" type="sibTrans" cxnId="{E106E31E-A659-4A05-8F96-88EE480AFFD7}">
      <dgm:prSet/>
      <dgm:spPr/>
      <dgm:t>
        <a:bodyPr/>
        <a:lstStyle/>
        <a:p>
          <a:endParaRPr lang="tr-TR"/>
        </a:p>
      </dgm:t>
    </dgm:pt>
    <dgm:pt modelId="{85302A09-6F77-438C-AEB4-D4FE9CF186A4}" type="pres">
      <dgm:prSet presAssocID="{6617566F-10FD-4036-AB1B-E29F9B723256}" presName="diagram" presStyleCnt="0">
        <dgm:presLayoutVars>
          <dgm:dir/>
          <dgm:resizeHandles val="exact"/>
        </dgm:presLayoutVars>
      </dgm:prSet>
      <dgm:spPr/>
      <dgm:t>
        <a:bodyPr/>
        <a:lstStyle/>
        <a:p>
          <a:endParaRPr lang="tr-TR"/>
        </a:p>
      </dgm:t>
    </dgm:pt>
    <dgm:pt modelId="{F888DE43-CDEE-4C4A-BB20-30A4D0EE74F7}" type="pres">
      <dgm:prSet presAssocID="{42470AC5-9AA6-4C32-96B0-E565928F6C8D}" presName="node" presStyleLbl="node1" presStyleIdx="0" presStyleCnt="5">
        <dgm:presLayoutVars>
          <dgm:bulletEnabled val="1"/>
        </dgm:presLayoutVars>
      </dgm:prSet>
      <dgm:spPr/>
      <dgm:t>
        <a:bodyPr/>
        <a:lstStyle/>
        <a:p>
          <a:endParaRPr lang="tr-TR"/>
        </a:p>
      </dgm:t>
    </dgm:pt>
    <dgm:pt modelId="{B9AA02B5-A9EC-48CF-B46C-390575AEAE14}" type="pres">
      <dgm:prSet presAssocID="{FE2E1BB2-A0B2-4ED5-8847-8923C722CDF3}" presName="sibTrans" presStyleCnt="0"/>
      <dgm:spPr/>
    </dgm:pt>
    <dgm:pt modelId="{B505CF1D-8484-4B10-8C4F-2899BC66226D}" type="pres">
      <dgm:prSet presAssocID="{489B349D-B1CB-4350-8615-FB83014ED8C6}" presName="node" presStyleLbl="node1" presStyleIdx="1" presStyleCnt="5">
        <dgm:presLayoutVars>
          <dgm:bulletEnabled val="1"/>
        </dgm:presLayoutVars>
      </dgm:prSet>
      <dgm:spPr/>
      <dgm:t>
        <a:bodyPr/>
        <a:lstStyle/>
        <a:p>
          <a:endParaRPr lang="tr-TR"/>
        </a:p>
      </dgm:t>
    </dgm:pt>
    <dgm:pt modelId="{C66816F8-2FE5-4AC2-BABA-148CF3E8409F}" type="pres">
      <dgm:prSet presAssocID="{51FC4AF1-CA8F-419C-BEC4-F4D8E405E45F}" presName="sibTrans" presStyleCnt="0"/>
      <dgm:spPr/>
    </dgm:pt>
    <dgm:pt modelId="{52D2AABF-F101-4956-B293-29478905FC1A}" type="pres">
      <dgm:prSet presAssocID="{8D2F6A1E-5AEC-491F-BF29-14484FABD726}" presName="node" presStyleLbl="node1" presStyleIdx="2" presStyleCnt="5">
        <dgm:presLayoutVars>
          <dgm:bulletEnabled val="1"/>
        </dgm:presLayoutVars>
      </dgm:prSet>
      <dgm:spPr/>
      <dgm:t>
        <a:bodyPr/>
        <a:lstStyle/>
        <a:p>
          <a:endParaRPr lang="tr-TR"/>
        </a:p>
      </dgm:t>
    </dgm:pt>
    <dgm:pt modelId="{0B3D7E11-E66C-4B99-8637-F94B9B8B3AF7}" type="pres">
      <dgm:prSet presAssocID="{9010E0F4-DC94-4946-BA07-CA4041FE6C55}" presName="sibTrans" presStyleCnt="0"/>
      <dgm:spPr/>
    </dgm:pt>
    <dgm:pt modelId="{F9F98B0F-3EC6-4682-937E-A99C8C02D0B8}" type="pres">
      <dgm:prSet presAssocID="{A0E884BF-5D1D-44B2-BF5F-6D003E1F79CB}" presName="node" presStyleLbl="node1" presStyleIdx="3" presStyleCnt="5">
        <dgm:presLayoutVars>
          <dgm:bulletEnabled val="1"/>
        </dgm:presLayoutVars>
      </dgm:prSet>
      <dgm:spPr/>
      <dgm:t>
        <a:bodyPr/>
        <a:lstStyle/>
        <a:p>
          <a:endParaRPr lang="tr-TR"/>
        </a:p>
      </dgm:t>
    </dgm:pt>
    <dgm:pt modelId="{FA27E6D2-5345-421E-AB7D-044262D553CE}" type="pres">
      <dgm:prSet presAssocID="{EB97BC44-2C99-4DE1-AF91-0A1BC81E6500}" presName="sibTrans" presStyleCnt="0"/>
      <dgm:spPr/>
    </dgm:pt>
    <dgm:pt modelId="{C87D2268-76A0-4814-A2F0-01B7E807D68A}" type="pres">
      <dgm:prSet presAssocID="{3763136C-9A57-4924-9C58-A30F890A5E8D}" presName="node" presStyleLbl="node1" presStyleIdx="4" presStyleCnt="5">
        <dgm:presLayoutVars>
          <dgm:bulletEnabled val="1"/>
        </dgm:presLayoutVars>
      </dgm:prSet>
      <dgm:spPr/>
      <dgm:t>
        <a:bodyPr/>
        <a:lstStyle/>
        <a:p>
          <a:endParaRPr lang="tr-TR"/>
        </a:p>
      </dgm:t>
    </dgm:pt>
  </dgm:ptLst>
  <dgm:cxnLst>
    <dgm:cxn modelId="{64DF6ED7-16C8-4EA4-8EDD-1BA3B456EC90}" srcId="{6617566F-10FD-4036-AB1B-E29F9B723256}" destId="{A0E884BF-5D1D-44B2-BF5F-6D003E1F79CB}" srcOrd="3" destOrd="0" parTransId="{A8169A61-94C5-4C4E-996D-BD34FD0C6040}" sibTransId="{EB97BC44-2C99-4DE1-AF91-0A1BC81E6500}"/>
    <dgm:cxn modelId="{5199DBB5-2949-4D81-BADD-24F108D6B06A}" srcId="{6617566F-10FD-4036-AB1B-E29F9B723256}" destId="{42470AC5-9AA6-4C32-96B0-E565928F6C8D}" srcOrd="0" destOrd="0" parTransId="{C277DBF8-3AF2-4B11-9775-E2E657AAC969}" sibTransId="{FE2E1BB2-A0B2-4ED5-8847-8923C722CDF3}"/>
    <dgm:cxn modelId="{6FE4E996-0EEE-474F-BA47-7A5569BCD1C2}" type="presOf" srcId="{42470AC5-9AA6-4C32-96B0-E565928F6C8D}" destId="{F888DE43-CDEE-4C4A-BB20-30A4D0EE74F7}" srcOrd="0" destOrd="0" presId="urn:microsoft.com/office/officeart/2005/8/layout/default"/>
    <dgm:cxn modelId="{D55F65A7-1A51-4815-B96C-A762D679A285}" type="presOf" srcId="{8D2F6A1E-5AEC-491F-BF29-14484FABD726}" destId="{52D2AABF-F101-4956-B293-29478905FC1A}" srcOrd="0" destOrd="0" presId="urn:microsoft.com/office/officeart/2005/8/layout/default"/>
    <dgm:cxn modelId="{820922C1-0E14-47AD-828B-4C343F03E252}" type="presOf" srcId="{3763136C-9A57-4924-9C58-A30F890A5E8D}" destId="{C87D2268-76A0-4814-A2F0-01B7E807D68A}" srcOrd="0" destOrd="0" presId="urn:microsoft.com/office/officeart/2005/8/layout/default"/>
    <dgm:cxn modelId="{B9212928-2068-494D-9A5A-CB053684D8DC}" type="presOf" srcId="{6617566F-10FD-4036-AB1B-E29F9B723256}" destId="{85302A09-6F77-438C-AEB4-D4FE9CF186A4}" srcOrd="0" destOrd="0" presId="urn:microsoft.com/office/officeart/2005/8/layout/default"/>
    <dgm:cxn modelId="{19492D72-0CE0-4EA2-8B07-C76618A75611}" type="presOf" srcId="{489B349D-B1CB-4350-8615-FB83014ED8C6}" destId="{B505CF1D-8484-4B10-8C4F-2899BC66226D}" srcOrd="0" destOrd="0" presId="urn:microsoft.com/office/officeart/2005/8/layout/default"/>
    <dgm:cxn modelId="{50FDEA81-ED9D-43B0-8FF4-A341B9E1DDE8}" srcId="{6617566F-10FD-4036-AB1B-E29F9B723256}" destId="{489B349D-B1CB-4350-8615-FB83014ED8C6}" srcOrd="1" destOrd="0" parTransId="{64F04EC4-F244-44AB-A74D-1C2DE26E0C7C}" sibTransId="{51FC4AF1-CA8F-419C-BEC4-F4D8E405E45F}"/>
    <dgm:cxn modelId="{E106E31E-A659-4A05-8F96-88EE480AFFD7}" srcId="{6617566F-10FD-4036-AB1B-E29F9B723256}" destId="{3763136C-9A57-4924-9C58-A30F890A5E8D}" srcOrd="4" destOrd="0" parTransId="{A431D99D-CBF4-4A37-BE36-02E178763A44}" sibTransId="{972571E0-D5B0-42C5-8A4C-B70416B69B39}"/>
    <dgm:cxn modelId="{F5F46034-FEEA-498E-8976-4CB90A5C9340}" srcId="{6617566F-10FD-4036-AB1B-E29F9B723256}" destId="{8D2F6A1E-5AEC-491F-BF29-14484FABD726}" srcOrd="2" destOrd="0" parTransId="{0F621C06-81AC-48FF-8844-E1FA7C8CDC86}" sibTransId="{9010E0F4-DC94-4946-BA07-CA4041FE6C55}"/>
    <dgm:cxn modelId="{35EE8800-C035-475F-919D-B4205848A1B9}" type="presOf" srcId="{A0E884BF-5D1D-44B2-BF5F-6D003E1F79CB}" destId="{F9F98B0F-3EC6-4682-937E-A99C8C02D0B8}" srcOrd="0" destOrd="0" presId="urn:microsoft.com/office/officeart/2005/8/layout/default"/>
    <dgm:cxn modelId="{8911F6D6-AD31-466C-BDBE-14CB372BE85E}" type="presParOf" srcId="{85302A09-6F77-438C-AEB4-D4FE9CF186A4}" destId="{F888DE43-CDEE-4C4A-BB20-30A4D0EE74F7}" srcOrd="0" destOrd="0" presId="urn:microsoft.com/office/officeart/2005/8/layout/default"/>
    <dgm:cxn modelId="{C7D5F823-2686-48D5-B021-5015D400EE11}" type="presParOf" srcId="{85302A09-6F77-438C-AEB4-D4FE9CF186A4}" destId="{B9AA02B5-A9EC-48CF-B46C-390575AEAE14}" srcOrd="1" destOrd="0" presId="urn:microsoft.com/office/officeart/2005/8/layout/default"/>
    <dgm:cxn modelId="{37F82A06-F9B7-4C0B-B4D4-B22B505A7DD7}" type="presParOf" srcId="{85302A09-6F77-438C-AEB4-D4FE9CF186A4}" destId="{B505CF1D-8484-4B10-8C4F-2899BC66226D}" srcOrd="2" destOrd="0" presId="urn:microsoft.com/office/officeart/2005/8/layout/default"/>
    <dgm:cxn modelId="{89BD7F36-0BA1-49D7-9149-402ECD2FF14D}" type="presParOf" srcId="{85302A09-6F77-438C-AEB4-D4FE9CF186A4}" destId="{C66816F8-2FE5-4AC2-BABA-148CF3E8409F}" srcOrd="3" destOrd="0" presId="urn:microsoft.com/office/officeart/2005/8/layout/default"/>
    <dgm:cxn modelId="{68E597D9-75DC-4D26-84F3-94E9BE869A35}" type="presParOf" srcId="{85302A09-6F77-438C-AEB4-D4FE9CF186A4}" destId="{52D2AABF-F101-4956-B293-29478905FC1A}" srcOrd="4" destOrd="0" presId="urn:microsoft.com/office/officeart/2005/8/layout/default"/>
    <dgm:cxn modelId="{1F64CBBA-649E-480E-97D1-0E65C0F7FC0B}" type="presParOf" srcId="{85302A09-6F77-438C-AEB4-D4FE9CF186A4}" destId="{0B3D7E11-E66C-4B99-8637-F94B9B8B3AF7}" srcOrd="5" destOrd="0" presId="urn:microsoft.com/office/officeart/2005/8/layout/default"/>
    <dgm:cxn modelId="{CA6FD346-D919-4828-BAD4-564EB9A3C081}" type="presParOf" srcId="{85302A09-6F77-438C-AEB4-D4FE9CF186A4}" destId="{F9F98B0F-3EC6-4682-937E-A99C8C02D0B8}" srcOrd="6" destOrd="0" presId="urn:microsoft.com/office/officeart/2005/8/layout/default"/>
    <dgm:cxn modelId="{E1B1ED7E-A2B1-42E0-A630-FB7AC6386C6A}" type="presParOf" srcId="{85302A09-6F77-438C-AEB4-D4FE9CF186A4}" destId="{FA27E6D2-5345-421E-AB7D-044262D553CE}" srcOrd="7" destOrd="0" presId="urn:microsoft.com/office/officeart/2005/8/layout/default"/>
    <dgm:cxn modelId="{F1A7FDDA-83C5-4684-AC3C-705D04589A81}" type="presParOf" srcId="{85302A09-6F77-438C-AEB4-D4FE9CF186A4}" destId="{C87D2268-76A0-4814-A2F0-01B7E807D68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B0424C-E1E0-4E03-A34F-1420048A3206}"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2D91B0A6-B088-44AB-9460-ED48B9A62514}">
      <dgm:prSet phldrT="[Metin]" custT="1"/>
      <dgm:spPr/>
      <dgm:t>
        <a:bodyPr/>
        <a:lstStyle/>
        <a:p>
          <a:r>
            <a:rPr lang="tr-TR" sz="1100" dirty="0">
              <a:latin typeface="+mn-lt"/>
              <a:cs typeface="Times New Roman" panose="02020603050405020304" pitchFamily="18" charset="0"/>
            </a:rPr>
            <a:t>Kimlik beyan formu</a:t>
          </a:r>
        </a:p>
      </dgm:t>
    </dgm:pt>
    <dgm:pt modelId="{D8D6F85E-1EFB-44FC-8D3F-38F189A09FC3}" type="parTrans" cxnId="{C4CAFD6C-1EFB-41A8-A5D6-AACB43D3BFEC}">
      <dgm:prSet/>
      <dgm:spPr/>
      <dgm:t>
        <a:bodyPr/>
        <a:lstStyle/>
        <a:p>
          <a:endParaRPr lang="tr-TR" sz="2400">
            <a:latin typeface="+mn-lt"/>
          </a:endParaRPr>
        </a:p>
      </dgm:t>
    </dgm:pt>
    <dgm:pt modelId="{8A0FF8A4-E962-4CBF-9773-565A6D402213}" type="sibTrans" cxnId="{C4CAFD6C-1EFB-41A8-A5D6-AACB43D3BFEC}">
      <dgm:prSet/>
      <dgm:spPr/>
      <dgm:t>
        <a:bodyPr/>
        <a:lstStyle/>
        <a:p>
          <a:endParaRPr lang="tr-TR" sz="2400">
            <a:latin typeface="+mn-lt"/>
          </a:endParaRPr>
        </a:p>
      </dgm:t>
    </dgm:pt>
    <dgm:pt modelId="{0EAE5050-908A-4E4E-B472-948AA567371E}">
      <dgm:prSet phldrT="[Metin]" custT="1"/>
      <dgm:spPr/>
      <dgm:t>
        <a:bodyPr/>
        <a:lstStyle/>
        <a:p>
          <a:r>
            <a:rPr lang="tr-TR" sz="1100" dirty="0">
              <a:latin typeface="+mn-lt"/>
              <a:cs typeface="Times New Roman" panose="02020603050405020304" pitchFamily="18" charset="0"/>
            </a:rPr>
            <a:t>Kar amacı gütmeyen kurum/kuruluşlar için yetkili kişi değişti ise yetkilendirme belgesi</a:t>
          </a:r>
        </a:p>
      </dgm:t>
    </dgm:pt>
    <dgm:pt modelId="{2A6A5673-96BE-447F-B6C0-AAF0CCBAC66B}" type="parTrans" cxnId="{B8B100DA-D9BD-4ABA-A243-8CC918B76936}">
      <dgm:prSet/>
      <dgm:spPr/>
      <dgm:t>
        <a:bodyPr/>
        <a:lstStyle/>
        <a:p>
          <a:endParaRPr lang="tr-TR" sz="2400">
            <a:latin typeface="+mn-lt"/>
          </a:endParaRPr>
        </a:p>
      </dgm:t>
    </dgm:pt>
    <dgm:pt modelId="{7F225F3A-874D-4F9C-802F-CD385CB87227}" type="sibTrans" cxnId="{B8B100DA-D9BD-4ABA-A243-8CC918B76936}">
      <dgm:prSet/>
      <dgm:spPr/>
      <dgm:t>
        <a:bodyPr/>
        <a:lstStyle/>
        <a:p>
          <a:endParaRPr lang="tr-TR" sz="2400">
            <a:latin typeface="+mn-lt"/>
          </a:endParaRPr>
        </a:p>
      </dgm:t>
    </dgm:pt>
    <dgm:pt modelId="{7EFA725B-4E69-4E30-97D6-8D2FADE463BB}">
      <dgm:prSet phldrT="[Metin]" custT="1"/>
      <dgm:spPr/>
      <dgm:t>
        <a:bodyPr/>
        <a:lstStyle/>
        <a:p>
          <a:r>
            <a:rPr lang="tr-TR" sz="1100">
              <a:latin typeface="+mn-lt"/>
              <a:cs typeface="Times New Roman" panose="02020603050405020304" pitchFamily="18" charset="0"/>
            </a:rPr>
            <a:t>Kar amacı güden gerçek ve tüzel kişiler için yetkili kişi/kişilerin imza sirküsü aslı/onaylı sureti</a:t>
          </a:r>
        </a:p>
      </dgm:t>
    </dgm:pt>
    <dgm:pt modelId="{5B9478C5-D5B5-4147-96E7-98A31C97CD5C}" type="parTrans" cxnId="{B47C6783-2C76-4DE0-81DE-B1B68123DC20}">
      <dgm:prSet/>
      <dgm:spPr/>
      <dgm:t>
        <a:bodyPr/>
        <a:lstStyle/>
        <a:p>
          <a:endParaRPr lang="tr-TR" sz="2400">
            <a:latin typeface="+mn-lt"/>
          </a:endParaRPr>
        </a:p>
      </dgm:t>
    </dgm:pt>
    <dgm:pt modelId="{BE47181A-8149-40A6-95CC-CD4A69799169}" type="sibTrans" cxnId="{B47C6783-2C76-4DE0-81DE-B1B68123DC20}">
      <dgm:prSet/>
      <dgm:spPr/>
      <dgm:t>
        <a:bodyPr/>
        <a:lstStyle/>
        <a:p>
          <a:endParaRPr lang="tr-TR" sz="2400">
            <a:latin typeface="+mn-lt"/>
          </a:endParaRPr>
        </a:p>
      </dgm:t>
    </dgm:pt>
    <dgm:pt modelId="{007555EE-DD30-4903-83C9-3A023FF1DF0F}">
      <dgm:prSet phldrT="[Metin]" custT="1"/>
      <dgm:spPr/>
      <dgm:t>
        <a:bodyPr/>
        <a:lstStyle/>
        <a:p>
          <a:r>
            <a:rPr lang="tr-TR" sz="1800">
              <a:latin typeface="+mn-lt"/>
              <a:cs typeface="Times New Roman" panose="02020603050405020304" pitchFamily="18" charset="0"/>
            </a:rPr>
            <a:t>2</a:t>
          </a:r>
        </a:p>
      </dgm:t>
    </dgm:pt>
    <dgm:pt modelId="{8400C2D5-C6E9-4840-899F-208A6341F9E2}" type="sibTrans" cxnId="{2D1B6CC7-A757-4234-93F8-8F449239C08D}">
      <dgm:prSet/>
      <dgm:spPr/>
      <dgm:t>
        <a:bodyPr/>
        <a:lstStyle/>
        <a:p>
          <a:endParaRPr lang="tr-TR" sz="2400">
            <a:latin typeface="+mn-lt"/>
          </a:endParaRPr>
        </a:p>
      </dgm:t>
    </dgm:pt>
    <dgm:pt modelId="{57F90152-2EF7-40CE-975A-65322CB39D7A}" type="parTrans" cxnId="{2D1B6CC7-A757-4234-93F8-8F449239C08D}">
      <dgm:prSet/>
      <dgm:spPr/>
      <dgm:t>
        <a:bodyPr/>
        <a:lstStyle/>
        <a:p>
          <a:endParaRPr lang="tr-TR" sz="2400">
            <a:latin typeface="+mn-lt"/>
          </a:endParaRPr>
        </a:p>
      </dgm:t>
    </dgm:pt>
    <dgm:pt modelId="{FD6AF581-1710-4E6C-AB12-87360A639EBB}">
      <dgm:prSet phldrT="[Metin]" custT="1"/>
      <dgm:spPr/>
      <dgm:t>
        <a:bodyPr/>
        <a:lstStyle/>
        <a:p>
          <a:r>
            <a:rPr lang="tr-TR" sz="1800">
              <a:latin typeface="+mn-lt"/>
              <a:cs typeface="Times New Roman" panose="02020603050405020304" pitchFamily="18" charset="0"/>
            </a:rPr>
            <a:t>1</a:t>
          </a:r>
        </a:p>
      </dgm:t>
    </dgm:pt>
    <dgm:pt modelId="{66461B86-CF2A-48F5-8E12-A219A6449312}" type="sibTrans" cxnId="{0F3D8B66-6F53-4C94-A20F-08EB384C36FA}">
      <dgm:prSet/>
      <dgm:spPr/>
      <dgm:t>
        <a:bodyPr/>
        <a:lstStyle/>
        <a:p>
          <a:endParaRPr lang="tr-TR" sz="2400">
            <a:latin typeface="+mn-lt"/>
          </a:endParaRPr>
        </a:p>
      </dgm:t>
    </dgm:pt>
    <dgm:pt modelId="{58988C14-1A41-4A82-890A-CD1C4904736B}" type="parTrans" cxnId="{0F3D8B66-6F53-4C94-A20F-08EB384C36FA}">
      <dgm:prSet/>
      <dgm:spPr/>
      <dgm:t>
        <a:bodyPr/>
        <a:lstStyle/>
        <a:p>
          <a:endParaRPr lang="tr-TR" sz="2400">
            <a:latin typeface="+mn-lt"/>
          </a:endParaRPr>
        </a:p>
      </dgm:t>
    </dgm:pt>
    <dgm:pt modelId="{7B0C67F6-8451-4673-93E2-8DA71B04E6AB}">
      <dgm:prSet phldrT="[Metin]" custT="1"/>
      <dgm:spPr/>
      <dgm:t>
        <a:bodyPr/>
        <a:lstStyle/>
        <a:p>
          <a:r>
            <a:rPr lang="tr-TR" sz="1800">
              <a:latin typeface="+mn-lt"/>
              <a:cs typeface="Times New Roman" panose="02020603050405020304" pitchFamily="18" charset="0"/>
            </a:rPr>
            <a:t>3</a:t>
          </a:r>
        </a:p>
      </dgm:t>
    </dgm:pt>
    <dgm:pt modelId="{73F00DE1-BFD1-4E2D-A050-E120319D1C88}" type="parTrans" cxnId="{9A8785A7-A30F-499D-BE29-B279E338010C}">
      <dgm:prSet/>
      <dgm:spPr/>
      <dgm:t>
        <a:bodyPr/>
        <a:lstStyle/>
        <a:p>
          <a:endParaRPr lang="tr-TR" sz="2400">
            <a:latin typeface="+mn-lt"/>
          </a:endParaRPr>
        </a:p>
      </dgm:t>
    </dgm:pt>
    <dgm:pt modelId="{472D1CB1-5852-4844-8A12-924D152185A5}" type="sibTrans" cxnId="{9A8785A7-A30F-499D-BE29-B279E338010C}">
      <dgm:prSet/>
      <dgm:spPr/>
      <dgm:t>
        <a:bodyPr/>
        <a:lstStyle/>
        <a:p>
          <a:endParaRPr lang="tr-TR" sz="2400">
            <a:latin typeface="+mn-lt"/>
          </a:endParaRPr>
        </a:p>
      </dgm:t>
    </dgm:pt>
    <dgm:pt modelId="{04A30F33-3FF9-4401-95B0-9941624CAB26}">
      <dgm:prSet phldrT="[Metin]" custT="1"/>
      <dgm:spPr/>
      <dgm:t>
        <a:bodyPr/>
        <a:lstStyle/>
        <a:p>
          <a:r>
            <a:rPr lang="tr-TR" sz="1100" dirty="0">
              <a:latin typeface="+mn-lt"/>
              <a:cs typeface="Times New Roman" panose="02020603050405020304" pitchFamily="18" charset="0"/>
            </a:rPr>
            <a:t>Başvuru sahipleri için hazırlanan ve </a:t>
          </a:r>
          <a:r>
            <a:rPr lang="tr-TR" sz="1100" dirty="0" smtClean="0">
              <a:latin typeface="+mn-lt"/>
              <a:cs typeface="Times New Roman" panose="02020603050405020304" pitchFamily="18" charset="0"/>
            </a:rPr>
            <a:t>rehber ekinde / </a:t>
          </a:r>
          <a:r>
            <a:rPr lang="tr-TR" sz="1100" dirty="0" err="1" smtClean="0">
              <a:latin typeface="+mn-lt"/>
              <a:cs typeface="Times New Roman" panose="02020603050405020304" pitchFamily="18" charset="0"/>
            </a:rPr>
            <a:t>KAYS’ta</a:t>
          </a:r>
          <a:r>
            <a:rPr lang="tr-TR" sz="1100" dirty="0" smtClean="0">
              <a:latin typeface="+mn-lt"/>
              <a:cs typeface="Times New Roman" panose="02020603050405020304" pitchFamily="18" charset="0"/>
            </a:rPr>
            <a:t> yer alan </a:t>
          </a:r>
          <a:r>
            <a:rPr lang="tr-TR" sz="1100" dirty="0">
              <a:latin typeface="+mn-lt"/>
              <a:cs typeface="Times New Roman" panose="02020603050405020304" pitchFamily="18" charset="0"/>
            </a:rPr>
            <a:t>matbu beyanname</a:t>
          </a:r>
        </a:p>
      </dgm:t>
    </dgm:pt>
    <dgm:pt modelId="{4247373D-FF21-46DE-97F5-2C774C3652F3}" type="parTrans" cxnId="{67718673-CDA6-41E0-8477-CCE4D4F3CBDD}">
      <dgm:prSet/>
      <dgm:spPr/>
      <dgm:t>
        <a:bodyPr/>
        <a:lstStyle/>
        <a:p>
          <a:endParaRPr lang="tr-TR" sz="2400">
            <a:latin typeface="+mn-lt"/>
          </a:endParaRPr>
        </a:p>
      </dgm:t>
    </dgm:pt>
    <dgm:pt modelId="{243EBDBF-79BD-46E0-BD0B-16F98C912EE1}" type="sibTrans" cxnId="{67718673-CDA6-41E0-8477-CCE4D4F3CBDD}">
      <dgm:prSet/>
      <dgm:spPr/>
      <dgm:t>
        <a:bodyPr/>
        <a:lstStyle/>
        <a:p>
          <a:endParaRPr lang="tr-TR" sz="2400">
            <a:latin typeface="+mn-lt"/>
          </a:endParaRPr>
        </a:p>
      </dgm:t>
    </dgm:pt>
    <dgm:pt modelId="{99099FAF-4E5D-48F1-ABEC-1101CFB1D114}" type="pres">
      <dgm:prSet presAssocID="{0FB0424C-E1E0-4E03-A34F-1420048A3206}" presName="linearFlow" presStyleCnt="0">
        <dgm:presLayoutVars>
          <dgm:dir/>
          <dgm:animLvl val="lvl"/>
          <dgm:resizeHandles val="exact"/>
        </dgm:presLayoutVars>
      </dgm:prSet>
      <dgm:spPr/>
      <dgm:t>
        <a:bodyPr/>
        <a:lstStyle/>
        <a:p>
          <a:endParaRPr lang="tr-TR"/>
        </a:p>
      </dgm:t>
    </dgm:pt>
    <dgm:pt modelId="{0A66EC5B-5094-4861-9C78-36D60359A98C}" type="pres">
      <dgm:prSet presAssocID="{FD6AF581-1710-4E6C-AB12-87360A639EBB}" presName="composite" presStyleCnt="0"/>
      <dgm:spPr/>
      <dgm:t>
        <a:bodyPr/>
        <a:lstStyle/>
        <a:p>
          <a:endParaRPr lang="tr-TR"/>
        </a:p>
      </dgm:t>
    </dgm:pt>
    <dgm:pt modelId="{F3976CE7-26EC-4788-A272-EB8BBBAB4BEA}" type="pres">
      <dgm:prSet presAssocID="{FD6AF581-1710-4E6C-AB12-87360A639EBB}" presName="parentText" presStyleLbl="alignNode1" presStyleIdx="0" presStyleCnt="3">
        <dgm:presLayoutVars>
          <dgm:chMax val="1"/>
          <dgm:bulletEnabled val="1"/>
        </dgm:presLayoutVars>
      </dgm:prSet>
      <dgm:spPr/>
      <dgm:t>
        <a:bodyPr/>
        <a:lstStyle/>
        <a:p>
          <a:endParaRPr lang="tr-TR"/>
        </a:p>
      </dgm:t>
    </dgm:pt>
    <dgm:pt modelId="{B656AF2E-9AB4-443E-8F70-CCBB2D2FBA77}" type="pres">
      <dgm:prSet presAssocID="{FD6AF581-1710-4E6C-AB12-87360A639EBB}" presName="descendantText" presStyleLbl="alignAcc1" presStyleIdx="0" presStyleCnt="3">
        <dgm:presLayoutVars>
          <dgm:bulletEnabled val="1"/>
        </dgm:presLayoutVars>
      </dgm:prSet>
      <dgm:spPr/>
      <dgm:t>
        <a:bodyPr/>
        <a:lstStyle/>
        <a:p>
          <a:endParaRPr lang="tr-TR"/>
        </a:p>
      </dgm:t>
    </dgm:pt>
    <dgm:pt modelId="{960B2EC3-24C0-49EB-AFA5-4F0D69CBA9B8}" type="pres">
      <dgm:prSet presAssocID="{66461B86-CF2A-48F5-8E12-A219A6449312}" presName="sp" presStyleCnt="0"/>
      <dgm:spPr/>
      <dgm:t>
        <a:bodyPr/>
        <a:lstStyle/>
        <a:p>
          <a:endParaRPr lang="tr-TR"/>
        </a:p>
      </dgm:t>
    </dgm:pt>
    <dgm:pt modelId="{7D190C89-448D-4359-85A0-8CF1C3FB1D10}" type="pres">
      <dgm:prSet presAssocID="{007555EE-DD30-4903-83C9-3A023FF1DF0F}" presName="composite" presStyleCnt="0"/>
      <dgm:spPr/>
      <dgm:t>
        <a:bodyPr/>
        <a:lstStyle/>
        <a:p>
          <a:endParaRPr lang="tr-TR"/>
        </a:p>
      </dgm:t>
    </dgm:pt>
    <dgm:pt modelId="{F844BD6C-73C6-4505-8F33-26F3899B8883}" type="pres">
      <dgm:prSet presAssocID="{007555EE-DD30-4903-83C9-3A023FF1DF0F}" presName="parentText" presStyleLbl="alignNode1" presStyleIdx="1" presStyleCnt="3">
        <dgm:presLayoutVars>
          <dgm:chMax val="1"/>
          <dgm:bulletEnabled val="1"/>
        </dgm:presLayoutVars>
      </dgm:prSet>
      <dgm:spPr/>
      <dgm:t>
        <a:bodyPr/>
        <a:lstStyle/>
        <a:p>
          <a:endParaRPr lang="tr-TR"/>
        </a:p>
      </dgm:t>
    </dgm:pt>
    <dgm:pt modelId="{66DDF1A0-168C-4B84-9A02-2911D4EA59A9}" type="pres">
      <dgm:prSet presAssocID="{007555EE-DD30-4903-83C9-3A023FF1DF0F}" presName="descendantText" presStyleLbl="alignAcc1" presStyleIdx="1" presStyleCnt="3">
        <dgm:presLayoutVars>
          <dgm:bulletEnabled val="1"/>
        </dgm:presLayoutVars>
      </dgm:prSet>
      <dgm:spPr/>
      <dgm:t>
        <a:bodyPr/>
        <a:lstStyle/>
        <a:p>
          <a:endParaRPr lang="tr-TR"/>
        </a:p>
      </dgm:t>
    </dgm:pt>
    <dgm:pt modelId="{F3B1F1BB-5864-406C-9D9A-14EC9B5F8346}" type="pres">
      <dgm:prSet presAssocID="{8400C2D5-C6E9-4840-899F-208A6341F9E2}" presName="sp" presStyleCnt="0"/>
      <dgm:spPr/>
      <dgm:t>
        <a:bodyPr/>
        <a:lstStyle/>
        <a:p>
          <a:endParaRPr lang="tr-TR"/>
        </a:p>
      </dgm:t>
    </dgm:pt>
    <dgm:pt modelId="{9329B706-4C7D-4CDE-9433-7BA0AEE62A9C}" type="pres">
      <dgm:prSet presAssocID="{7B0C67F6-8451-4673-93E2-8DA71B04E6AB}" presName="composite" presStyleCnt="0"/>
      <dgm:spPr/>
      <dgm:t>
        <a:bodyPr/>
        <a:lstStyle/>
        <a:p>
          <a:endParaRPr lang="tr-TR"/>
        </a:p>
      </dgm:t>
    </dgm:pt>
    <dgm:pt modelId="{A3B7B9FB-3F73-4F53-90D8-C7638D715739}" type="pres">
      <dgm:prSet presAssocID="{7B0C67F6-8451-4673-93E2-8DA71B04E6AB}" presName="parentText" presStyleLbl="alignNode1" presStyleIdx="2" presStyleCnt="3">
        <dgm:presLayoutVars>
          <dgm:chMax val="1"/>
          <dgm:bulletEnabled val="1"/>
        </dgm:presLayoutVars>
      </dgm:prSet>
      <dgm:spPr/>
      <dgm:t>
        <a:bodyPr/>
        <a:lstStyle/>
        <a:p>
          <a:endParaRPr lang="tr-TR"/>
        </a:p>
      </dgm:t>
    </dgm:pt>
    <dgm:pt modelId="{11F4505E-7046-4AE9-AE47-8F0FDEAD931C}" type="pres">
      <dgm:prSet presAssocID="{7B0C67F6-8451-4673-93E2-8DA71B04E6AB}" presName="descendantText" presStyleLbl="alignAcc1" presStyleIdx="2" presStyleCnt="3">
        <dgm:presLayoutVars>
          <dgm:bulletEnabled val="1"/>
        </dgm:presLayoutVars>
      </dgm:prSet>
      <dgm:spPr/>
      <dgm:t>
        <a:bodyPr/>
        <a:lstStyle/>
        <a:p>
          <a:endParaRPr lang="tr-TR"/>
        </a:p>
      </dgm:t>
    </dgm:pt>
  </dgm:ptLst>
  <dgm:cxnLst>
    <dgm:cxn modelId="{C4CAFD6C-1EFB-41A8-A5D6-AACB43D3BFEC}" srcId="{FD6AF581-1710-4E6C-AB12-87360A639EBB}" destId="{2D91B0A6-B088-44AB-9460-ED48B9A62514}" srcOrd="0" destOrd="0" parTransId="{D8D6F85E-1EFB-44FC-8D3F-38F189A09FC3}" sibTransId="{8A0FF8A4-E962-4CBF-9773-565A6D402213}"/>
    <dgm:cxn modelId="{FDDFB72C-16FC-402F-9A2C-7A054977C58C}" type="presOf" srcId="{7B0C67F6-8451-4673-93E2-8DA71B04E6AB}" destId="{A3B7B9FB-3F73-4F53-90D8-C7638D715739}" srcOrd="0" destOrd="0" presId="urn:microsoft.com/office/officeart/2005/8/layout/chevron2"/>
    <dgm:cxn modelId="{2BB620FA-0B45-4C92-9CBC-4621AB2B8AE2}" type="presOf" srcId="{0EAE5050-908A-4E4E-B472-948AA567371E}" destId="{66DDF1A0-168C-4B84-9A02-2911D4EA59A9}" srcOrd="0" destOrd="0" presId="urn:microsoft.com/office/officeart/2005/8/layout/chevron2"/>
    <dgm:cxn modelId="{2BF6FCDB-153A-4BD2-9A82-346F1565B80B}" type="presOf" srcId="{2D91B0A6-B088-44AB-9460-ED48B9A62514}" destId="{B656AF2E-9AB4-443E-8F70-CCBB2D2FBA77}" srcOrd="0" destOrd="0" presId="urn:microsoft.com/office/officeart/2005/8/layout/chevron2"/>
    <dgm:cxn modelId="{B8B100DA-D9BD-4ABA-A243-8CC918B76936}" srcId="{007555EE-DD30-4903-83C9-3A023FF1DF0F}" destId="{0EAE5050-908A-4E4E-B472-948AA567371E}" srcOrd="0" destOrd="0" parTransId="{2A6A5673-96BE-447F-B6C0-AAF0CCBAC66B}" sibTransId="{7F225F3A-874D-4F9C-802F-CD385CB87227}"/>
    <dgm:cxn modelId="{B47C6783-2C76-4DE0-81DE-B1B68123DC20}" srcId="{007555EE-DD30-4903-83C9-3A023FF1DF0F}" destId="{7EFA725B-4E69-4E30-97D6-8D2FADE463BB}" srcOrd="1" destOrd="0" parTransId="{5B9478C5-D5B5-4147-96E7-98A31C97CD5C}" sibTransId="{BE47181A-8149-40A6-95CC-CD4A69799169}"/>
    <dgm:cxn modelId="{9A8785A7-A30F-499D-BE29-B279E338010C}" srcId="{0FB0424C-E1E0-4E03-A34F-1420048A3206}" destId="{7B0C67F6-8451-4673-93E2-8DA71B04E6AB}" srcOrd="2" destOrd="0" parTransId="{73F00DE1-BFD1-4E2D-A050-E120319D1C88}" sibTransId="{472D1CB1-5852-4844-8A12-924D152185A5}"/>
    <dgm:cxn modelId="{5AFA8A47-C25B-4EFC-8702-1933D2716B38}" type="presOf" srcId="{0FB0424C-E1E0-4E03-A34F-1420048A3206}" destId="{99099FAF-4E5D-48F1-ABEC-1101CFB1D114}" srcOrd="0" destOrd="0" presId="urn:microsoft.com/office/officeart/2005/8/layout/chevron2"/>
    <dgm:cxn modelId="{2D1B6CC7-A757-4234-93F8-8F449239C08D}" srcId="{0FB0424C-E1E0-4E03-A34F-1420048A3206}" destId="{007555EE-DD30-4903-83C9-3A023FF1DF0F}" srcOrd="1" destOrd="0" parTransId="{57F90152-2EF7-40CE-975A-65322CB39D7A}" sibTransId="{8400C2D5-C6E9-4840-899F-208A6341F9E2}"/>
    <dgm:cxn modelId="{67718673-CDA6-41E0-8477-CCE4D4F3CBDD}" srcId="{7B0C67F6-8451-4673-93E2-8DA71B04E6AB}" destId="{04A30F33-3FF9-4401-95B0-9941624CAB26}" srcOrd="0" destOrd="0" parTransId="{4247373D-FF21-46DE-97F5-2C774C3652F3}" sibTransId="{243EBDBF-79BD-46E0-BD0B-16F98C912EE1}"/>
    <dgm:cxn modelId="{0F3D8B66-6F53-4C94-A20F-08EB384C36FA}" srcId="{0FB0424C-E1E0-4E03-A34F-1420048A3206}" destId="{FD6AF581-1710-4E6C-AB12-87360A639EBB}" srcOrd="0" destOrd="0" parTransId="{58988C14-1A41-4A82-890A-CD1C4904736B}" sibTransId="{66461B86-CF2A-48F5-8E12-A219A6449312}"/>
    <dgm:cxn modelId="{6ADEE03A-2FB4-4980-B72A-D6A4EA531202}" type="presOf" srcId="{7EFA725B-4E69-4E30-97D6-8D2FADE463BB}" destId="{66DDF1A0-168C-4B84-9A02-2911D4EA59A9}" srcOrd="0" destOrd="1" presId="urn:microsoft.com/office/officeart/2005/8/layout/chevron2"/>
    <dgm:cxn modelId="{85F4CB3C-5999-4B8E-BE6A-738B9240E0DF}" type="presOf" srcId="{FD6AF581-1710-4E6C-AB12-87360A639EBB}" destId="{F3976CE7-26EC-4788-A272-EB8BBBAB4BEA}" srcOrd="0" destOrd="0" presId="urn:microsoft.com/office/officeart/2005/8/layout/chevron2"/>
    <dgm:cxn modelId="{0F8A659A-E2C4-4B18-98B6-08C72219400A}" type="presOf" srcId="{007555EE-DD30-4903-83C9-3A023FF1DF0F}" destId="{F844BD6C-73C6-4505-8F33-26F3899B8883}" srcOrd="0" destOrd="0" presId="urn:microsoft.com/office/officeart/2005/8/layout/chevron2"/>
    <dgm:cxn modelId="{9ADEB714-8DDE-47BB-A3A4-BB49A2A4CEDB}" type="presOf" srcId="{04A30F33-3FF9-4401-95B0-9941624CAB26}" destId="{11F4505E-7046-4AE9-AE47-8F0FDEAD931C}" srcOrd="0" destOrd="0" presId="urn:microsoft.com/office/officeart/2005/8/layout/chevron2"/>
    <dgm:cxn modelId="{70F71307-B917-4BD6-B90A-8725FFA2A2F7}" type="presParOf" srcId="{99099FAF-4E5D-48F1-ABEC-1101CFB1D114}" destId="{0A66EC5B-5094-4861-9C78-36D60359A98C}" srcOrd="0" destOrd="0" presId="urn:microsoft.com/office/officeart/2005/8/layout/chevron2"/>
    <dgm:cxn modelId="{2D3F3A7B-60FF-4B41-8F07-7BDE71C5D612}" type="presParOf" srcId="{0A66EC5B-5094-4861-9C78-36D60359A98C}" destId="{F3976CE7-26EC-4788-A272-EB8BBBAB4BEA}" srcOrd="0" destOrd="0" presId="urn:microsoft.com/office/officeart/2005/8/layout/chevron2"/>
    <dgm:cxn modelId="{7996CB70-B103-4E3A-B38F-0063E24C7979}" type="presParOf" srcId="{0A66EC5B-5094-4861-9C78-36D60359A98C}" destId="{B656AF2E-9AB4-443E-8F70-CCBB2D2FBA77}" srcOrd="1" destOrd="0" presId="urn:microsoft.com/office/officeart/2005/8/layout/chevron2"/>
    <dgm:cxn modelId="{C0D35A7E-68FF-4DA6-84F0-2DA3DFFE4867}" type="presParOf" srcId="{99099FAF-4E5D-48F1-ABEC-1101CFB1D114}" destId="{960B2EC3-24C0-49EB-AFA5-4F0D69CBA9B8}" srcOrd="1" destOrd="0" presId="urn:microsoft.com/office/officeart/2005/8/layout/chevron2"/>
    <dgm:cxn modelId="{DFF2D8F4-2C07-4D01-9363-CAD091C4E4EE}" type="presParOf" srcId="{99099FAF-4E5D-48F1-ABEC-1101CFB1D114}" destId="{7D190C89-448D-4359-85A0-8CF1C3FB1D10}" srcOrd="2" destOrd="0" presId="urn:microsoft.com/office/officeart/2005/8/layout/chevron2"/>
    <dgm:cxn modelId="{5833936D-1708-4E65-B3B8-2C813D750990}" type="presParOf" srcId="{7D190C89-448D-4359-85A0-8CF1C3FB1D10}" destId="{F844BD6C-73C6-4505-8F33-26F3899B8883}" srcOrd="0" destOrd="0" presId="urn:microsoft.com/office/officeart/2005/8/layout/chevron2"/>
    <dgm:cxn modelId="{F07D4F60-C266-4616-9D15-6AE817722D63}" type="presParOf" srcId="{7D190C89-448D-4359-85A0-8CF1C3FB1D10}" destId="{66DDF1A0-168C-4B84-9A02-2911D4EA59A9}" srcOrd="1" destOrd="0" presId="urn:microsoft.com/office/officeart/2005/8/layout/chevron2"/>
    <dgm:cxn modelId="{985EA138-8348-4F6A-84AD-749398B1FC87}" type="presParOf" srcId="{99099FAF-4E5D-48F1-ABEC-1101CFB1D114}" destId="{F3B1F1BB-5864-406C-9D9A-14EC9B5F8346}" srcOrd="3" destOrd="0" presId="urn:microsoft.com/office/officeart/2005/8/layout/chevron2"/>
    <dgm:cxn modelId="{B215BF88-36B4-4BDD-832C-62E6801C55DC}" type="presParOf" srcId="{99099FAF-4E5D-48F1-ABEC-1101CFB1D114}" destId="{9329B706-4C7D-4CDE-9433-7BA0AEE62A9C}" srcOrd="4" destOrd="0" presId="urn:microsoft.com/office/officeart/2005/8/layout/chevron2"/>
    <dgm:cxn modelId="{31657FE2-9DB8-47F1-99F8-2527AF8C9BA3}" type="presParOf" srcId="{9329B706-4C7D-4CDE-9433-7BA0AEE62A9C}" destId="{A3B7B9FB-3F73-4F53-90D8-C7638D715739}" srcOrd="0" destOrd="0" presId="urn:microsoft.com/office/officeart/2005/8/layout/chevron2"/>
    <dgm:cxn modelId="{C0CE4E1E-0A28-40EE-ACD0-FAFC25609C85}" type="presParOf" srcId="{9329B706-4C7D-4CDE-9433-7BA0AEE62A9C}" destId="{11F4505E-7046-4AE9-AE47-8F0FDEAD931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6F6CBB-E870-4BD9-8804-FFD8A1CADC3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1B81D24F-CB17-44F8-B7F7-2EEAD07F92A1}">
      <dgm:prSet/>
      <dgm:spPr/>
      <dgm:t>
        <a:bodyPr/>
        <a:lstStyle/>
        <a:p>
          <a:pPr rtl="0"/>
          <a:r>
            <a:rPr lang="tr-TR" dirty="0" smtClean="0"/>
            <a:t>Teknik destek faaliyetinin tamamlanmasını müteakip yararlanıcı, </a:t>
          </a:r>
          <a:r>
            <a:rPr lang="tr-TR" b="1" dirty="0" smtClean="0"/>
            <a:t>en geç 30 (otuz) gün</a:t>
          </a:r>
          <a:r>
            <a:rPr lang="tr-TR" dirty="0" smtClean="0"/>
            <a:t> içerisinde </a:t>
          </a:r>
          <a:r>
            <a:rPr lang="tr-TR" b="1" dirty="0" smtClean="0"/>
            <a:t>nihai raporunu, </a:t>
          </a:r>
          <a:r>
            <a:rPr lang="tr-TR" dirty="0" smtClean="0"/>
            <a:t>rapora ek olarak </a:t>
          </a:r>
          <a:r>
            <a:rPr lang="tr-TR" b="1" dirty="0" smtClean="0"/>
            <a:t>eğitim/danışmanlık katılımcı listesi</a:t>
          </a:r>
          <a:r>
            <a:rPr lang="tr-TR" dirty="0" smtClean="0"/>
            <a:t>ni ve </a:t>
          </a:r>
          <a:r>
            <a:rPr lang="tr-TR" b="1" dirty="0" smtClean="0"/>
            <a:t>eğitim/danışmanlık değerlendirme anketlerini </a:t>
          </a:r>
          <a:r>
            <a:rPr lang="tr-TR" dirty="0" smtClean="0"/>
            <a:t>Ajansa sunar. </a:t>
          </a:r>
          <a:endParaRPr lang="tr-TR" dirty="0"/>
        </a:p>
      </dgm:t>
    </dgm:pt>
    <dgm:pt modelId="{F2FDB0A8-0C93-45EF-9D53-D71743AE3E07}" type="parTrans" cxnId="{CB1AE15D-5219-4652-9ECE-5AD2D6118659}">
      <dgm:prSet/>
      <dgm:spPr/>
      <dgm:t>
        <a:bodyPr/>
        <a:lstStyle/>
        <a:p>
          <a:endParaRPr lang="tr-TR"/>
        </a:p>
      </dgm:t>
    </dgm:pt>
    <dgm:pt modelId="{8AE2457B-4F9C-4869-B10E-41DB829F1415}" type="sibTrans" cxnId="{CB1AE15D-5219-4652-9ECE-5AD2D6118659}">
      <dgm:prSet/>
      <dgm:spPr/>
      <dgm:t>
        <a:bodyPr/>
        <a:lstStyle/>
        <a:p>
          <a:endParaRPr lang="tr-TR"/>
        </a:p>
      </dgm:t>
    </dgm:pt>
    <dgm:pt modelId="{52ADBD86-9220-4356-8B94-B39B7C3125D2}">
      <dgm:prSet/>
      <dgm:spPr/>
      <dgm:t>
        <a:bodyPr/>
        <a:lstStyle/>
        <a:p>
          <a:pPr rtl="0"/>
          <a:r>
            <a:rPr lang="tr-TR" dirty="0" smtClean="0"/>
            <a:t>Teknik destek kapsamında kullanılan </a:t>
          </a:r>
          <a:r>
            <a:rPr lang="tr-TR" b="1" dirty="0" smtClean="0"/>
            <a:t>eğitim/danışmanlık dokümanlarının dijital ve basılı kopyaları, eğitim/danışmanlık sonunda verilen sertifikanın bir örneği, eğitim/danışmanlık sırasında çekilen fotoğrafların ve videoların dijital kopyaları ve Ajans tarafından talep edilen ilave bilgi ve belgeler</a:t>
          </a:r>
          <a:r>
            <a:rPr lang="tr-TR" dirty="0" smtClean="0"/>
            <a:t> Ajansa sunulmalıdır.</a:t>
          </a:r>
          <a:endParaRPr lang="tr-TR" dirty="0"/>
        </a:p>
      </dgm:t>
    </dgm:pt>
    <dgm:pt modelId="{30E9123C-30EE-4640-898C-CF0A3A4E9A3E}" type="parTrans" cxnId="{E083523C-0114-4E3F-9888-76534253C582}">
      <dgm:prSet/>
      <dgm:spPr/>
      <dgm:t>
        <a:bodyPr/>
        <a:lstStyle/>
        <a:p>
          <a:endParaRPr lang="tr-TR"/>
        </a:p>
      </dgm:t>
    </dgm:pt>
    <dgm:pt modelId="{A2527FF3-CDBA-4F05-995C-E6A632E784DB}" type="sibTrans" cxnId="{E083523C-0114-4E3F-9888-76534253C582}">
      <dgm:prSet/>
      <dgm:spPr/>
      <dgm:t>
        <a:bodyPr/>
        <a:lstStyle/>
        <a:p>
          <a:endParaRPr lang="tr-TR"/>
        </a:p>
      </dgm:t>
    </dgm:pt>
    <dgm:pt modelId="{11BFA9AA-F293-4741-A445-3D64BE02F6D4}">
      <dgm:prSet/>
      <dgm:spPr/>
      <dgm:t>
        <a:bodyPr/>
        <a:lstStyle/>
        <a:p>
          <a:pPr rtl="0"/>
          <a:r>
            <a:rPr lang="tr-TR" smtClean="0"/>
            <a:t>Kurum tarafından </a:t>
          </a:r>
          <a:r>
            <a:rPr lang="tr-TR" b="1" smtClean="0"/>
            <a:t>“Tanınırlık ve Görünürlük Rehberi”</a:t>
          </a:r>
          <a:r>
            <a:rPr lang="tr-TR" smtClean="0"/>
            <a:t>ne</a:t>
          </a:r>
          <a:r>
            <a:rPr lang="tr-TR" b="1" smtClean="0"/>
            <a:t> </a:t>
          </a:r>
          <a:r>
            <a:rPr lang="tr-TR" smtClean="0"/>
            <a:t>uygun olarak gerekli önlemler alınmalıdır.</a:t>
          </a:r>
          <a:endParaRPr lang="tr-TR"/>
        </a:p>
      </dgm:t>
    </dgm:pt>
    <dgm:pt modelId="{0E7E9A77-2CDB-488A-8EBD-A5343CCDD0DA}" type="parTrans" cxnId="{D9CC9183-6ABE-4D41-A193-3DCCA1AF0151}">
      <dgm:prSet/>
      <dgm:spPr/>
      <dgm:t>
        <a:bodyPr/>
        <a:lstStyle/>
        <a:p>
          <a:endParaRPr lang="tr-TR"/>
        </a:p>
      </dgm:t>
    </dgm:pt>
    <dgm:pt modelId="{158B3965-C260-4DC2-8273-F571AA79B815}" type="sibTrans" cxnId="{D9CC9183-6ABE-4D41-A193-3DCCA1AF0151}">
      <dgm:prSet/>
      <dgm:spPr/>
      <dgm:t>
        <a:bodyPr/>
        <a:lstStyle/>
        <a:p>
          <a:endParaRPr lang="tr-TR"/>
        </a:p>
      </dgm:t>
    </dgm:pt>
    <dgm:pt modelId="{706C7A0C-4DEA-4593-9097-CCC4E4B34AA1}" type="pres">
      <dgm:prSet presAssocID="{A86F6CBB-E870-4BD9-8804-FFD8A1CADC35}" presName="linear" presStyleCnt="0">
        <dgm:presLayoutVars>
          <dgm:animLvl val="lvl"/>
          <dgm:resizeHandles val="exact"/>
        </dgm:presLayoutVars>
      </dgm:prSet>
      <dgm:spPr/>
      <dgm:t>
        <a:bodyPr/>
        <a:lstStyle/>
        <a:p>
          <a:endParaRPr lang="tr-TR"/>
        </a:p>
      </dgm:t>
    </dgm:pt>
    <dgm:pt modelId="{D8A5B12D-A3E8-4346-87E1-FBAD868E38C0}" type="pres">
      <dgm:prSet presAssocID="{1B81D24F-CB17-44F8-B7F7-2EEAD07F92A1}" presName="parentText" presStyleLbl="node1" presStyleIdx="0" presStyleCnt="3" custLinFactNeighborY="18063">
        <dgm:presLayoutVars>
          <dgm:chMax val="0"/>
          <dgm:bulletEnabled val="1"/>
        </dgm:presLayoutVars>
      </dgm:prSet>
      <dgm:spPr/>
      <dgm:t>
        <a:bodyPr/>
        <a:lstStyle/>
        <a:p>
          <a:endParaRPr lang="tr-TR"/>
        </a:p>
      </dgm:t>
    </dgm:pt>
    <dgm:pt modelId="{CF31B910-569E-496E-A70B-16B97389DC54}" type="pres">
      <dgm:prSet presAssocID="{8AE2457B-4F9C-4869-B10E-41DB829F1415}" presName="spacer" presStyleCnt="0"/>
      <dgm:spPr/>
    </dgm:pt>
    <dgm:pt modelId="{36923CD1-5645-467A-ACCC-B67D6A93CF7F}" type="pres">
      <dgm:prSet presAssocID="{52ADBD86-9220-4356-8B94-B39B7C3125D2}" presName="parentText" presStyleLbl="node1" presStyleIdx="1" presStyleCnt="3">
        <dgm:presLayoutVars>
          <dgm:chMax val="0"/>
          <dgm:bulletEnabled val="1"/>
        </dgm:presLayoutVars>
      </dgm:prSet>
      <dgm:spPr/>
      <dgm:t>
        <a:bodyPr/>
        <a:lstStyle/>
        <a:p>
          <a:endParaRPr lang="tr-TR"/>
        </a:p>
      </dgm:t>
    </dgm:pt>
    <dgm:pt modelId="{F315CB11-D1C1-435D-84E2-6CA698888FE7}" type="pres">
      <dgm:prSet presAssocID="{A2527FF3-CDBA-4F05-995C-E6A632E784DB}" presName="spacer" presStyleCnt="0"/>
      <dgm:spPr/>
    </dgm:pt>
    <dgm:pt modelId="{E4923397-9A6E-4DC3-8D4F-A7065B62517A}" type="pres">
      <dgm:prSet presAssocID="{11BFA9AA-F293-4741-A445-3D64BE02F6D4}" presName="parentText" presStyleLbl="node1" presStyleIdx="2" presStyleCnt="3">
        <dgm:presLayoutVars>
          <dgm:chMax val="0"/>
          <dgm:bulletEnabled val="1"/>
        </dgm:presLayoutVars>
      </dgm:prSet>
      <dgm:spPr/>
      <dgm:t>
        <a:bodyPr/>
        <a:lstStyle/>
        <a:p>
          <a:endParaRPr lang="tr-TR"/>
        </a:p>
      </dgm:t>
    </dgm:pt>
  </dgm:ptLst>
  <dgm:cxnLst>
    <dgm:cxn modelId="{D9CC9183-6ABE-4D41-A193-3DCCA1AF0151}" srcId="{A86F6CBB-E870-4BD9-8804-FFD8A1CADC35}" destId="{11BFA9AA-F293-4741-A445-3D64BE02F6D4}" srcOrd="2" destOrd="0" parTransId="{0E7E9A77-2CDB-488A-8EBD-A5343CCDD0DA}" sibTransId="{158B3965-C260-4DC2-8273-F571AA79B815}"/>
    <dgm:cxn modelId="{875429DD-50DE-4068-934C-03D3C01BA4A1}" type="presOf" srcId="{A86F6CBB-E870-4BD9-8804-FFD8A1CADC35}" destId="{706C7A0C-4DEA-4593-9097-CCC4E4B34AA1}" srcOrd="0" destOrd="0" presId="urn:microsoft.com/office/officeart/2005/8/layout/vList2"/>
    <dgm:cxn modelId="{B102DC0A-F0AB-4DE4-A9F8-9C6A2E4C5233}" type="presOf" srcId="{52ADBD86-9220-4356-8B94-B39B7C3125D2}" destId="{36923CD1-5645-467A-ACCC-B67D6A93CF7F}" srcOrd="0" destOrd="0" presId="urn:microsoft.com/office/officeart/2005/8/layout/vList2"/>
    <dgm:cxn modelId="{C311BB7D-4B2F-4C93-8B5A-ADBB9A748474}" type="presOf" srcId="{11BFA9AA-F293-4741-A445-3D64BE02F6D4}" destId="{E4923397-9A6E-4DC3-8D4F-A7065B62517A}" srcOrd="0" destOrd="0" presId="urn:microsoft.com/office/officeart/2005/8/layout/vList2"/>
    <dgm:cxn modelId="{E083523C-0114-4E3F-9888-76534253C582}" srcId="{A86F6CBB-E870-4BD9-8804-FFD8A1CADC35}" destId="{52ADBD86-9220-4356-8B94-B39B7C3125D2}" srcOrd="1" destOrd="0" parTransId="{30E9123C-30EE-4640-898C-CF0A3A4E9A3E}" sibTransId="{A2527FF3-CDBA-4F05-995C-E6A632E784DB}"/>
    <dgm:cxn modelId="{CB1AE15D-5219-4652-9ECE-5AD2D6118659}" srcId="{A86F6CBB-E870-4BD9-8804-FFD8A1CADC35}" destId="{1B81D24F-CB17-44F8-B7F7-2EEAD07F92A1}" srcOrd="0" destOrd="0" parTransId="{F2FDB0A8-0C93-45EF-9D53-D71743AE3E07}" sibTransId="{8AE2457B-4F9C-4869-B10E-41DB829F1415}"/>
    <dgm:cxn modelId="{DA8C722E-B790-41F6-B1B9-7FF885C0CFB4}" type="presOf" srcId="{1B81D24F-CB17-44F8-B7F7-2EEAD07F92A1}" destId="{D8A5B12D-A3E8-4346-87E1-FBAD868E38C0}" srcOrd="0" destOrd="0" presId="urn:microsoft.com/office/officeart/2005/8/layout/vList2"/>
    <dgm:cxn modelId="{6F9861BA-4089-4384-82D7-B5C9BA1D1632}" type="presParOf" srcId="{706C7A0C-4DEA-4593-9097-CCC4E4B34AA1}" destId="{D8A5B12D-A3E8-4346-87E1-FBAD868E38C0}" srcOrd="0" destOrd="0" presId="urn:microsoft.com/office/officeart/2005/8/layout/vList2"/>
    <dgm:cxn modelId="{D7EF5024-14F7-4338-AE23-C2A351A56561}" type="presParOf" srcId="{706C7A0C-4DEA-4593-9097-CCC4E4B34AA1}" destId="{CF31B910-569E-496E-A70B-16B97389DC54}" srcOrd="1" destOrd="0" presId="urn:microsoft.com/office/officeart/2005/8/layout/vList2"/>
    <dgm:cxn modelId="{7DC7EAE1-46F4-4F3F-98ED-CD5BF726A127}" type="presParOf" srcId="{706C7A0C-4DEA-4593-9097-CCC4E4B34AA1}" destId="{36923CD1-5645-467A-ACCC-B67D6A93CF7F}" srcOrd="2" destOrd="0" presId="urn:microsoft.com/office/officeart/2005/8/layout/vList2"/>
    <dgm:cxn modelId="{79CADC14-58C0-4282-9877-678635F9AA51}" type="presParOf" srcId="{706C7A0C-4DEA-4593-9097-CCC4E4B34AA1}" destId="{F315CB11-D1C1-435D-84E2-6CA698888FE7}" srcOrd="3" destOrd="0" presId="urn:microsoft.com/office/officeart/2005/8/layout/vList2"/>
    <dgm:cxn modelId="{AEAC528E-04FC-4E0F-ACDC-8F1EE898441D}" type="presParOf" srcId="{706C7A0C-4DEA-4593-9097-CCC4E4B34AA1}" destId="{E4923397-9A6E-4DC3-8D4F-A7065B6251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8CFB0-EECB-464A-8F05-48502F25CEB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tr-TR"/>
        </a:p>
      </dgm:t>
    </dgm:pt>
    <dgm:pt modelId="{C0D12F69-07D3-4C0D-81D6-05CEC4321201}">
      <dgm:prSet phldrT="[Metin]" custT="1"/>
      <dgm:spPr>
        <a:xfrm>
          <a:off x="0" y="49840"/>
          <a:ext cx="3519377" cy="239850"/>
        </a:xfrm>
      </dgm:spPr>
      <dgm:t>
        <a:bodyPr/>
        <a:lstStyle/>
        <a:p>
          <a:pPr algn="l"/>
          <a:r>
            <a:rPr lang="tr-TR" sz="1800" smtClean="0">
              <a:latin typeface="+mn-lt"/>
              <a:cs typeface="Times New Roman" pitchFamily="18" charset="0"/>
            </a:rPr>
            <a:t>Eğitim verme,</a:t>
          </a:r>
          <a:endParaRPr lang="tr-TR" sz="1800">
            <a:latin typeface="+mn-lt"/>
            <a:ea typeface="+mn-ea"/>
            <a:cs typeface="Times New Roman" pitchFamily="18" charset="0"/>
          </a:endParaRPr>
        </a:p>
      </dgm:t>
    </dgm:pt>
    <dgm:pt modelId="{B172A4D1-FE0F-4CBC-ACBF-B423A519AD19}" type="parTrans" cxnId="{596CA678-477A-4F52-85AC-C588239434AD}">
      <dgm:prSet/>
      <dgm:spPr/>
      <dgm:t>
        <a:bodyPr/>
        <a:lstStyle/>
        <a:p>
          <a:pPr algn="ctr"/>
          <a:endParaRPr lang="tr-TR" sz="2400">
            <a:solidFill>
              <a:schemeClr val="tx1"/>
            </a:solidFill>
            <a:latin typeface="+mn-lt"/>
            <a:cs typeface="Times New Roman" pitchFamily="18" charset="0"/>
          </a:endParaRPr>
        </a:p>
      </dgm:t>
    </dgm:pt>
    <dgm:pt modelId="{765B0120-4AA7-496C-A05A-EEB91B64D8D0}" type="sibTrans" cxnId="{596CA678-477A-4F52-85AC-C588239434AD}">
      <dgm:prSet/>
      <dgm:spPr/>
      <dgm:t>
        <a:bodyPr/>
        <a:lstStyle/>
        <a:p>
          <a:pPr algn="ctr"/>
          <a:endParaRPr lang="tr-TR" sz="2400">
            <a:solidFill>
              <a:schemeClr val="tx1"/>
            </a:solidFill>
            <a:latin typeface="+mn-lt"/>
            <a:cs typeface="Times New Roman" pitchFamily="18" charset="0"/>
          </a:endParaRPr>
        </a:p>
      </dgm:t>
    </dgm:pt>
    <dgm:pt modelId="{45205168-D40E-4633-AAC9-8AD65B426AED}">
      <dgm:prSet custT="1"/>
      <dgm:spPr/>
      <dgm:t>
        <a:bodyPr/>
        <a:lstStyle/>
        <a:p>
          <a:pPr algn="l"/>
          <a:r>
            <a:rPr lang="tr-TR" sz="1800" smtClean="0">
              <a:latin typeface="+mn-lt"/>
              <a:cs typeface="Times New Roman" pitchFamily="18" charset="0"/>
            </a:rPr>
            <a:t>Program ve proje hazırlanmasına katkı sağlama,</a:t>
          </a:r>
          <a:endParaRPr lang="tr-TR" sz="1800">
            <a:latin typeface="+mn-lt"/>
            <a:cs typeface="Times New Roman" pitchFamily="18" charset="0"/>
          </a:endParaRPr>
        </a:p>
      </dgm:t>
    </dgm:pt>
    <dgm:pt modelId="{8EB26359-7434-4CA7-9FBE-B916E67B05C6}" type="parTrans" cxnId="{324956FB-1684-4DA4-A00B-23C077D33793}">
      <dgm:prSet/>
      <dgm:spPr/>
      <dgm:t>
        <a:bodyPr/>
        <a:lstStyle/>
        <a:p>
          <a:endParaRPr lang="tr-TR" sz="2400">
            <a:solidFill>
              <a:schemeClr val="tx1"/>
            </a:solidFill>
            <a:latin typeface="+mn-lt"/>
            <a:cs typeface="Times New Roman" pitchFamily="18" charset="0"/>
          </a:endParaRPr>
        </a:p>
      </dgm:t>
    </dgm:pt>
    <dgm:pt modelId="{9D35FDB2-3A9F-461A-B8BD-1E99256E1CFD}" type="sibTrans" cxnId="{324956FB-1684-4DA4-A00B-23C077D33793}">
      <dgm:prSet/>
      <dgm:spPr/>
      <dgm:t>
        <a:bodyPr/>
        <a:lstStyle/>
        <a:p>
          <a:endParaRPr lang="tr-TR" sz="2400">
            <a:solidFill>
              <a:schemeClr val="tx1"/>
            </a:solidFill>
            <a:latin typeface="+mn-lt"/>
            <a:cs typeface="Times New Roman" pitchFamily="18" charset="0"/>
          </a:endParaRPr>
        </a:p>
      </dgm:t>
    </dgm:pt>
    <dgm:pt modelId="{760B362B-5916-4599-8EF1-5911CDBA5D3B}">
      <dgm:prSet custT="1"/>
      <dgm:spPr/>
      <dgm:t>
        <a:bodyPr/>
        <a:lstStyle/>
        <a:p>
          <a:pPr algn="l"/>
          <a:r>
            <a:rPr lang="tr-TR" sz="1800" smtClean="0">
              <a:latin typeface="+mn-lt"/>
              <a:cs typeface="Times New Roman" pitchFamily="18" charset="0"/>
            </a:rPr>
            <a:t>Danışmanlık sağlama,</a:t>
          </a:r>
          <a:endParaRPr lang="tr-TR" sz="1800">
            <a:latin typeface="+mn-lt"/>
            <a:cs typeface="Times New Roman" pitchFamily="18" charset="0"/>
          </a:endParaRPr>
        </a:p>
      </dgm:t>
    </dgm:pt>
    <dgm:pt modelId="{A65ECF55-4BB1-430D-9A24-27E4D5D53E73}" type="parTrans" cxnId="{75C96B80-8AF4-4A11-8919-18F835B7323E}">
      <dgm:prSet/>
      <dgm:spPr/>
      <dgm:t>
        <a:bodyPr/>
        <a:lstStyle/>
        <a:p>
          <a:endParaRPr lang="tr-TR" sz="2400">
            <a:solidFill>
              <a:schemeClr val="tx1"/>
            </a:solidFill>
            <a:latin typeface="+mn-lt"/>
            <a:cs typeface="Times New Roman" pitchFamily="18" charset="0"/>
          </a:endParaRPr>
        </a:p>
      </dgm:t>
    </dgm:pt>
    <dgm:pt modelId="{B27E9691-6BB1-44B5-B22A-DA591DE04077}" type="sibTrans" cxnId="{75C96B80-8AF4-4A11-8919-18F835B7323E}">
      <dgm:prSet/>
      <dgm:spPr/>
      <dgm:t>
        <a:bodyPr/>
        <a:lstStyle/>
        <a:p>
          <a:endParaRPr lang="tr-TR" sz="2400">
            <a:solidFill>
              <a:schemeClr val="tx1"/>
            </a:solidFill>
            <a:latin typeface="+mn-lt"/>
            <a:cs typeface="Times New Roman" pitchFamily="18" charset="0"/>
          </a:endParaRPr>
        </a:p>
      </dgm:t>
    </dgm:pt>
    <dgm:pt modelId="{C0369F94-B9F7-46E6-97DA-1FB86CC0D227}">
      <dgm:prSet custT="1"/>
      <dgm:spPr/>
      <dgm:t>
        <a:bodyPr/>
        <a:lstStyle/>
        <a:p>
          <a:pPr algn="l"/>
          <a:r>
            <a:rPr lang="tr-TR" sz="1800" smtClean="0">
              <a:latin typeface="+mn-lt"/>
              <a:cs typeface="Times New Roman" pitchFamily="18" charset="0"/>
            </a:rPr>
            <a:t>Geçici uzman personel görevlendirme,</a:t>
          </a:r>
          <a:endParaRPr lang="tr-TR" sz="1800">
            <a:latin typeface="+mn-lt"/>
            <a:cs typeface="Times New Roman" pitchFamily="18" charset="0"/>
          </a:endParaRPr>
        </a:p>
      </dgm:t>
    </dgm:pt>
    <dgm:pt modelId="{ED504C24-A143-4DE8-B61B-1EEF3FF1DF46}" type="parTrans" cxnId="{F98376C5-34F5-4ACD-9383-5884B72A13FC}">
      <dgm:prSet/>
      <dgm:spPr/>
      <dgm:t>
        <a:bodyPr/>
        <a:lstStyle/>
        <a:p>
          <a:endParaRPr lang="tr-TR" sz="2400">
            <a:solidFill>
              <a:schemeClr val="tx1"/>
            </a:solidFill>
            <a:latin typeface="+mn-lt"/>
            <a:cs typeface="Times New Roman" pitchFamily="18" charset="0"/>
          </a:endParaRPr>
        </a:p>
      </dgm:t>
    </dgm:pt>
    <dgm:pt modelId="{B6E65786-12DC-44FD-8B61-79CDF685BD37}" type="sibTrans" cxnId="{F98376C5-34F5-4ACD-9383-5884B72A13FC}">
      <dgm:prSet/>
      <dgm:spPr/>
      <dgm:t>
        <a:bodyPr/>
        <a:lstStyle/>
        <a:p>
          <a:endParaRPr lang="tr-TR" sz="2400">
            <a:solidFill>
              <a:schemeClr val="tx1"/>
            </a:solidFill>
            <a:latin typeface="+mn-lt"/>
            <a:cs typeface="Times New Roman" pitchFamily="18" charset="0"/>
          </a:endParaRPr>
        </a:p>
      </dgm:t>
    </dgm:pt>
    <dgm:pt modelId="{4BC4C76B-1103-4AE2-BEAC-5B49C6767DE0}">
      <dgm:prSet custT="1"/>
      <dgm:spPr/>
      <dgm:t>
        <a:bodyPr/>
        <a:lstStyle/>
        <a:p>
          <a:pPr algn="l"/>
          <a:r>
            <a:rPr lang="tr-TR" sz="1800" smtClean="0">
              <a:latin typeface="+mn-lt"/>
              <a:cs typeface="Times New Roman" pitchFamily="18" charset="0"/>
            </a:rPr>
            <a:t>Lobi faaliyetleri ve uluslararası ilişkiler kurma</a:t>
          </a:r>
          <a:endParaRPr lang="tr-TR" sz="1800">
            <a:latin typeface="+mn-lt"/>
            <a:cs typeface="Times New Roman" pitchFamily="18" charset="0"/>
          </a:endParaRPr>
        </a:p>
      </dgm:t>
    </dgm:pt>
    <dgm:pt modelId="{5F7878E9-823A-498A-861E-507905AFDE68}" type="parTrans" cxnId="{7FEEFE8F-1154-47A0-959D-DC8F15F94A07}">
      <dgm:prSet/>
      <dgm:spPr/>
      <dgm:t>
        <a:bodyPr/>
        <a:lstStyle/>
        <a:p>
          <a:endParaRPr lang="tr-TR" sz="2400">
            <a:solidFill>
              <a:schemeClr val="tx1"/>
            </a:solidFill>
            <a:latin typeface="+mn-lt"/>
            <a:cs typeface="Times New Roman" pitchFamily="18" charset="0"/>
          </a:endParaRPr>
        </a:p>
      </dgm:t>
    </dgm:pt>
    <dgm:pt modelId="{4237EA89-012E-47E9-AFDB-7347F9C88C4F}" type="sibTrans" cxnId="{7FEEFE8F-1154-47A0-959D-DC8F15F94A07}">
      <dgm:prSet/>
      <dgm:spPr/>
      <dgm:t>
        <a:bodyPr/>
        <a:lstStyle/>
        <a:p>
          <a:endParaRPr lang="tr-TR" sz="2400">
            <a:solidFill>
              <a:schemeClr val="tx1"/>
            </a:solidFill>
            <a:latin typeface="+mn-lt"/>
            <a:cs typeface="Times New Roman" pitchFamily="18" charset="0"/>
          </a:endParaRPr>
        </a:p>
      </dgm:t>
    </dgm:pt>
    <dgm:pt modelId="{F3479353-F88D-4234-8FFB-6FDB16BEE7C4}" type="pres">
      <dgm:prSet presAssocID="{1A58CFB0-EECB-464A-8F05-48502F25CEBC}" presName="linear" presStyleCnt="0">
        <dgm:presLayoutVars>
          <dgm:animLvl val="lvl"/>
          <dgm:resizeHandles val="exact"/>
        </dgm:presLayoutVars>
      </dgm:prSet>
      <dgm:spPr/>
      <dgm:t>
        <a:bodyPr/>
        <a:lstStyle/>
        <a:p>
          <a:endParaRPr lang="tr-TR"/>
        </a:p>
      </dgm:t>
    </dgm:pt>
    <dgm:pt modelId="{B4A4DFC9-0F6F-4BD5-AF8B-E850B3DA5F95}" type="pres">
      <dgm:prSet presAssocID="{C0D12F69-07D3-4C0D-81D6-05CEC4321201}" presName="parentText" presStyleLbl="node1" presStyleIdx="0" presStyleCnt="5">
        <dgm:presLayoutVars>
          <dgm:chMax val="0"/>
          <dgm:bulletEnabled val="1"/>
        </dgm:presLayoutVars>
      </dgm:prSet>
      <dgm:spPr/>
      <dgm:t>
        <a:bodyPr/>
        <a:lstStyle/>
        <a:p>
          <a:endParaRPr lang="tr-TR"/>
        </a:p>
      </dgm:t>
    </dgm:pt>
    <dgm:pt modelId="{63EBF298-BF1F-4931-8ADE-6608E6223A47}" type="pres">
      <dgm:prSet presAssocID="{765B0120-4AA7-496C-A05A-EEB91B64D8D0}" presName="spacer" presStyleCnt="0"/>
      <dgm:spPr/>
      <dgm:t>
        <a:bodyPr/>
        <a:lstStyle/>
        <a:p>
          <a:endParaRPr lang="tr-TR"/>
        </a:p>
      </dgm:t>
    </dgm:pt>
    <dgm:pt modelId="{ED1248FC-07AB-4017-A8A9-E1F6DF8B4F3E}" type="pres">
      <dgm:prSet presAssocID="{45205168-D40E-4633-AAC9-8AD65B426AED}" presName="parentText" presStyleLbl="node1" presStyleIdx="1" presStyleCnt="5">
        <dgm:presLayoutVars>
          <dgm:chMax val="0"/>
          <dgm:bulletEnabled val="1"/>
        </dgm:presLayoutVars>
      </dgm:prSet>
      <dgm:spPr/>
      <dgm:t>
        <a:bodyPr/>
        <a:lstStyle/>
        <a:p>
          <a:endParaRPr lang="tr-TR"/>
        </a:p>
      </dgm:t>
    </dgm:pt>
    <dgm:pt modelId="{D9A7AA91-AEBE-4B2C-973D-0CDF4FEB38FE}" type="pres">
      <dgm:prSet presAssocID="{9D35FDB2-3A9F-461A-B8BD-1E99256E1CFD}" presName="spacer" presStyleCnt="0"/>
      <dgm:spPr/>
      <dgm:t>
        <a:bodyPr/>
        <a:lstStyle/>
        <a:p>
          <a:endParaRPr lang="tr-TR"/>
        </a:p>
      </dgm:t>
    </dgm:pt>
    <dgm:pt modelId="{7A095FF2-DBF7-4418-8CF2-20718F61B121}" type="pres">
      <dgm:prSet presAssocID="{760B362B-5916-4599-8EF1-5911CDBA5D3B}" presName="parentText" presStyleLbl="node1" presStyleIdx="2" presStyleCnt="5">
        <dgm:presLayoutVars>
          <dgm:chMax val="0"/>
          <dgm:bulletEnabled val="1"/>
        </dgm:presLayoutVars>
      </dgm:prSet>
      <dgm:spPr/>
      <dgm:t>
        <a:bodyPr/>
        <a:lstStyle/>
        <a:p>
          <a:endParaRPr lang="tr-TR"/>
        </a:p>
      </dgm:t>
    </dgm:pt>
    <dgm:pt modelId="{0B6744FC-8515-423D-AB4E-838E2D7BAB63}" type="pres">
      <dgm:prSet presAssocID="{B27E9691-6BB1-44B5-B22A-DA591DE04077}" presName="spacer" presStyleCnt="0"/>
      <dgm:spPr/>
      <dgm:t>
        <a:bodyPr/>
        <a:lstStyle/>
        <a:p>
          <a:endParaRPr lang="tr-TR"/>
        </a:p>
      </dgm:t>
    </dgm:pt>
    <dgm:pt modelId="{FAE29506-B1B9-45F7-A358-6101CD5FEFF8}" type="pres">
      <dgm:prSet presAssocID="{C0369F94-B9F7-46E6-97DA-1FB86CC0D227}" presName="parentText" presStyleLbl="node1" presStyleIdx="3" presStyleCnt="5">
        <dgm:presLayoutVars>
          <dgm:chMax val="0"/>
          <dgm:bulletEnabled val="1"/>
        </dgm:presLayoutVars>
      </dgm:prSet>
      <dgm:spPr/>
      <dgm:t>
        <a:bodyPr/>
        <a:lstStyle/>
        <a:p>
          <a:endParaRPr lang="tr-TR"/>
        </a:p>
      </dgm:t>
    </dgm:pt>
    <dgm:pt modelId="{3C89EBF4-775B-4C78-B8A2-3F02C2867562}" type="pres">
      <dgm:prSet presAssocID="{B6E65786-12DC-44FD-8B61-79CDF685BD37}" presName="spacer" presStyleCnt="0"/>
      <dgm:spPr/>
      <dgm:t>
        <a:bodyPr/>
        <a:lstStyle/>
        <a:p>
          <a:endParaRPr lang="tr-TR"/>
        </a:p>
      </dgm:t>
    </dgm:pt>
    <dgm:pt modelId="{66B7BAFF-9D75-4B71-BE5C-FA7E7F6EF2C5}" type="pres">
      <dgm:prSet presAssocID="{4BC4C76B-1103-4AE2-BEAC-5B49C6767DE0}" presName="parentText" presStyleLbl="node1" presStyleIdx="4" presStyleCnt="5">
        <dgm:presLayoutVars>
          <dgm:chMax val="0"/>
          <dgm:bulletEnabled val="1"/>
        </dgm:presLayoutVars>
      </dgm:prSet>
      <dgm:spPr/>
      <dgm:t>
        <a:bodyPr/>
        <a:lstStyle/>
        <a:p>
          <a:endParaRPr lang="tr-TR"/>
        </a:p>
      </dgm:t>
    </dgm:pt>
  </dgm:ptLst>
  <dgm:cxnLst>
    <dgm:cxn modelId="{7FEEFE8F-1154-47A0-959D-DC8F15F94A07}" srcId="{1A58CFB0-EECB-464A-8F05-48502F25CEBC}" destId="{4BC4C76B-1103-4AE2-BEAC-5B49C6767DE0}" srcOrd="4" destOrd="0" parTransId="{5F7878E9-823A-498A-861E-507905AFDE68}" sibTransId="{4237EA89-012E-47E9-AFDB-7347F9C88C4F}"/>
    <dgm:cxn modelId="{324956FB-1684-4DA4-A00B-23C077D33793}" srcId="{1A58CFB0-EECB-464A-8F05-48502F25CEBC}" destId="{45205168-D40E-4633-AAC9-8AD65B426AED}" srcOrd="1" destOrd="0" parTransId="{8EB26359-7434-4CA7-9FBE-B916E67B05C6}" sibTransId="{9D35FDB2-3A9F-461A-B8BD-1E99256E1CFD}"/>
    <dgm:cxn modelId="{FBD455E3-852F-402E-BD7E-76B61539C101}" type="presOf" srcId="{C0D12F69-07D3-4C0D-81D6-05CEC4321201}" destId="{B4A4DFC9-0F6F-4BD5-AF8B-E850B3DA5F95}" srcOrd="0" destOrd="0" presId="urn:microsoft.com/office/officeart/2005/8/layout/vList2"/>
    <dgm:cxn modelId="{4FBD897C-7CE0-4D1F-B157-3D3A7AE6F81D}" type="presOf" srcId="{760B362B-5916-4599-8EF1-5911CDBA5D3B}" destId="{7A095FF2-DBF7-4418-8CF2-20718F61B121}" srcOrd="0" destOrd="0" presId="urn:microsoft.com/office/officeart/2005/8/layout/vList2"/>
    <dgm:cxn modelId="{7FB9BD47-8E71-47CE-8C15-9FB94916CEA6}" type="presOf" srcId="{1A58CFB0-EECB-464A-8F05-48502F25CEBC}" destId="{F3479353-F88D-4234-8FFB-6FDB16BEE7C4}" srcOrd="0" destOrd="0" presId="urn:microsoft.com/office/officeart/2005/8/layout/vList2"/>
    <dgm:cxn modelId="{596CA678-477A-4F52-85AC-C588239434AD}" srcId="{1A58CFB0-EECB-464A-8F05-48502F25CEBC}" destId="{C0D12F69-07D3-4C0D-81D6-05CEC4321201}" srcOrd="0" destOrd="0" parTransId="{B172A4D1-FE0F-4CBC-ACBF-B423A519AD19}" sibTransId="{765B0120-4AA7-496C-A05A-EEB91B64D8D0}"/>
    <dgm:cxn modelId="{F72B8C88-2B5B-49E3-95DA-2B93BB3B0A14}" type="presOf" srcId="{4BC4C76B-1103-4AE2-BEAC-5B49C6767DE0}" destId="{66B7BAFF-9D75-4B71-BE5C-FA7E7F6EF2C5}" srcOrd="0" destOrd="0" presId="urn:microsoft.com/office/officeart/2005/8/layout/vList2"/>
    <dgm:cxn modelId="{1E99AADA-85C3-4B7C-9E6F-1D7D09460E8D}" type="presOf" srcId="{C0369F94-B9F7-46E6-97DA-1FB86CC0D227}" destId="{FAE29506-B1B9-45F7-A358-6101CD5FEFF8}" srcOrd="0" destOrd="0" presId="urn:microsoft.com/office/officeart/2005/8/layout/vList2"/>
    <dgm:cxn modelId="{75C96B80-8AF4-4A11-8919-18F835B7323E}" srcId="{1A58CFB0-EECB-464A-8F05-48502F25CEBC}" destId="{760B362B-5916-4599-8EF1-5911CDBA5D3B}" srcOrd="2" destOrd="0" parTransId="{A65ECF55-4BB1-430D-9A24-27E4D5D53E73}" sibTransId="{B27E9691-6BB1-44B5-B22A-DA591DE04077}"/>
    <dgm:cxn modelId="{F98376C5-34F5-4ACD-9383-5884B72A13FC}" srcId="{1A58CFB0-EECB-464A-8F05-48502F25CEBC}" destId="{C0369F94-B9F7-46E6-97DA-1FB86CC0D227}" srcOrd="3" destOrd="0" parTransId="{ED504C24-A143-4DE8-B61B-1EEF3FF1DF46}" sibTransId="{B6E65786-12DC-44FD-8B61-79CDF685BD37}"/>
    <dgm:cxn modelId="{EB36E539-7FF4-47D6-ADB0-F5B9096151AB}" type="presOf" srcId="{45205168-D40E-4633-AAC9-8AD65B426AED}" destId="{ED1248FC-07AB-4017-A8A9-E1F6DF8B4F3E}" srcOrd="0" destOrd="0" presId="urn:microsoft.com/office/officeart/2005/8/layout/vList2"/>
    <dgm:cxn modelId="{740925A2-FC92-4BDF-8BB7-C24C627D6A53}" type="presParOf" srcId="{F3479353-F88D-4234-8FFB-6FDB16BEE7C4}" destId="{B4A4DFC9-0F6F-4BD5-AF8B-E850B3DA5F95}" srcOrd="0" destOrd="0" presId="urn:microsoft.com/office/officeart/2005/8/layout/vList2"/>
    <dgm:cxn modelId="{896F9356-51B6-43CD-8913-46892AA489E3}" type="presParOf" srcId="{F3479353-F88D-4234-8FFB-6FDB16BEE7C4}" destId="{63EBF298-BF1F-4931-8ADE-6608E6223A47}" srcOrd="1" destOrd="0" presId="urn:microsoft.com/office/officeart/2005/8/layout/vList2"/>
    <dgm:cxn modelId="{3DAE644B-476F-4F9B-83A6-235C93922700}" type="presParOf" srcId="{F3479353-F88D-4234-8FFB-6FDB16BEE7C4}" destId="{ED1248FC-07AB-4017-A8A9-E1F6DF8B4F3E}" srcOrd="2" destOrd="0" presId="urn:microsoft.com/office/officeart/2005/8/layout/vList2"/>
    <dgm:cxn modelId="{93D33F71-D27F-492C-A277-DB7312FDBA2C}" type="presParOf" srcId="{F3479353-F88D-4234-8FFB-6FDB16BEE7C4}" destId="{D9A7AA91-AEBE-4B2C-973D-0CDF4FEB38FE}" srcOrd="3" destOrd="0" presId="urn:microsoft.com/office/officeart/2005/8/layout/vList2"/>
    <dgm:cxn modelId="{43D501FB-82D3-4A96-B087-0026BDCA7088}" type="presParOf" srcId="{F3479353-F88D-4234-8FFB-6FDB16BEE7C4}" destId="{7A095FF2-DBF7-4418-8CF2-20718F61B121}" srcOrd="4" destOrd="0" presId="urn:microsoft.com/office/officeart/2005/8/layout/vList2"/>
    <dgm:cxn modelId="{5058730D-C271-4A4B-A8B1-1C852BF1FAC7}" type="presParOf" srcId="{F3479353-F88D-4234-8FFB-6FDB16BEE7C4}" destId="{0B6744FC-8515-423D-AB4E-838E2D7BAB63}" srcOrd="5" destOrd="0" presId="urn:microsoft.com/office/officeart/2005/8/layout/vList2"/>
    <dgm:cxn modelId="{9FD8F75E-2D0F-431E-B2C7-2538CAB42534}" type="presParOf" srcId="{F3479353-F88D-4234-8FFB-6FDB16BEE7C4}" destId="{FAE29506-B1B9-45F7-A358-6101CD5FEFF8}" srcOrd="6" destOrd="0" presId="urn:microsoft.com/office/officeart/2005/8/layout/vList2"/>
    <dgm:cxn modelId="{62B2DD7E-CAB2-4011-A2DC-3EBD44261E6F}" type="presParOf" srcId="{F3479353-F88D-4234-8FFB-6FDB16BEE7C4}" destId="{3C89EBF4-775B-4C78-B8A2-3F02C2867562}" srcOrd="7" destOrd="0" presId="urn:microsoft.com/office/officeart/2005/8/layout/vList2"/>
    <dgm:cxn modelId="{6A08F3D9-38D2-4BDF-8CEE-72578118C560}" type="presParOf" srcId="{F3479353-F88D-4234-8FFB-6FDB16BEE7C4}" destId="{66B7BAFF-9D75-4B71-BE5C-FA7E7F6EF2C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2B7BB0-43B8-4DC7-A206-6E09913F0C6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72FB021A-122F-4BA5-9E81-16A04B7EE7AB}">
      <dgm:prSet phldrT="[Metin]" custT="1"/>
      <dgm:spPr/>
      <dgm:t>
        <a:bodyPr/>
        <a:lstStyle/>
        <a:p>
          <a:r>
            <a:rPr lang="tr-TR" sz="2000" dirty="0" smtClean="0"/>
            <a:t>Ekoturizm ve doğa sporlarında tanıtım ve markalaşmanın sağlanması</a:t>
          </a:r>
          <a:endParaRPr lang="tr-TR" sz="2000" dirty="0"/>
        </a:p>
      </dgm:t>
    </dgm:pt>
    <dgm:pt modelId="{1FE2100A-0D8F-418A-8C28-79FAA5A854C8}" type="parTrans" cxnId="{7200779C-53B7-4C59-979D-F1E7486FB3FF}">
      <dgm:prSet/>
      <dgm:spPr/>
      <dgm:t>
        <a:bodyPr/>
        <a:lstStyle/>
        <a:p>
          <a:endParaRPr lang="tr-TR" sz="2000"/>
        </a:p>
      </dgm:t>
    </dgm:pt>
    <dgm:pt modelId="{CEF6E8A7-9B1B-4F98-A187-83DF6666A5FD}" type="sibTrans" cxnId="{7200779C-53B7-4C59-979D-F1E7486FB3FF}">
      <dgm:prSet/>
      <dgm:spPr/>
      <dgm:t>
        <a:bodyPr/>
        <a:lstStyle/>
        <a:p>
          <a:endParaRPr lang="tr-TR" sz="2000"/>
        </a:p>
      </dgm:t>
    </dgm:pt>
    <dgm:pt modelId="{1F96B105-EF82-4E49-B859-FC9E28C2066F}">
      <dgm:prSet phldrT="[Metin]" custT="1"/>
      <dgm:spPr/>
      <dgm:t>
        <a:bodyPr/>
        <a:lstStyle/>
        <a:p>
          <a:r>
            <a:rPr lang="tr-TR" sz="2000" dirty="0" smtClean="0"/>
            <a:t>Ekoturizm ve doğa sporlarında planlama, </a:t>
          </a:r>
          <a:r>
            <a:rPr lang="tr-TR" sz="2000" dirty="0" err="1" smtClean="0"/>
            <a:t>rotalama</a:t>
          </a:r>
          <a:r>
            <a:rPr lang="tr-TR" sz="2000" dirty="0" smtClean="0"/>
            <a:t> ve etkinlik geliştirilmesi</a:t>
          </a:r>
          <a:endParaRPr lang="tr-TR" sz="2000" dirty="0"/>
        </a:p>
      </dgm:t>
    </dgm:pt>
    <dgm:pt modelId="{D3B7870F-242A-43CD-8665-F37E8A16B4D7}" type="parTrans" cxnId="{4F9A6FEF-0E40-4338-9F55-69A936A5D070}">
      <dgm:prSet/>
      <dgm:spPr/>
      <dgm:t>
        <a:bodyPr/>
        <a:lstStyle/>
        <a:p>
          <a:endParaRPr lang="tr-TR" sz="2000"/>
        </a:p>
      </dgm:t>
    </dgm:pt>
    <dgm:pt modelId="{7DE443E5-083A-491A-BA5D-AFE116F04475}" type="sibTrans" cxnId="{4F9A6FEF-0E40-4338-9F55-69A936A5D070}">
      <dgm:prSet/>
      <dgm:spPr/>
      <dgm:t>
        <a:bodyPr/>
        <a:lstStyle/>
        <a:p>
          <a:endParaRPr lang="tr-TR" sz="2000"/>
        </a:p>
      </dgm:t>
    </dgm:pt>
    <dgm:pt modelId="{AC5D286F-73C8-42C4-B509-D13322342E2D}">
      <dgm:prSet custT="1"/>
      <dgm:spPr/>
      <dgm:t>
        <a:bodyPr/>
        <a:lstStyle/>
        <a:p>
          <a:r>
            <a:rPr lang="tr-TR" sz="2000" smtClean="0"/>
            <a:t>Ekoturizm ve doğa sporlarında yer alan aktörlerde kurumsallaşma ve hizmet kalitesinin arttırılması </a:t>
          </a:r>
          <a:endParaRPr lang="tr-TR" sz="2000"/>
        </a:p>
      </dgm:t>
    </dgm:pt>
    <dgm:pt modelId="{720D5CDE-44C1-478D-AE90-4CA70BAA85E2}" type="parTrans" cxnId="{011B40D0-F9A5-414A-A391-A61849C36AE8}">
      <dgm:prSet/>
      <dgm:spPr/>
      <dgm:t>
        <a:bodyPr/>
        <a:lstStyle/>
        <a:p>
          <a:endParaRPr lang="tr-TR" sz="2000"/>
        </a:p>
      </dgm:t>
    </dgm:pt>
    <dgm:pt modelId="{F368360E-6257-482D-8CFF-D2707708E6F7}" type="sibTrans" cxnId="{011B40D0-F9A5-414A-A391-A61849C36AE8}">
      <dgm:prSet/>
      <dgm:spPr/>
      <dgm:t>
        <a:bodyPr/>
        <a:lstStyle/>
        <a:p>
          <a:endParaRPr lang="tr-TR" sz="2000"/>
        </a:p>
      </dgm:t>
    </dgm:pt>
    <dgm:pt modelId="{C527DBF1-D31C-4FB3-9B99-B23CFB974BA2}">
      <dgm:prSet custT="1"/>
      <dgm:spPr/>
      <dgm:t>
        <a:bodyPr/>
        <a:lstStyle/>
        <a:p>
          <a:r>
            <a:rPr lang="tr-TR" sz="2000" smtClean="0"/>
            <a:t>Doğa ve kültür turizminin geliştirilmesi</a:t>
          </a:r>
          <a:endParaRPr lang="tr-TR" sz="2000"/>
        </a:p>
      </dgm:t>
    </dgm:pt>
    <dgm:pt modelId="{45C975DC-459A-47BA-AF02-8EBAAD59A703}" type="parTrans" cxnId="{C4A36D42-93A8-4C70-A0F9-80D44BDFD1A8}">
      <dgm:prSet/>
      <dgm:spPr/>
      <dgm:t>
        <a:bodyPr/>
        <a:lstStyle/>
        <a:p>
          <a:endParaRPr lang="tr-TR" sz="2000"/>
        </a:p>
      </dgm:t>
    </dgm:pt>
    <dgm:pt modelId="{92FB829B-2FDE-44BB-8222-21128293CC8E}" type="sibTrans" cxnId="{C4A36D42-93A8-4C70-A0F9-80D44BDFD1A8}">
      <dgm:prSet/>
      <dgm:spPr/>
      <dgm:t>
        <a:bodyPr/>
        <a:lstStyle/>
        <a:p>
          <a:endParaRPr lang="tr-TR" sz="2000"/>
        </a:p>
      </dgm:t>
    </dgm:pt>
    <dgm:pt modelId="{6D01E5A7-6D00-4BD1-8044-5283A32FB090}" type="pres">
      <dgm:prSet presAssocID="{D02B7BB0-43B8-4DC7-A206-6E09913F0C62}" presName="linear" presStyleCnt="0">
        <dgm:presLayoutVars>
          <dgm:animLvl val="lvl"/>
          <dgm:resizeHandles val="exact"/>
        </dgm:presLayoutVars>
      </dgm:prSet>
      <dgm:spPr/>
      <dgm:t>
        <a:bodyPr/>
        <a:lstStyle/>
        <a:p>
          <a:endParaRPr lang="tr-TR"/>
        </a:p>
      </dgm:t>
    </dgm:pt>
    <dgm:pt modelId="{D46F038A-1BD9-4EF2-AACE-0372C71CE57F}" type="pres">
      <dgm:prSet presAssocID="{72FB021A-122F-4BA5-9E81-16A04B7EE7AB}" presName="parentText" presStyleLbl="node1" presStyleIdx="0" presStyleCnt="4">
        <dgm:presLayoutVars>
          <dgm:chMax val="0"/>
          <dgm:bulletEnabled val="1"/>
        </dgm:presLayoutVars>
      </dgm:prSet>
      <dgm:spPr/>
      <dgm:t>
        <a:bodyPr/>
        <a:lstStyle/>
        <a:p>
          <a:endParaRPr lang="tr-TR"/>
        </a:p>
      </dgm:t>
    </dgm:pt>
    <dgm:pt modelId="{23CC5D6F-D50D-4353-A6BC-F82ABD4C876C}" type="pres">
      <dgm:prSet presAssocID="{CEF6E8A7-9B1B-4F98-A187-83DF6666A5FD}" presName="spacer" presStyleCnt="0"/>
      <dgm:spPr/>
    </dgm:pt>
    <dgm:pt modelId="{B9B2C879-DF01-47CF-85C2-96D3FFE6F145}" type="pres">
      <dgm:prSet presAssocID="{1F96B105-EF82-4E49-B859-FC9E28C2066F}" presName="parentText" presStyleLbl="node1" presStyleIdx="1" presStyleCnt="4">
        <dgm:presLayoutVars>
          <dgm:chMax val="0"/>
          <dgm:bulletEnabled val="1"/>
        </dgm:presLayoutVars>
      </dgm:prSet>
      <dgm:spPr/>
      <dgm:t>
        <a:bodyPr/>
        <a:lstStyle/>
        <a:p>
          <a:endParaRPr lang="tr-TR"/>
        </a:p>
      </dgm:t>
    </dgm:pt>
    <dgm:pt modelId="{94E7289D-F73E-4C7F-9D83-FA87D8675B28}" type="pres">
      <dgm:prSet presAssocID="{7DE443E5-083A-491A-BA5D-AFE116F04475}" presName="spacer" presStyleCnt="0"/>
      <dgm:spPr/>
    </dgm:pt>
    <dgm:pt modelId="{AA277501-429B-44DB-9A33-D38284D6A702}" type="pres">
      <dgm:prSet presAssocID="{AC5D286F-73C8-42C4-B509-D13322342E2D}" presName="parentText" presStyleLbl="node1" presStyleIdx="2" presStyleCnt="4">
        <dgm:presLayoutVars>
          <dgm:chMax val="0"/>
          <dgm:bulletEnabled val="1"/>
        </dgm:presLayoutVars>
      </dgm:prSet>
      <dgm:spPr/>
      <dgm:t>
        <a:bodyPr/>
        <a:lstStyle/>
        <a:p>
          <a:endParaRPr lang="tr-TR"/>
        </a:p>
      </dgm:t>
    </dgm:pt>
    <dgm:pt modelId="{3A3D7174-7279-49A8-8E08-F84F1C8A2E55}" type="pres">
      <dgm:prSet presAssocID="{F368360E-6257-482D-8CFF-D2707708E6F7}" presName="spacer" presStyleCnt="0"/>
      <dgm:spPr/>
    </dgm:pt>
    <dgm:pt modelId="{1FF1118E-D608-47F3-B375-E048954DDAAC}" type="pres">
      <dgm:prSet presAssocID="{C527DBF1-D31C-4FB3-9B99-B23CFB974BA2}" presName="parentText" presStyleLbl="node1" presStyleIdx="3" presStyleCnt="4">
        <dgm:presLayoutVars>
          <dgm:chMax val="0"/>
          <dgm:bulletEnabled val="1"/>
        </dgm:presLayoutVars>
      </dgm:prSet>
      <dgm:spPr/>
      <dgm:t>
        <a:bodyPr/>
        <a:lstStyle/>
        <a:p>
          <a:endParaRPr lang="tr-TR"/>
        </a:p>
      </dgm:t>
    </dgm:pt>
  </dgm:ptLst>
  <dgm:cxnLst>
    <dgm:cxn modelId="{A00C5811-ADFB-47C8-B96B-4C561E9E5EC8}" type="presOf" srcId="{72FB021A-122F-4BA5-9E81-16A04B7EE7AB}" destId="{D46F038A-1BD9-4EF2-AACE-0372C71CE57F}" srcOrd="0" destOrd="0" presId="urn:microsoft.com/office/officeart/2005/8/layout/vList2"/>
    <dgm:cxn modelId="{58EDDFA1-8793-40E5-8489-39A1DBA1ADB9}" type="presOf" srcId="{AC5D286F-73C8-42C4-B509-D13322342E2D}" destId="{AA277501-429B-44DB-9A33-D38284D6A702}" srcOrd="0" destOrd="0" presId="urn:microsoft.com/office/officeart/2005/8/layout/vList2"/>
    <dgm:cxn modelId="{011B40D0-F9A5-414A-A391-A61849C36AE8}" srcId="{D02B7BB0-43B8-4DC7-A206-6E09913F0C62}" destId="{AC5D286F-73C8-42C4-B509-D13322342E2D}" srcOrd="2" destOrd="0" parTransId="{720D5CDE-44C1-478D-AE90-4CA70BAA85E2}" sibTransId="{F368360E-6257-482D-8CFF-D2707708E6F7}"/>
    <dgm:cxn modelId="{C4A36D42-93A8-4C70-A0F9-80D44BDFD1A8}" srcId="{D02B7BB0-43B8-4DC7-A206-6E09913F0C62}" destId="{C527DBF1-D31C-4FB3-9B99-B23CFB974BA2}" srcOrd="3" destOrd="0" parTransId="{45C975DC-459A-47BA-AF02-8EBAAD59A703}" sibTransId="{92FB829B-2FDE-44BB-8222-21128293CC8E}"/>
    <dgm:cxn modelId="{FE8D3158-9CBF-48CE-BEBD-81A36C2CCC6E}" type="presOf" srcId="{C527DBF1-D31C-4FB3-9B99-B23CFB974BA2}" destId="{1FF1118E-D608-47F3-B375-E048954DDAAC}" srcOrd="0" destOrd="0" presId="urn:microsoft.com/office/officeart/2005/8/layout/vList2"/>
    <dgm:cxn modelId="{F73E095A-6B51-4A20-A66F-6CDCEB5898FF}" type="presOf" srcId="{1F96B105-EF82-4E49-B859-FC9E28C2066F}" destId="{B9B2C879-DF01-47CF-85C2-96D3FFE6F145}" srcOrd="0" destOrd="0" presId="urn:microsoft.com/office/officeart/2005/8/layout/vList2"/>
    <dgm:cxn modelId="{4F9A6FEF-0E40-4338-9F55-69A936A5D070}" srcId="{D02B7BB0-43B8-4DC7-A206-6E09913F0C62}" destId="{1F96B105-EF82-4E49-B859-FC9E28C2066F}" srcOrd="1" destOrd="0" parTransId="{D3B7870F-242A-43CD-8665-F37E8A16B4D7}" sibTransId="{7DE443E5-083A-491A-BA5D-AFE116F04475}"/>
    <dgm:cxn modelId="{7200779C-53B7-4C59-979D-F1E7486FB3FF}" srcId="{D02B7BB0-43B8-4DC7-A206-6E09913F0C62}" destId="{72FB021A-122F-4BA5-9E81-16A04B7EE7AB}" srcOrd="0" destOrd="0" parTransId="{1FE2100A-0D8F-418A-8C28-79FAA5A854C8}" sibTransId="{CEF6E8A7-9B1B-4F98-A187-83DF6666A5FD}"/>
    <dgm:cxn modelId="{F315795A-6466-4E98-9A28-7980A5344F1A}" type="presOf" srcId="{D02B7BB0-43B8-4DC7-A206-6E09913F0C62}" destId="{6D01E5A7-6D00-4BD1-8044-5283A32FB090}" srcOrd="0" destOrd="0" presId="urn:microsoft.com/office/officeart/2005/8/layout/vList2"/>
    <dgm:cxn modelId="{668952D3-A9C2-4A2A-9336-A9D09C50C1AE}" type="presParOf" srcId="{6D01E5A7-6D00-4BD1-8044-5283A32FB090}" destId="{D46F038A-1BD9-4EF2-AACE-0372C71CE57F}" srcOrd="0" destOrd="0" presId="urn:microsoft.com/office/officeart/2005/8/layout/vList2"/>
    <dgm:cxn modelId="{D3CAA940-A790-454B-A8A4-3D3EAFEBE080}" type="presParOf" srcId="{6D01E5A7-6D00-4BD1-8044-5283A32FB090}" destId="{23CC5D6F-D50D-4353-A6BC-F82ABD4C876C}" srcOrd="1" destOrd="0" presId="urn:microsoft.com/office/officeart/2005/8/layout/vList2"/>
    <dgm:cxn modelId="{509ADAC6-C4E3-48C4-BE67-7DF832EB5ACB}" type="presParOf" srcId="{6D01E5A7-6D00-4BD1-8044-5283A32FB090}" destId="{B9B2C879-DF01-47CF-85C2-96D3FFE6F145}" srcOrd="2" destOrd="0" presId="urn:microsoft.com/office/officeart/2005/8/layout/vList2"/>
    <dgm:cxn modelId="{EE82C0CA-9A3F-4E3D-9D12-6DA16C85387B}" type="presParOf" srcId="{6D01E5A7-6D00-4BD1-8044-5283A32FB090}" destId="{94E7289D-F73E-4C7F-9D83-FA87D8675B28}" srcOrd="3" destOrd="0" presId="urn:microsoft.com/office/officeart/2005/8/layout/vList2"/>
    <dgm:cxn modelId="{5CB4D7EC-8614-4047-A42C-926763308445}" type="presParOf" srcId="{6D01E5A7-6D00-4BD1-8044-5283A32FB090}" destId="{AA277501-429B-44DB-9A33-D38284D6A702}" srcOrd="4" destOrd="0" presId="urn:microsoft.com/office/officeart/2005/8/layout/vList2"/>
    <dgm:cxn modelId="{BB00932C-6D6B-41EA-B4D7-C11CDCC24EE5}" type="presParOf" srcId="{6D01E5A7-6D00-4BD1-8044-5283A32FB090}" destId="{3A3D7174-7279-49A8-8E08-F84F1C8A2E55}" srcOrd="5" destOrd="0" presId="urn:microsoft.com/office/officeart/2005/8/layout/vList2"/>
    <dgm:cxn modelId="{3C301D73-E9AC-49C1-BDEC-ACC42B925C53}" type="presParOf" srcId="{6D01E5A7-6D00-4BD1-8044-5283A32FB090}" destId="{1FF1118E-D608-47F3-B375-E048954DDAA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6262F5-D7A2-4F13-81CC-7F2202EE8DFC}"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tr-TR"/>
        </a:p>
      </dgm:t>
    </dgm:pt>
    <dgm:pt modelId="{0D011452-A406-4D6D-9643-D05B3CAD0639}">
      <dgm:prSet phldrT="[Metin]" custT="1"/>
      <dgm:spPr/>
      <dgm:t>
        <a:bodyPr/>
        <a:lstStyle/>
        <a:p>
          <a:r>
            <a:rPr lang="tr-TR" sz="2800" dirty="0" smtClean="0"/>
            <a:t>Toplam bütçe </a:t>
          </a:r>
        </a:p>
        <a:p>
          <a:r>
            <a:rPr lang="tr-TR" sz="2800" dirty="0" smtClean="0"/>
            <a:t>3.000.000 TL</a:t>
          </a:r>
          <a:endParaRPr lang="tr-TR" sz="2800" dirty="0"/>
        </a:p>
      </dgm:t>
    </dgm:pt>
    <dgm:pt modelId="{CDF25D84-D081-42D4-8274-26687B9F86EA}" type="parTrans" cxnId="{359EE03B-75CE-4ECB-969B-0311017B4F09}">
      <dgm:prSet/>
      <dgm:spPr/>
      <dgm:t>
        <a:bodyPr/>
        <a:lstStyle/>
        <a:p>
          <a:endParaRPr lang="tr-TR" sz="2000"/>
        </a:p>
      </dgm:t>
    </dgm:pt>
    <dgm:pt modelId="{0D3475E6-78C6-449B-A746-815B8F2A4367}" type="sibTrans" cxnId="{359EE03B-75CE-4ECB-969B-0311017B4F09}">
      <dgm:prSet/>
      <dgm:spPr/>
      <dgm:t>
        <a:bodyPr/>
        <a:lstStyle/>
        <a:p>
          <a:endParaRPr lang="tr-TR" sz="2000"/>
        </a:p>
      </dgm:t>
    </dgm:pt>
    <dgm:pt modelId="{79928638-6A1A-455C-B694-F084D06EEFAE}">
      <dgm:prSet phldrT="[Metin]" custT="1"/>
      <dgm:spPr/>
      <dgm:t>
        <a:bodyPr/>
        <a:lstStyle/>
        <a:p>
          <a:r>
            <a:rPr lang="tr-TR" sz="2000" dirty="0" smtClean="0"/>
            <a:t>Proje başına destek miktarı</a:t>
          </a:r>
        </a:p>
        <a:p>
          <a:r>
            <a:rPr lang="tr-TR" sz="2000" dirty="0" smtClean="0"/>
            <a:t>Azami – 400.000 TL</a:t>
          </a:r>
        </a:p>
      </dgm:t>
    </dgm:pt>
    <dgm:pt modelId="{667840E6-B5C8-4829-9F46-51101CD1EB4F}" type="parTrans" cxnId="{D385D4DD-2048-4D57-BD4D-5B00986F054C}">
      <dgm:prSet/>
      <dgm:spPr/>
      <dgm:t>
        <a:bodyPr/>
        <a:lstStyle/>
        <a:p>
          <a:endParaRPr lang="tr-TR" sz="2000"/>
        </a:p>
      </dgm:t>
    </dgm:pt>
    <dgm:pt modelId="{95E8C7F7-19CA-48C6-9C79-B79BB3C8475F}" type="sibTrans" cxnId="{D385D4DD-2048-4D57-BD4D-5B00986F054C}">
      <dgm:prSet/>
      <dgm:spPr/>
      <dgm:t>
        <a:bodyPr/>
        <a:lstStyle/>
        <a:p>
          <a:endParaRPr lang="tr-TR" sz="2000"/>
        </a:p>
      </dgm:t>
    </dgm:pt>
    <dgm:pt modelId="{37B16511-A248-4F3E-A9BC-A73361268F4D}" type="pres">
      <dgm:prSet presAssocID="{556262F5-D7A2-4F13-81CC-7F2202EE8DFC}" presName="layout" presStyleCnt="0">
        <dgm:presLayoutVars>
          <dgm:chMax/>
          <dgm:chPref/>
          <dgm:dir/>
          <dgm:animOne val="branch"/>
          <dgm:animLvl val="lvl"/>
          <dgm:resizeHandles/>
        </dgm:presLayoutVars>
      </dgm:prSet>
      <dgm:spPr/>
      <dgm:t>
        <a:bodyPr/>
        <a:lstStyle/>
        <a:p>
          <a:endParaRPr lang="tr-TR"/>
        </a:p>
      </dgm:t>
    </dgm:pt>
    <dgm:pt modelId="{66C7BA1E-6361-4FEF-961E-63B14E897E1F}" type="pres">
      <dgm:prSet presAssocID="{0D011452-A406-4D6D-9643-D05B3CAD0639}" presName="root" presStyleCnt="0">
        <dgm:presLayoutVars>
          <dgm:chMax/>
          <dgm:chPref val="4"/>
        </dgm:presLayoutVars>
      </dgm:prSet>
      <dgm:spPr/>
    </dgm:pt>
    <dgm:pt modelId="{42573812-0B9D-4095-A10D-E3C8886CC193}" type="pres">
      <dgm:prSet presAssocID="{0D011452-A406-4D6D-9643-D05B3CAD0639}" presName="rootComposite" presStyleCnt="0">
        <dgm:presLayoutVars/>
      </dgm:prSet>
      <dgm:spPr/>
    </dgm:pt>
    <dgm:pt modelId="{04F31067-A02A-475F-96DE-FF2CCE07A55E}" type="pres">
      <dgm:prSet presAssocID="{0D011452-A406-4D6D-9643-D05B3CAD0639}" presName="rootText" presStyleLbl="node0" presStyleIdx="0" presStyleCnt="1">
        <dgm:presLayoutVars>
          <dgm:chMax/>
          <dgm:chPref val="4"/>
        </dgm:presLayoutVars>
      </dgm:prSet>
      <dgm:spPr/>
      <dgm:t>
        <a:bodyPr/>
        <a:lstStyle/>
        <a:p>
          <a:endParaRPr lang="tr-TR"/>
        </a:p>
      </dgm:t>
    </dgm:pt>
    <dgm:pt modelId="{9FBB2281-4D9B-4B08-A775-B751130F329B}" type="pres">
      <dgm:prSet presAssocID="{0D011452-A406-4D6D-9643-D05B3CAD0639}" presName="childShape" presStyleCnt="0">
        <dgm:presLayoutVars>
          <dgm:chMax val="0"/>
          <dgm:chPref val="0"/>
        </dgm:presLayoutVars>
      </dgm:prSet>
      <dgm:spPr/>
    </dgm:pt>
    <dgm:pt modelId="{7D4E9951-EA1F-4779-B997-AEB02564106C}" type="pres">
      <dgm:prSet presAssocID="{79928638-6A1A-455C-B694-F084D06EEFAE}" presName="childComposite" presStyleCnt="0">
        <dgm:presLayoutVars>
          <dgm:chMax val="0"/>
          <dgm:chPref val="0"/>
        </dgm:presLayoutVars>
      </dgm:prSet>
      <dgm:spPr/>
    </dgm:pt>
    <dgm:pt modelId="{59F25227-3320-4A6A-96F3-0D714BDE2816}" type="pres">
      <dgm:prSet presAssocID="{79928638-6A1A-455C-B694-F084D06EEFAE}" presName="Image" presStyleLbl="node1" presStyleIdx="0" presStyleCnt="1"/>
      <dgm:spPr>
        <a:blipFill rotWithShape="1">
          <a:blip xmlns:r="http://schemas.openxmlformats.org/officeDocument/2006/relationships" r:embed="rId1"/>
          <a:stretch>
            <a:fillRect/>
          </a:stretch>
        </a:blipFill>
      </dgm:spPr>
    </dgm:pt>
    <dgm:pt modelId="{A9B5FD3C-35F7-41E8-8E19-50DE5706BBE3}" type="pres">
      <dgm:prSet presAssocID="{79928638-6A1A-455C-B694-F084D06EEFAE}" presName="childText" presStyleLbl="lnNode1" presStyleIdx="0" presStyleCnt="1">
        <dgm:presLayoutVars>
          <dgm:chMax val="0"/>
          <dgm:chPref val="0"/>
          <dgm:bulletEnabled val="1"/>
        </dgm:presLayoutVars>
      </dgm:prSet>
      <dgm:spPr/>
      <dgm:t>
        <a:bodyPr/>
        <a:lstStyle/>
        <a:p>
          <a:endParaRPr lang="tr-TR"/>
        </a:p>
      </dgm:t>
    </dgm:pt>
  </dgm:ptLst>
  <dgm:cxnLst>
    <dgm:cxn modelId="{359EE03B-75CE-4ECB-969B-0311017B4F09}" srcId="{556262F5-D7A2-4F13-81CC-7F2202EE8DFC}" destId="{0D011452-A406-4D6D-9643-D05B3CAD0639}" srcOrd="0" destOrd="0" parTransId="{CDF25D84-D081-42D4-8274-26687B9F86EA}" sibTransId="{0D3475E6-78C6-449B-A746-815B8F2A4367}"/>
    <dgm:cxn modelId="{D385D4DD-2048-4D57-BD4D-5B00986F054C}" srcId="{0D011452-A406-4D6D-9643-D05B3CAD0639}" destId="{79928638-6A1A-455C-B694-F084D06EEFAE}" srcOrd="0" destOrd="0" parTransId="{667840E6-B5C8-4829-9F46-51101CD1EB4F}" sibTransId="{95E8C7F7-19CA-48C6-9C79-B79BB3C8475F}"/>
    <dgm:cxn modelId="{CD198668-0312-48AF-8ECF-FA86E2C6300F}" type="presOf" srcId="{0D011452-A406-4D6D-9643-D05B3CAD0639}" destId="{04F31067-A02A-475F-96DE-FF2CCE07A55E}" srcOrd="0" destOrd="0" presId="urn:microsoft.com/office/officeart/2008/layout/PictureAccentList"/>
    <dgm:cxn modelId="{BC348591-5D55-4408-B2C5-EC37C04CA88D}" type="presOf" srcId="{79928638-6A1A-455C-B694-F084D06EEFAE}" destId="{A9B5FD3C-35F7-41E8-8E19-50DE5706BBE3}" srcOrd="0" destOrd="0" presId="urn:microsoft.com/office/officeart/2008/layout/PictureAccentList"/>
    <dgm:cxn modelId="{142B760D-DEA6-4C02-91C4-9D4EF456A52F}" type="presOf" srcId="{556262F5-D7A2-4F13-81CC-7F2202EE8DFC}" destId="{37B16511-A248-4F3E-A9BC-A73361268F4D}" srcOrd="0" destOrd="0" presId="urn:microsoft.com/office/officeart/2008/layout/PictureAccentList"/>
    <dgm:cxn modelId="{7ABF3F8E-2405-4E6C-A754-7A328F370380}" type="presParOf" srcId="{37B16511-A248-4F3E-A9BC-A73361268F4D}" destId="{66C7BA1E-6361-4FEF-961E-63B14E897E1F}" srcOrd="0" destOrd="0" presId="urn:microsoft.com/office/officeart/2008/layout/PictureAccentList"/>
    <dgm:cxn modelId="{10737FE8-FD33-4435-94FA-0F4CDC5E0227}" type="presParOf" srcId="{66C7BA1E-6361-4FEF-961E-63B14E897E1F}" destId="{42573812-0B9D-4095-A10D-E3C8886CC193}" srcOrd="0" destOrd="0" presId="urn:microsoft.com/office/officeart/2008/layout/PictureAccentList"/>
    <dgm:cxn modelId="{2BF71A7D-A549-43DB-8C46-A8B0AFD0F546}" type="presParOf" srcId="{42573812-0B9D-4095-A10D-E3C8886CC193}" destId="{04F31067-A02A-475F-96DE-FF2CCE07A55E}" srcOrd="0" destOrd="0" presId="urn:microsoft.com/office/officeart/2008/layout/PictureAccentList"/>
    <dgm:cxn modelId="{8DEBF660-E4A5-459F-A3B1-D41A8453F2BA}" type="presParOf" srcId="{66C7BA1E-6361-4FEF-961E-63B14E897E1F}" destId="{9FBB2281-4D9B-4B08-A775-B751130F329B}" srcOrd="1" destOrd="0" presId="urn:microsoft.com/office/officeart/2008/layout/PictureAccentList"/>
    <dgm:cxn modelId="{FAA4C4A6-2539-41E9-BA1F-03CB3E5D379A}" type="presParOf" srcId="{9FBB2281-4D9B-4B08-A775-B751130F329B}" destId="{7D4E9951-EA1F-4779-B997-AEB02564106C}" srcOrd="0" destOrd="0" presId="urn:microsoft.com/office/officeart/2008/layout/PictureAccentList"/>
    <dgm:cxn modelId="{B66B8BDC-6A29-46B7-A2E9-A485649A0FC4}" type="presParOf" srcId="{7D4E9951-EA1F-4779-B997-AEB02564106C}" destId="{59F25227-3320-4A6A-96F3-0D714BDE2816}" srcOrd="0" destOrd="0" presId="urn:microsoft.com/office/officeart/2008/layout/PictureAccentList"/>
    <dgm:cxn modelId="{9A31597C-F151-4385-BE26-FC20BC7B01B5}" type="presParOf" srcId="{7D4E9951-EA1F-4779-B997-AEB02564106C}" destId="{A9B5FD3C-35F7-41E8-8E19-50DE5706BBE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1868CA-9F3F-4AB5-8AAF-5E4D5CAAB417}"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tr-TR"/>
        </a:p>
      </dgm:t>
    </dgm:pt>
    <dgm:pt modelId="{03F024E5-EABB-411F-89FE-313E3E46AD84}">
      <dgm:prSet phldrT="[Metin]"/>
      <dgm:spPr/>
      <dgm:t>
        <a:bodyPr/>
        <a:lstStyle/>
        <a:p>
          <a:r>
            <a:rPr lang="tr-TR" dirty="0" smtClean="0">
              <a:effectLst/>
              <a:latin typeface="+mn-lt"/>
              <a:ea typeface="Calibri"/>
              <a:cs typeface="Times New Roman"/>
            </a:rPr>
            <a:t>Ajans tarafından kendi personeli veya hizmet alımı yoluyla sağlanan her bir teknik desteğin </a:t>
          </a:r>
          <a:r>
            <a:rPr lang="tr-TR" b="1" i="1" u="sng" dirty="0" smtClean="0">
              <a:effectLst/>
              <a:latin typeface="+mn-lt"/>
              <a:ea typeface="Calibri"/>
              <a:cs typeface="Times New Roman"/>
            </a:rPr>
            <a:t>uygulama süresi</a:t>
          </a:r>
          <a:r>
            <a:rPr lang="tr-TR" b="1" u="sng" dirty="0" smtClean="0">
              <a:effectLst/>
              <a:latin typeface="+mn-lt"/>
              <a:ea typeface="Calibri"/>
              <a:cs typeface="Times New Roman"/>
            </a:rPr>
            <a:t> 6 </a:t>
          </a:r>
          <a:r>
            <a:rPr lang="tr-TR" b="1" i="1" u="sng" dirty="0" smtClean="0">
              <a:effectLst/>
              <a:latin typeface="+mn-lt"/>
              <a:ea typeface="Calibri"/>
              <a:cs typeface="Times New Roman"/>
            </a:rPr>
            <a:t>aydır</a:t>
          </a:r>
          <a:r>
            <a:rPr lang="tr-TR" dirty="0" smtClean="0">
              <a:effectLst/>
              <a:latin typeface="+mn-lt"/>
              <a:ea typeface="Calibri"/>
              <a:cs typeface="Times New Roman"/>
            </a:rPr>
            <a:t>. </a:t>
          </a:r>
          <a:endParaRPr lang="tr-TR" dirty="0"/>
        </a:p>
      </dgm:t>
    </dgm:pt>
    <dgm:pt modelId="{6033909D-80D6-4507-9076-FC2751B4E693}" type="parTrans" cxnId="{1BABD681-CE24-4471-8EE4-2E2CEB758523}">
      <dgm:prSet/>
      <dgm:spPr/>
      <dgm:t>
        <a:bodyPr/>
        <a:lstStyle/>
        <a:p>
          <a:endParaRPr lang="tr-TR"/>
        </a:p>
      </dgm:t>
    </dgm:pt>
    <dgm:pt modelId="{740FAFDC-D0DE-4F84-9BF6-869C0A47195F}" type="sibTrans" cxnId="{1BABD681-CE24-4471-8EE4-2E2CEB758523}">
      <dgm:prSet/>
      <dgm:spPr/>
      <dgm:t>
        <a:bodyPr/>
        <a:lstStyle/>
        <a:p>
          <a:endParaRPr lang="tr-TR"/>
        </a:p>
      </dgm:t>
    </dgm:pt>
    <dgm:pt modelId="{91C7B854-743C-4447-B176-CBBC543AFA86}">
      <dgm:prSet phldrT="[Metin]"/>
      <dgm:spPr/>
      <dgm:t>
        <a:bodyPr/>
        <a:lstStyle/>
        <a:p>
          <a:r>
            <a:rPr lang="tr-TR" dirty="0" smtClean="0">
              <a:effectLst/>
              <a:latin typeface="+mn-lt"/>
              <a:ea typeface="Calibri"/>
              <a:cs typeface="Times New Roman"/>
            </a:rPr>
            <a:t>Genel Sekreter tarafından en fazla 1 ay ek süre tanınabilir.</a:t>
          </a:r>
          <a:endParaRPr lang="tr-TR" dirty="0"/>
        </a:p>
      </dgm:t>
    </dgm:pt>
    <dgm:pt modelId="{9DF07BB5-AD08-4992-891A-36AF6C422A60}" type="parTrans" cxnId="{96A1FE8D-E2E8-4974-BE84-D9670C2345A5}">
      <dgm:prSet/>
      <dgm:spPr/>
      <dgm:t>
        <a:bodyPr/>
        <a:lstStyle/>
        <a:p>
          <a:endParaRPr lang="tr-TR"/>
        </a:p>
      </dgm:t>
    </dgm:pt>
    <dgm:pt modelId="{4410E7A4-61EC-4046-A456-8B39AD118C1D}" type="sibTrans" cxnId="{96A1FE8D-E2E8-4974-BE84-D9670C2345A5}">
      <dgm:prSet/>
      <dgm:spPr/>
      <dgm:t>
        <a:bodyPr/>
        <a:lstStyle/>
        <a:p>
          <a:endParaRPr lang="tr-TR"/>
        </a:p>
      </dgm:t>
    </dgm:pt>
    <dgm:pt modelId="{50488BE8-AA85-4412-8BDA-E1C43FB19C0F}">
      <dgm:prSet phldrT="[Metin]"/>
      <dgm:spPr/>
      <dgm:t>
        <a:bodyPr/>
        <a:lstStyle/>
        <a:p>
          <a:r>
            <a:rPr lang="tr-TR" dirty="0" smtClean="0">
              <a:latin typeface="+mn-lt"/>
              <a:cs typeface="Times New Roman" pitchFamily="18" charset="0"/>
            </a:rPr>
            <a:t>Yararlanıcının, söz konusu desteğin sağlanması süresince, destek nedeniyle doğrudan gelir elde etmesi mümkün değildir. </a:t>
          </a:r>
          <a:endParaRPr lang="tr-TR" dirty="0"/>
        </a:p>
      </dgm:t>
    </dgm:pt>
    <dgm:pt modelId="{956A79E3-6767-4AA1-81D0-8CCA32761ECF}" type="parTrans" cxnId="{230EC74F-D689-46EE-9B3D-7AA90EA9F623}">
      <dgm:prSet/>
      <dgm:spPr/>
      <dgm:t>
        <a:bodyPr/>
        <a:lstStyle/>
        <a:p>
          <a:endParaRPr lang="tr-TR"/>
        </a:p>
      </dgm:t>
    </dgm:pt>
    <dgm:pt modelId="{24EBD784-FA43-4AC3-B063-D3A688F5B243}" type="sibTrans" cxnId="{230EC74F-D689-46EE-9B3D-7AA90EA9F623}">
      <dgm:prSet/>
      <dgm:spPr/>
      <dgm:t>
        <a:bodyPr/>
        <a:lstStyle/>
        <a:p>
          <a:endParaRPr lang="tr-TR"/>
        </a:p>
      </dgm:t>
    </dgm:pt>
    <dgm:pt modelId="{EAA5FA10-5FAA-4968-BA38-9309581C1A99}" type="pres">
      <dgm:prSet presAssocID="{091868CA-9F3F-4AB5-8AAF-5E4D5CAAB417}" presName="Name0" presStyleCnt="0">
        <dgm:presLayoutVars>
          <dgm:dir/>
          <dgm:resizeHandles val="exact"/>
        </dgm:presLayoutVars>
      </dgm:prSet>
      <dgm:spPr/>
      <dgm:t>
        <a:bodyPr/>
        <a:lstStyle/>
        <a:p>
          <a:endParaRPr lang="tr-TR"/>
        </a:p>
      </dgm:t>
    </dgm:pt>
    <dgm:pt modelId="{DFD62A62-E128-47E2-981E-B2991FE7EAE2}" type="pres">
      <dgm:prSet presAssocID="{03F024E5-EABB-411F-89FE-313E3E46AD84}" presName="node" presStyleLbl="node1" presStyleIdx="0" presStyleCnt="3">
        <dgm:presLayoutVars>
          <dgm:bulletEnabled val="1"/>
        </dgm:presLayoutVars>
      </dgm:prSet>
      <dgm:spPr/>
      <dgm:t>
        <a:bodyPr/>
        <a:lstStyle/>
        <a:p>
          <a:endParaRPr lang="tr-TR"/>
        </a:p>
      </dgm:t>
    </dgm:pt>
    <dgm:pt modelId="{33FCB8A5-13F9-4B16-BE68-0AEB2BD22908}" type="pres">
      <dgm:prSet presAssocID="{740FAFDC-D0DE-4F84-9BF6-869C0A47195F}" presName="sibTrans" presStyleCnt="0"/>
      <dgm:spPr/>
    </dgm:pt>
    <dgm:pt modelId="{92EF1103-3B80-4E36-89F8-C2D12CD99DE2}" type="pres">
      <dgm:prSet presAssocID="{91C7B854-743C-4447-B176-CBBC543AFA86}" presName="node" presStyleLbl="node1" presStyleIdx="1" presStyleCnt="3">
        <dgm:presLayoutVars>
          <dgm:bulletEnabled val="1"/>
        </dgm:presLayoutVars>
      </dgm:prSet>
      <dgm:spPr/>
      <dgm:t>
        <a:bodyPr/>
        <a:lstStyle/>
        <a:p>
          <a:endParaRPr lang="tr-TR"/>
        </a:p>
      </dgm:t>
    </dgm:pt>
    <dgm:pt modelId="{F9C3C26E-5185-4855-978B-DA561C3B7C07}" type="pres">
      <dgm:prSet presAssocID="{4410E7A4-61EC-4046-A456-8B39AD118C1D}" presName="sibTrans" presStyleCnt="0"/>
      <dgm:spPr/>
    </dgm:pt>
    <dgm:pt modelId="{A3D6E63C-FCD2-4CEA-8D95-DAA7B351DD85}" type="pres">
      <dgm:prSet presAssocID="{50488BE8-AA85-4412-8BDA-E1C43FB19C0F}" presName="node" presStyleLbl="node1" presStyleIdx="2" presStyleCnt="3">
        <dgm:presLayoutVars>
          <dgm:bulletEnabled val="1"/>
        </dgm:presLayoutVars>
      </dgm:prSet>
      <dgm:spPr/>
      <dgm:t>
        <a:bodyPr/>
        <a:lstStyle/>
        <a:p>
          <a:endParaRPr lang="tr-TR"/>
        </a:p>
      </dgm:t>
    </dgm:pt>
  </dgm:ptLst>
  <dgm:cxnLst>
    <dgm:cxn modelId="{A3A02767-B82E-43EB-BB7C-29EAC9321257}" type="presOf" srcId="{50488BE8-AA85-4412-8BDA-E1C43FB19C0F}" destId="{A3D6E63C-FCD2-4CEA-8D95-DAA7B351DD85}" srcOrd="0" destOrd="0" presId="urn:microsoft.com/office/officeart/2005/8/layout/hList6"/>
    <dgm:cxn modelId="{96A1FE8D-E2E8-4974-BE84-D9670C2345A5}" srcId="{091868CA-9F3F-4AB5-8AAF-5E4D5CAAB417}" destId="{91C7B854-743C-4447-B176-CBBC543AFA86}" srcOrd="1" destOrd="0" parTransId="{9DF07BB5-AD08-4992-891A-36AF6C422A60}" sibTransId="{4410E7A4-61EC-4046-A456-8B39AD118C1D}"/>
    <dgm:cxn modelId="{1BABD681-CE24-4471-8EE4-2E2CEB758523}" srcId="{091868CA-9F3F-4AB5-8AAF-5E4D5CAAB417}" destId="{03F024E5-EABB-411F-89FE-313E3E46AD84}" srcOrd="0" destOrd="0" parTransId="{6033909D-80D6-4507-9076-FC2751B4E693}" sibTransId="{740FAFDC-D0DE-4F84-9BF6-869C0A47195F}"/>
    <dgm:cxn modelId="{230EC74F-D689-46EE-9B3D-7AA90EA9F623}" srcId="{091868CA-9F3F-4AB5-8AAF-5E4D5CAAB417}" destId="{50488BE8-AA85-4412-8BDA-E1C43FB19C0F}" srcOrd="2" destOrd="0" parTransId="{956A79E3-6767-4AA1-81D0-8CCA32761ECF}" sibTransId="{24EBD784-FA43-4AC3-B063-D3A688F5B243}"/>
    <dgm:cxn modelId="{7AA4FE54-2715-44F6-9209-E856D24F07D8}" type="presOf" srcId="{091868CA-9F3F-4AB5-8AAF-5E4D5CAAB417}" destId="{EAA5FA10-5FAA-4968-BA38-9309581C1A99}" srcOrd="0" destOrd="0" presId="urn:microsoft.com/office/officeart/2005/8/layout/hList6"/>
    <dgm:cxn modelId="{B4C219A6-DB08-4874-B22B-99BC877B76CE}" type="presOf" srcId="{03F024E5-EABB-411F-89FE-313E3E46AD84}" destId="{DFD62A62-E128-47E2-981E-B2991FE7EAE2}" srcOrd="0" destOrd="0" presId="urn:microsoft.com/office/officeart/2005/8/layout/hList6"/>
    <dgm:cxn modelId="{3523DE80-F96B-40E1-B55F-B3BD7A13DFF7}" type="presOf" srcId="{91C7B854-743C-4447-B176-CBBC543AFA86}" destId="{92EF1103-3B80-4E36-89F8-C2D12CD99DE2}" srcOrd="0" destOrd="0" presId="urn:microsoft.com/office/officeart/2005/8/layout/hList6"/>
    <dgm:cxn modelId="{A18D801F-ED12-401F-801D-CF5BBD0811D8}" type="presParOf" srcId="{EAA5FA10-5FAA-4968-BA38-9309581C1A99}" destId="{DFD62A62-E128-47E2-981E-B2991FE7EAE2}" srcOrd="0" destOrd="0" presId="urn:microsoft.com/office/officeart/2005/8/layout/hList6"/>
    <dgm:cxn modelId="{B9F8C1BA-C744-407A-B9A1-8D9099D2E80E}" type="presParOf" srcId="{EAA5FA10-5FAA-4968-BA38-9309581C1A99}" destId="{33FCB8A5-13F9-4B16-BE68-0AEB2BD22908}" srcOrd="1" destOrd="0" presId="urn:microsoft.com/office/officeart/2005/8/layout/hList6"/>
    <dgm:cxn modelId="{8A3C351E-5BAC-4E66-85C9-2F5AA1F2365C}" type="presParOf" srcId="{EAA5FA10-5FAA-4968-BA38-9309581C1A99}" destId="{92EF1103-3B80-4E36-89F8-C2D12CD99DE2}" srcOrd="2" destOrd="0" presId="urn:microsoft.com/office/officeart/2005/8/layout/hList6"/>
    <dgm:cxn modelId="{42355062-4ACB-40EF-B680-AD75A7F44A10}" type="presParOf" srcId="{EAA5FA10-5FAA-4968-BA38-9309581C1A99}" destId="{F9C3C26E-5185-4855-978B-DA561C3B7C07}" srcOrd="3" destOrd="0" presId="urn:microsoft.com/office/officeart/2005/8/layout/hList6"/>
    <dgm:cxn modelId="{75B6DA39-E5C4-48CE-9CAE-CDDC4B6FC4FD}" type="presParOf" srcId="{EAA5FA10-5FAA-4968-BA38-9309581C1A99}" destId="{A3D6E63C-FCD2-4CEA-8D95-DAA7B351DD8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CD0E72-E2D5-4F5B-A4F7-204C014A8AF0}" type="doc">
      <dgm:prSet loTypeId="urn:microsoft.com/office/officeart/2008/layout/VerticalCircleList" loCatId="list" qsTypeId="urn:microsoft.com/office/officeart/2005/8/quickstyle/simple1" qsCatId="simple" csTypeId="urn:microsoft.com/office/officeart/2005/8/colors/colorful5" csCatId="colorful" phldr="1"/>
      <dgm:spPr/>
    </dgm:pt>
    <dgm:pt modelId="{C1B6E532-A9C6-42D8-97CF-B9775E127F67}">
      <dgm:prSet phldrT="[Metin]" custT="1"/>
      <dgm:spPr/>
      <dgm:t>
        <a:bodyPr/>
        <a:lstStyle/>
        <a:p>
          <a:r>
            <a:rPr lang="tr-TR" sz="4400" dirty="0" smtClean="0"/>
            <a:t>Başvuru Sahibi ve Ortakları</a:t>
          </a:r>
          <a:endParaRPr lang="tr-TR" sz="4400" dirty="0"/>
        </a:p>
      </dgm:t>
    </dgm:pt>
    <dgm:pt modelId="{FF81A229-21A6-45B8-A483-E5BBC33CBCFE}" type="parTrans" cxnId="{89B574DC-3688-4263-9E80-32738E3A63EE}">
      <dgm:prSet/>
      <dgm:spPr/>
      <dgm:t>
        <a:bodyPr/>
        <a:lstStyle/>
        <a:p>
          <a:endParaRPr lang="tr-TR" sz="1400"/>
        </a:p>
      </dgm:t>
    </dgm:pt>
    <dgm:pt modelId="{EF5FE21B-F792-4888-8CA1-8409C109A3C4}" type="sibTrans" cxnId="{89B574DC-3688-4263-9E80-32738E3A63EE}">
      <dgm:prSet/>
      <dgm:spPr/>
      <dgm:t>
        <a:bodyPr/>
        <a:lstStyle/>
        <a:p>
          <a:endParaRPr lang="tr-TR" sz="1400"/>
        </a:p>
      </dgm:t>
    </dgm:pt>
    <dgm:pt modelId="{8A0F408A-9176-4A41-8C92-648259B09BE9}">
      <dgm:prSet phldrT="[Metin]" custT="1"/>
      <dgm:spPr/>
      <dgm:t>
        <a:bodyPr/>
        <a:lstStyle/>
        <a:p>
          <a:r>
            <a:rPr lang="tr-TR" sz="4400" dirty="0" smtClean="0"/>
            <a:t>Faaliyetler</a:t>
          </a:r>
          <a:endParaRPr lang="tr-TR" sz="4400" dirty="0"/>
        </a:p>
      </dgm:t>
    </dgm:pt>
    <dgm:pt modelId="{2AFCF466-7AB6-4280-A5BE-CA13D965020A}" type="parTrans" cxnId="{0508C9C0-23A9-4CA1-8830-AC6DA801B7E6}">
      <dgm:prSet/>
      <dgm:spPr/>
      <dgm:t>
        <a:bodyPr/>
        <a:lstStyle/>
        <a:p>
          <a:endParaRPr lang="tr-TR" sz="1400"/>
        </a:p>
      </dgm:t>
    </dgm:pt>
    <dgm:pt modelId="{59BE4D33-F8D1-446A-97F5-5FF23F437EE6}" type="sibTrans" cxnId="{0508C9C0-23A9-4CA1-8830-AC6DA801B7E6}">
      <dgm:prSet/>
      <dgm:spPr/>
      <dgm:t>
        <a:bodyPr/>
        <a:lstStyle/>
        <a:p>
          <a:endParaRPr lang="tr-TR" sz="1400"/>
        </a:p>
      </dgm:t>
    </dgm:pt>
    <dgm:pt modelId="{E7A50823-4A0C-4FE8-8CDC-C24E2D402D83}">
      <dgm:prSet phldrT="[Metin]" custT="1"/>
      <dgm:spPr/>
      <dgm:t>
        <a:bodyPr/>
        <a:lstStyle/>
        <a:p>
          <a:r>
            <a:rPr lang="tr-TR" sz="4400" smtClean="0"/>
            <a:t>Maliyetler</a:t>
          </a:r>
          <a:endParaRPr lang="tr-TR" sz="4400"/>
        </a:p>
      </dgm:t>
    </dgm:pt>
    <dgm:pt modelId="{24881D45-827C-4102-8F8F-0C68053FEA60}" type="parTrans" cxnId="{9EF5698E-1BAF-4C11-83B4-F6C70BA35B52}">
      <dgm:prSet/>
      <dgm:spPr/>
      <dgm:t>
        <a:bodyPr/>
        <a:lstStyle/>
        <a:p>
          <a:endParaRPr lang="tr-TR" sz="1400"/>
        </a:p>
      </dgm:t>
    </dgm:pt>
    <dgm:pt modelId="{81E5D9E5-F4FB-4CCA-B426-03CB986CE64F}" type="sibTrans" cxnId="{9EF5698E-1BAF-4C11-83B4-F6C70BA35B52}">
      <dgm:prSet/>
      <dgm:spPr/>
      <dgm:t>
        <a:bodyPr/>
        <a:lstStyle/>
        <a:p>
          <a:endParaRPr lang="tr-TR" sz="1400"/>
        </a:p>
      </dgm:t>
    </dgm:pt>
    <dgm:pt modelId="{A921F566-8D79-463D-81C8-8B9826E38CE5}" type="pres">
      <dgm:prSet presAssocID="{40CD0E72-E2D5-4F5B-A4F7-204C014A8AF0}" presName="Name0" presStyleCnt="0">
        <dgm:presLayoutVars>
          <dgm:dir/>
        </dgm:presLayoutVars>
      </dgm:prSet>
      <dgm:spPr/>
    </dgm:pt>
    <dgm:pt modelId="{513AC243-3106-467A-8586-C77573E3C41C}" type="pres">
      <dgm:prSet presAssocID="{C1B6E532-A9C6-42D8-97CF-B9775E127F67}" presName="noChildren" presStyleCnt="0"/>
      <dgm:spPr/>
    </dgm:pt>
    <dgm:pt modelId="{AC8AA492-B3C3-4C1B-9F60-AD62EF0D246B}" type="pres">
      <dgm:prSet presAssocID="{C1B6E532-A9C6-42D8-97CF-B9775E127F67}" presName="gap" presStyleCnt="0"/>
      <dgm:spPr/>
    </dgm:pt>
    <dgm:pt modelId="{25485CCD-3445-4F1A-9A9C-2D39DF3F8606}" type="pres">
      <dgm:prSet presAssocID="{C1B6E532-A9C6-42D8-97CF-B9775E127F67}" presName="medCircle2" presStyleLbl="vennNode1" presStyleIdx="0" presStyleCnt="3"/>
      <dgm:spPr/>
      <dgm:t>
        <a:bodyPr/>
        <a:lstStyle/>
        <a:p>
          <a:endParaRPr lang="tr-TR"/>
        </a:p>
      </dgm:t>
    </dgm:pt>
    <dgm:pt modelId="{D4232BAA-B26F-4A8A-8CFE-248C25D17318}" type="pres">
      <dgm:prSet presAssocID="{C1B6E532-A9C6-42D8-97CF-B9775E127F67}" presName="txLvlOnly1" presStyleLbl="revTx" presStyleIdx="0" presStyleCnt="3"/>
      <dgm:spPr/>
      <dgm:t>
        <a:bodyPr/>
        <a:lstStyle/>
        <a:p>
          <a:endParaRPr lang="tr-TR"/>
        </a:p>
      </dgm:t>
    </dgm:pt>
    <dgm:pt modelId="{23B1284B-C9C7-44BB-B766-F55E4DD75FD8}" type="pres">
      <dgm:prSet presAssocID="{8A0F408A-9176-4A41-8C92-648259B09BE9}" presName="noChildren" presStyleCnt="0"/>
      <dgm:spPr/>
    </dgm:pt>
    <dgm:pt modelId="{6C9EAADE-34AF-41C6-8B7B-8CAFF2CE5837}" type="pres">
      <dgm:prSet presAssocID="{8A0F408A-9176-4A41-8C92-648259B09BE9}" presName="gap" presStyleCnt="0"/>
      <dgm:spPr/>
    </dgm:pt>
    <dgm:pt modelId="{6DF922C1-870A-4BB2-8EC1-D54A3E873A61}" type="pres">
      <dgm:prSet presAssocID="{8A0F408A-9176-4A41-8C92-648259B09BE9}" presName="medCircle2" presStyleLbl="vennNode1" presStyleIdx="1" presStyleCnt="3"/>
      <dgm:spPr/>
      <dgm:t>
        <a:bodyPr/>
        <a:lstStyle/>
        <a:p>
          <a:endParaRPr lang="tr-TR"/>
        </a:p>
      </dgm:t>
    </dgm:pt>
    <dgm:pt modelId="{BD1FFE03-6B90-410F-806B-BE26769F445D}" type="pres">
      <dgm:prSet presAssocID="{8A0F408A-9176-4A41-8C92-648259B09BE9}" presName="txLvlOnly1" presStyleLbl="revTx" presStyleIdx="1" presStyleCnt="3"/>
      <dgm:spPr/>
      <dgm:t>
        <a:bodyPr/>
        <a:lstStyle/>
        <a:p>
          <a:endParaRPr lang="tr-TR"/>
        </a:p>
      </dgm:t>
    </dgm:pt>
    <dgm:pt modelId="{98C6F0BE-DE03-4A5F-B4C1-4DA5CF773ED5}" type="pres">
      <dgm:prSet presAssocID="{E7A50823-4A0C-4FE8-8CDC-C24E2D402D83}" presName="noChildren" presStyleCnt="0"/>
      <dgm:spPr/>
    </dgm:pt>
    <dgm:pt modelId="{57B62DE2-CE4E-43C5-9C15-4F920621B823}" type="pres">
      <dgm:prSet presAssocID="{E7A50823-4A0C-4FE8-8CDC-C24E2D402D83}" presName="gap" presStyleCnt="0"/>
      <dgm:spPr/>
    </dgm:pt>
    <dgm:pt modelId="{0EAE7C2F-0342-4A55-B315-32088021D377}" type="pres">
      <dgm:prSet presAssocID="{E7A50823-4A0C-4FE8-8CDC-C24E2D402D83}" presName="medCircle2" presStyleLbl="vennNode1" presStyleIdx="2" presStyleCnt="3"/>
      <dgm:spPr/>
      <dgm:t>
        <a:bodyPr/>
        <a:lstStyle/>
        <a:p>
          <a:endParaRPr lang="tr-TR"/>
        </a:p>
      </dgm:t>
    </dgm:pt>
    <dgm:pt modelId="{264441A7-A493-412A-AD16-22F69FD7F39B}" type="pres">
      <dgm:prSet presAssocID="{E7A50823-4A0C-4FE8-8CDC-C24E2D402D83}" presName="txLvlOnly1" presStyleLbl="revTx" presStyleIdx="2" presStyleCnt="3"/>
      <dgm:spPr/>
      <dgm:t>
        <a:bodyPr/>
        <a:lstStyle/>
        <a:p>
          <a:endParaRPr lang="tr-TR"/>
        </a:p>
      </dgm:t>
    </dgm:pt>
  </dgm:ptLst>
  <dgm:cxnLst>
    <dgm:cxn modelId="{23A37BDA-5448-49BF-83F9-50080A41D48F}" type="presOf" srcId="{C1B6E532-A9C6-42D8-97CF-B9775E127F67}" destId="{D4232BAA-B26F-4A8A-8CFE-248C25D17318}" srcOrd="0" destOrd="0" presId="urn:microsoft.com/office/officeart/2008/layout/VerticalCircleList"/>
    <dgm:cxn modelId="{89B574DC-3688-4263-9E80-32738E3A63EE}" srcId="{40CD0E72-E2D5-4F5B-A4F7-204C014A8AF0}" destId="{C1B6E532-A9C6-42D8-97CF-B9775E127F67}" srcOrd="0" destOrd="0" parTransId="{FF81A229-21A6-45B8-A483-E5BBC33CBCFE}" sibTransId="{EF5FE21B-F792-4888-8CA1-8409C109A3C4}"/>
    <dgm:cxn modelId="{3161A57B-4732-4806-ADF7-D33F5C093AEB}" type="presOf" srcId="{40CD0E72-E2D5-4F5B-A4F7-204C014A8AF0}" destId="{A921F566-8D79-463D-81C8-8B9826E38CE5}" srcOrd="0" destOrd="0" presId="urn:microsoft.com/office/officeart/2008/layout/VerticalCircleList"/>
    <dgm:cxn modelId="{0849F9C0-42FB-4ED2-BB14-DA24CC55A4DF}" type="presOf" srcId="{E7A50823-4A0C-4FE8-8CDC-C24E2D402D83}" destId="{264441A7-A493-412A-AD16-22F69FD7F39B}" srcOrd="0" destOrd="0" presId="urn:microsoft.com/office/officeart/2008/layout/VerticalCircleList"/>
    <dgm:cxn modelId="{1209624A-50A6-4213-8692-AAEE40664AB8}" type="presOf" srcId="{8A0F408A-9176-4A41-8C92-648259B09BE9}" destId="{BD1FFE03-6B90-410F-806B-BE26769F445D}" srcOrd="0" destOrd="0" presId="urn:microsoft.com/office/officeart/2008/layout/VerticalCircleList"/>
    <dgm:cxn modelId="{9EF5698E-1BAF-4C11-83B4-F6C70BA35B52}" srcId="{40CD0E72-E2D5-4F5B-A4F7-204C014A8AF0}" destId="{E7A50823-4A0C-4FE8-8CDC-C24E2D402D83}" srcOrd="2" destOrd="0" parTransId="{24881D45-827C-4102-8F8F-0C68053FEA60}" sibTransId="{81E5D9E5-F4FB-4CCA-B426-03CB986CE64F}"/>
    <dgm:cxn modelId="{0508C9C0-23A9-4CA1-8830-AC6DA801B7E6}" srcId="{40CD0E72-E2D5-4F5B-A4F7-204C014A8AF0}" destId="{8A0F408A-9176-4A41-8C92-648259B09BE9}" srcOrd="1" destOrd="0" parTransId="{2AFCF466-7AB6-4280-A5BE-CA13D965020A}" sibTransId="{59BE4D33-F8D1-446A-97F5-5FF23F437EE6}"/>
    <dgm:cxn modelId="{7EE68CE3-3D82-4B81-BE86-462FF90CC942}" type="presParOf" srcId="{A921F566-8D79-463D-81C8-8B9826E38CE5}" destId="{513AC243-3106-467A-8586-C77573E3C41C}" srcOrd="0" destOrd="0" presId="urn:microsoft.com/office/officeart/2008/layout/VerticalCircleList"/>
    <dgm:cxn modelId="{C3A12602-0717-4066-A936-485C92997633}" type="presParOf" srcId="{513AC243-3106-467A-8586-C77573E3C41C}" destId="{AC8AA492-B3C3-4C1B-9F60-AD62EF0D246B}" srcOrd="0" destOrd="0" presId="urn:microsoft.com/office/officeart/2008/layout/VerticalCircleList"/>
    <dgm:cxn modelId="{F5CC68A0-E2F8-4FDF-8D43-C02ECD66EE59}" type="presParOf" srcId="{513AC243-3106-467A-8586-C77573E3C41C}" destId="{25485CCD-3445-4F1A-9A9C-2D39DF3F8606}" srcOrd="1" destOrd="0" presId="urn:microsoft.com/office/officeart/2008/layout/VerticalCircleList"/>
    <dgm:cxn modelId="{C07F234E-0F6F-4AFA-996B-4D30DF3EB084}" type="presParOf" srcId="{513AC243-3106-467A-8586-C77573E3C41C}" destId="{D4232BAA-B26F-4A8A-8CFE-248C25D17318}" srcOrd="2" destOrd="0" presId="urn:microsoft.com/office/officeart/2008/layout/VerticalCircleList"/>
    <dgm:cxn modelId="{945222FD-B860-4A05-8107-DC88C4902CB9}" type="presParOf" srcId="{A921F566-8D79-463D-81C8-8B9826E38CE5}" destId="{23B1284B-C9C7-44BB-B766-F55E4DD75FD8}" srcOrd="1" destOrd="0" presId="urn:microsoft.com/office/officeart/2008/layout/VerticalCircleList"/>
    <dgm:cxn modelId="{A66FFE00-3951-4997-B2C8-F8D436C7C816}" type="presParOf" srcId="{23B1284B-C9C7-44BB-B766-F55E4DD75FD8}" destId="{6C9EAADE-34AF-41C6-8B7B-8CAFF2CE5837}" srcOrd="0" destOrd="0" presId="urn:microsoft.com/office/officeart/2008/layout/VerticalCircleList"/>
    <dgm:cxn modelId="{28C5AD9E-729E-4C81-9BD9-A14102337EA0}" type="presParOf" srcId="{23B1284B-C9C7-44BB-B766-F55E4DD75FD8}" destId="{6DF922C1-870A-4BB2-8EC1-D54A3E873A61}" srcOrd="1" destOrd="0" presId="urn:microsoft.com/office/officeart/2008/layout/VerticalCircleList"/>
    <dgm:cxn modelId="{C303F54B-E8F7-49F3-9025-EBE4A0BD1758}" type="presParOf" srcId="{23B1284B-C9C7-44BB-B766-F55E4DD75FD8}" destId="{BD1FFE03-6B90-410F-806B-BE26769F445D}" srcOrd="2" destOrd="0" presId="urn:microsoft.com/office/officeart/2008/layout/VerticalCircleList"/>
    <dgm:cxn modelId="{E27FDBBD-9754-4797-899D-C85C4C7CBC3D}" type="presParOf" srcId="{A921F566-8D79-463D-81C8-8B9826E38CE5}" destId="{98C6F0BE-DE03-4A5F-B4C1-4DA5CF773ED5}" srcOrd="2" destOrd="0" presId="urn:microsoft.com/office/officeart/2008/layout/VerticalCircleList"/>
    <dgm:cxn modelId="{25D1EC3D-FE46-42ED-BBC1-F081A0C29F6A}" type="presParOf" srcId="{98C6F0BE-DE03-4A5F-B4C1-4DA5CF773ED5}" destId="{57B62DE2-CE4E-43C5-9C15-4F920621B823}" srcOrd="0" destOrd="0" presId="urn:microsoft.com/office/officeart/2008/layout/VerticalCircleList"/>
    <dgm:cxn modelId="{9F1B8BC7-66C5-4EA4-8BFA-6DAE693C6FC0}" type="presParOf" srcId="{98C6F0BE-DE03-4A5F-B4C1-4DA5CF773ED5}" destId="{0EAE7C2F-0342-4A55-B315-32088021D377}" srcOrd="1" destOrd="0" presId="urn:microsoft.com/office/officeart/2008/layout/VerticalCircleList"/>
    <dgm:cxn modelId="{B63E6F66-01B8-4343-BE7A-BB74A7FD463B}" type="presParOf" srcId="{98C6F0BE-DE03-4A5F-B4C1-4DA5CF773ED5}" destId="{264441A7-A493-412A-AD16-22F69FD7F39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A1DA98-E8FC-4900-A83C-4B8FB2F05CB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68225004-457F-422E-B1DE-858998FE6CAA}">
      <dgm:prSet custT="1"/>
      <dgm:spPr/>
      <dgm:t>
        <a:bodyPr/>
        <a:lstStyle/>
        <a:p>
          <a:r>
            <a:rPr lang="tr-TR" sz="1400" dirty="0" smtClean="0"/>
            <a:t>Yerel Yönetimler ve Mahalli İdare Birlikleri (İl-İlçe-Belde Belediyeleri, İl Özel İdaresi, Köylere Hizmet Götürme Birliği) </a:t>
          </a:r>
          <a:endParaRPr lang="tr-TR" sz="1400" dirty="0"/>
        </a:p>
      </dgm:t>
    </dgm:pt>
    <dgm:pt modelId="{CE970126-A0A5-4AF5-BCBD-0BD0563E62D2}" type="parTrans" cxnId="{588EC2DB-C36F-46AE-9A08-7DC39A56F923}">
      <dgm:prSet/>
      <dgm:spPr/>
      <dgm:t>
        <a:bodyPr/>
        <a:lstStyle/>
        <a:p>
          <a:endParaRPr lang="tr-TR"/>
        </a:p>
      </dgm:t>
    </dgm:pt>
    <dgm:pt modelId="{B10CCDB0-F263-41F0-B442-F481FED86D4E}" type="sibTrans" cxnId="{588EC2DB-C36F-46AE-9A08-7DC39A56F923}">
      <dgm:prSet/>
      <dgm:spPr/>
      <dgm:t>
        <a:bodyPr/>
        <a:lstStyle/>
        <a:p>
          <a:endParaRPr lang="tr-TR"/>
        </a:p>
      </dgm:t>
    </dgm:pt>
    <dgm:pt modelId="{B23373E3-BD82-40CD-B2A3-3299085F3867}">
      <dgm:prSet custT="1"/>
      <dgm:spPr/>
      <dgm:t>
        <a:bodyPr/>
        <a:lstStyle/>
        <a:p>
          <a:r>
            <a:rPr lang="tr-TR" sz="1400" dirty="0" smtClean="0"/>
            <a:t>Kamu Kurum ve Kuruluşları (Valilik, Kaymakamlık, Bölge-İl-İlçe-Şube Müdürlüğü, Meslek Okulları)</a:t>
          </a:r>
        </a:p>
      </dgm:t>
    </dgm:pt>
    <dgm:pt modelId="{192DC4E5-D7DF-497B-9250-AF98607A7E1B}" type="parTrans" cxnId="{265815B8-BF2B-4DC0-B5DD-632E1C51C0D3}">
      <dgm:prSet/>
      <dgm:spPr/>
      <dgm:t>
        <a:bodyPr/>
        <a:lstStyle/>
        <a:p>
          <a:endParaRPr lang="tr-TR"/>
        </a:p>
      </dgm:t>
    </dgm:pt>
    <dgm:pt modelId="{A834F7E0-4D28-4516-8ABF-D223D1DE2485}" type="sibTrans" cxnId="{265815B8-BF2B-4DC0-B5DD-632E1C51C0D3}">
      <dgm:prSet/>
      <dgm:spPr/>
      <dgm:t>
        <a:bodyPr/>
        <a:lstStyle/>
        <a:p>
          <a:endParaRPr lang="tr-TR"/>
        </a:p>
      </dgm:t>
    </dgm:pt>
    <dgm:pt modelId="{66C982A8-126D-431D-9AFD-734A8A432829}">
      <dgm:prSet custT="1"/>
      <dgm:spPr/>
      <dgm:t>
        <a:bodyPr/>
        <a:lstStyle/>
        <a:p>
          <a:r>
            <a:rPr lang="tr-TR" sz="1400" dirty="0" smtClean="0"/>
            <a:t>Kamu Kurumu Niteliğindeki Meslek Kuruluşları</a:t>
          </a:r>
        </a:p>
      </dgm:t>
    </dgm:pt>
    <dgm:pt modelId="{F1824130-B25D-40EF-AD26-888C9DD9DEA5}" type="parTrans" cxnId="{AC662B34-ED55-4EDB-B786-F258377F82BF}">
      <dgm:prSet/>
      <dgm:spPr/>
      <dgm:t>
        <a:bodyPr/>
        <a:lstStyle/>
        <a:p>
          <a:endParaRPr lang="tr-TR"/>
        </a:p>
      </dgm:t>
    </dgm:pt>
    <dgm:pt modelId="{51A7BD52-D028-44C8-BB65-B2A3B2124CB8}" type="sibTrans" cxnId="{AC662B34-ED55-4EDB-B786-F258377F82BF}">
      <dgm:prSet/>
      <dgm:spPr/>
      <dgm:t>
        <a:bodyPr/>
        <a:lstStyle/>
        <a:p>
          <a:endParaRPr lang="tr-TR"/>
        </a:p>
      </dgm:t>
    </dgm:pt>
    <dgm:pt modelId="{163F6FFC-BE35-4EA6-8BB2-9A1C0D2866B0}">
      <dgm:prSet custT="1"/>
      <dgm:spPr/>
      <dgm:t>
        <a:bodyPr/>
        <a:lstStyle/>
        <a:p>
          <a:r>
            <a:rPr lang="tr-TR" sz="1400" dirty="0" smtClean="0"/>
            <a:t>Üniversiteler (Rektörlük, MYO, Araştırma Enstitüleri)</a:t>
          </a:r>
        </a:p>
      </dgm:t>
    </dgm:pt>
    <dgm:pt modelId="{FBC00C8D-EA0C-43AC-BFCC-077605F37023}" type="parTrans" cxnId="{31EAEE2A-0F2D-4A01-9CC6-1027DCDF56D8}">
      <dgm:prSet/>
      <dgm:spPr/>
      <dgm:t>
        <a:bodyPr/>
        <a:lstStyle/>
        <a:p>
          <a:endParaRPr lang="tr-TR"/>
        </a:p>
      </dgm:t>
    </dgm:pt>
    <dgm:pt modelId="{A1A42A02-460B-4FDD-B411-D329C2A73C83}" type="sibTrans" cxnId="{31EAEE2A-0F2D-4A01-9CC6-1027DCDF56D8}">
      <dgm:prSet/>
      <dgm:spPr/>
      <dgm:t>
        <a:bodyPr/>
        <a:lstStyle/>
        <a:p>
          <a:endParaRPr lang="tr-TR"/>
        </a:p>
      </dgm:t>
    </dgm:pt>
    <dgm:pt modelId="{5E732638-8D5C-4285-941D-3951DD1AFE1A}">
      <dgm:prSet custT="1"/>
      <dgm:spPr/>
      <dgm:t>
        <a:bodyPr/>
        <a:lstStyle/>
        <a:p>
          <a:r>
            <a:rPr lang="tr-TR" sz="1400" dirty="0" smtClean="0"/>
            <a:t>Kar Amacı Gütmeyen Kooperatifler ve Birlikler (Mahalli İdare Birliği Olmayıp Kanunla Kurulmuş Birlikler) </a:t>
          </a:r>
        </a:p>
      </dgm:t>
    </dgm:pt>
    <dgm:pt modelId="{16EE1A75-4093-413C-90DC-B54129F32AC1}" type="parTrans" cxnId="{6E774B6F-C9F7-43B6-B637-50E920976707}">
      <dgm:prSet/>
      <dgm:spPr/>
      <dgm:t>
        <a:bodyPr/>
        <a:lstStyle/>
        <a:p>
          <a:endParaRPr lang="tr-TR"/>
        </a:p>
      </dgm:t>
    </dgm:pt>
    <dgm:pt modelId="{67C39786-A7F9-4DE1-B4DB-9A19FD156904}" type="sibTrans" cxnId="{6E774B6F-C9F7-43B6-B637-50E920976707}">
      <dgm:prSet/>
      <dgm:spPr/>
      <dgm:t>
        <a:bodyPr/>
        <a:lstStyle/>
        <a:p>
          <a:endParaRPr lang="tr-TR"/>
        </a:p>
      </dgm:t>
    </dgm:pt>
    <dgm:pt modelId="{0952CED1-9A9E-4F87-AFD5-347C56761567}">
      <dgm:prSet custT="1"/>
      <dgm:spPr/>
      <dgm:t>
        <a:bodyPr/>
        <a:lstStyle/>
        <a:p>
          <a:r>
            <a:rPr lang="tr-TR" sz="1400" dirty="0" smtClean="0"/>
            <a:t>Sivil Toplum Kuruluşları (Dernekler, Vakıflar)</a:t>
          </a:r>
        </a:p>
      </dgm:t>
    </dgm:pt>
    <dgm:pt modelId="{22ACDCF8-C788-46A4-BEDD-CE910A31C12F}" type="parTrans" cxnId="{1EC849A4-71FF-4035-BA58-7513F6D86140}">
      <dgm:prSet/>
      <dgm:spPr/>
      <dgm:t>
        <a:bodyPr/>
        <a:lstStyle/>
        <a:p>
          <a:endParaRPr lang="tr-TR"/>
        </a:p>
      </dgm:t>
    </dgm:pt>
    <dgm:pt modelId="{3F517965-1888-45BC-A7AC-DF41DB1F4306}" type="sibTrans" cxnId="{1EC849A4-71FF-4035-BA58-7513F6D86140}">
      <dgm:prSet/>
      <dgm:spPr/>
      <dgm:t>
        <a:bodyPr/>
        <a:lstStyle/>
        <a:p>
          <a:endParaRPr lang="tr-TR"/>
        </a:p>
      </dgm:t>
    </dgm:pt>
    <dgm:pt modelId="{CEABD325-2C50-45A9-91C7-2DBD4AD3EE6D}">
      <dgm:prSet custT="1"/>
      <dgm:spPr/>
      <dgm:t>
        <a:bodyPr/>
        <a:lstStyle/>
        <a:p>
          <a:r>
            <a:rPr lang="tr-TR" sz="1400" dirty="0" smtClean="0"/>
            <a:t>Yukarıda Sayılan Kurum ve Kuruluşların Kurduğu veya Ortağı Olduğu İşletmeler</a:t>
          </a:r>
        </a:p>
      </dgm:t>
    </dgm:pt>
    <dgm:pt modelId="{C3CC52EF-7005-44A8-BB1C-D1872AB40B99}" type="parTrans" cxnId="{11F3668B-D763-4DD0-BA31-58CAB26991F7}">
      <dgm:prSet/>
      <dgm:spPr/>
      <dgm:t>
        <a:bodyPr/>
        <a:lstStyle/>
        <a:p>
          <a:endParaRPr lang="tr-TR"/>
        </a:p>
      </dgm:t>
    </dgm:pt>
    <dgm:pt modelId="{64811E9A-46FF-44A2-B921-BBE615316668}" type="sibTrans" cxnId="{11F3668B-D763-4DD0-BA31-58CAB26991F7}">
      <dgm:prSet/>
      <dgm:spPr/>
      <dgm:t>
        <a:bodyPr/>
        <a:lstStyle/>
        <a:p>
          <a:endParaRPr lang="tr-TR"/>
        </a:p>
      </dgm:t>
    </dgm:pt>
    <dgm:pt modelId="{50164CAD-7EA7-4887-84EA-792F64FC39F1}" type="pres">
      <dgm:prSet presAssocID="{8CA1DA98-E8FC-4900-A83C-4B8FB2F05CBE}" presName="diagram" presStyleCnt="0">
        <dgm:presLayoutVars>
          <dgm:dir/>
          <dgm:resizeHandles val="exact"/>
        </dgm:presLayoutVars>
      </dgm:prSet>
      <dgm:spPr/>
      <dgm:t>
        <a:bodyPr/>
        <a:lstStyle/>
        <a:p>
          <a:endParaRPr lang="tr-TR"/>
        </a:p>
      </dgm:t>
    </dgm:pt>
    <dgm:pt modelId="{2BF377CA-9A00-4C90-9482-E91E993D61F9}" type="pres">
      <dgm:prSet presAssocID="{68225004-457F-422E-B1DE-858998FE6CAA}" presName="node" presStyleLbl="node1" presStyleIdx="0" presStyleCnt="7">
        <dgm:presLayoutVars>
          <dgm:bulletEnabled val="1"/>
        </dgm:presLayoutVars>
      </dgm:prSet>
      <dgm:spPr/>
      <dgm:t>
        <a:bodyPr/>
        <a:lstStyle/>
        <a:p>
          <a:endParaRPr lang="tr-TR"/>
        </a:p>
      </dgm:t>
    </dgm:pt>
    <dgm:pt modelId="{99C4C0F7-1B0F-4B36-A31C-6A8EC4CCD906}" type="pres">
      <dgm:prSet presAssocID="{B10CCDB0-F263-41F0-B442-F481FED86D4E}" presName="sibTrans" presStyleCnt="0"/>
      <dgm:spPr/>
      <dgm:t>
        <a:bodyPr/>
        <a:lstStyle/>
        <a:p>
          <a:endParaRPr lang="tr-TR"/>
        </a:p>
      </dgm:t>
    </dgm:pt>
    <dgm:pt modelId="{4E4621BD-4B3B-4EBC-A59F-95EA8799FE52}" type="pres">
      <dgm:prSet presAssocID="{B23373E3-BD82-40CD-B2A3-3299085F3867}" presName="node" presStyleLbl="node1" presStyleIdx="1" presStyleCnt="7">
        <dgm:presLayoutVars>
          <dgm:bulletEnabled val="1"/>
        </dgm:presLayoutVars>
      </dgm:prSet>
      <dgm:spPr/>
      <dgm:t>
        <a:bodyPr/>
        <a:lstStyle/>
        <a:p>
          <a:endParaRPr lang="tr-TR"/>
        </a:p>
      </dgm:t>
    </dgm:pt>
    <dgm:pt modelId="{D3A973E6-416B-42A9-B53A-1DDEDDDC3A7D}" type="pres">
      <dgm:prSet presAssocID="{A834F7E0-4D28-4516-8ABF-D223D1DE2485}" presName="sibTrans" presStyleCnt="0"/>
      <dgm:spPr/>
      <dgm:t>
        <a:bodyPr/>
        <a:lstStyle/>
        <a:p>
          <a:endParaRPr lang="tr-TR"/>
        </a:p>
      </dgm:t>
    </dgm:pt>
    <dgm:pt modelId="{7A172A9A-D409-4D5B-A4D3-7BFCD24E4CB8}" type="pres">
      <dgm:prSet presAssocID="{66C982A8-126D-431D-9AFD-734A8A432829}" presName="node" presStyleLbl="node1" presStyleIdx="2" presStyleCnt="7">
        <dgm:presLayoutVars>
          <dgm:bulletEnabled val="1"/>
        </dgm:presLayoutVars>
      </dgm:prSet>
      <dgm:spPr/>
      <dgm:t>
        <a:bodyPr/>
        <a:lstStyle/>
        <a:p>
          <a:endParaRPr lang="tr-TR"/>
        </a:p>
      </dgm:t>
    </dgm:pt>
    <dgm:pt modelId="{17A8D95D-D5BC-456E-ABE5-688DD553C372}" type="pres">
      <dgm:prSet presAssocID="{51A7BD52-D028-44C8-BB65-B2A3B2124CB8}" presName="sibTrans" presStyleCnt="0"/>
      <dgm:spPr/>
      <dgm:t>
        <a:bodyPr/>
        <a:lstStyle/>
        <a:p>
          <a:endParaRPr lang="tr-TR"/>
        </a:p>
      </dgm:t>
    </dgm:pt>
    <dgm:pt modelId="{389E94B1-A17D-4DB0-928F-704F71C41DC9}" type="pres">
      <dgm:prSet presAssocID="{163F6FFC-BE35-4EA6-8BB2-9A1C0D2866B0}" presName="node" presStyleLbl="node1" presStyleIdx="3" presStyleCnt="7">
        <dgm:presLayoutVars>
          <dgm:bulletEnabled val="1"/>
        </dgm:presLayoutVars>
      </dgm:prSet>
      <dgm:spPr/>
      <dgm:t>
        <a:bodyPr/>
        <a:lstStyle/>
        <a:p>
          <a:endParaRPr lang="tr-TR"/>
        </a:p>
      </dgm:t>
    </dgm:pt>
    <dgm:pt modelId="{E2A399EB-B0C5-4D42-961D-3CB23817ABA1}" type="pres">
      <dgm:prSet presAssocID="{A1A42A02-460B-4FDD-B411-D329C2A73C83}" presName="sibTrans" presStyleCnt="0"/>
      <dgm:spPr/>
      <dgm:t>
        <a:bodyPr/>
        <a:lstStyle/>
        <a:p>
          <a:endParaRPr lang="tr-TR"/>
        </a:p>
      </dgm:t>
    </dgm:pt>
    <dgm:pt modelId="{16E1EF3F-26E4-4F14-A228-6111C819736D}" type="pres">
      <dgm:prSet presAssocID="{5E732638-8D5C-4285-941D-3951DD1AFE1A}" presName="node" presStyleLbl="node1" presStyleIdx="4" presStyleCnt="7" custScaleY="119208">
        <dgm:presLayoutVars>
          <dgm:bulletEnabled val="1"/>
        </dgm:presLayoutVars>
      </dgm:prSet>
      <dgm:spPr/>
      <dgm:t>
        <a:bodyPr/>
        <a:lstStyle/>
        <a:p>
          <a:endParaRPr lang="tr-TR"/>
        </a:p>
      </dgm:t>
    </dgm:pt>
    <dgm:pt modelId="{8A938AF8-FCAF-495E-85F9-B71CBEE611FB}" type="pres">
      <dgm:prSet presAssocID="{67C39786-A7F9-4DE1-B4DB-9A19FD156904}" presName="sibTrans" presStyleCnt="0"/>
      <dgm:spPr/>
      <dgm:t>
        <a:bodyPr/>
        <a:lstStyle/>
        <a:p>
          <a:endParaRPr lang="tr-TR"/>
        </a:p>
      </dgm:t>
    </dgm:pt>
    <dgm:pt modelId="{9024F936-E976-4B7E-BA5D-84A7A4F20946}" type="pres">
      <dgm:prSet presAssocID="{0952CED1-9A9E-4F87-AFD5-347C56761567}" presName="node" presStyleLbl="node1" presStyleIdx="5" presStyleCnt="7">
        <dgm:presLayoutVars>
          <dgm:bulletEnabled val="1"/>
        </dgm:presLayoutVars>
      </dgm:prSet>
      <dgm:spPr/>
      <dgm:t>
        <a:bodyPr/>
        <a:lstStyle/>
        <a:p>
          <a:endParaRPr lang="tr-TR"/>
        </a:p>
      </dgm:t>
    </dgm:pt>
    <dgm:pt modelId="{820BA287-5D64-4F69-87CF-DD4B4C1AE72F}" type="pres">
      <dgm:prSet presAssocID="{3F517965-1888-45BC-A7AC-DF41DB1F4306}" presName="sibTrans" presStyleCnt="0"/>
      <dgm:spPr/>
      <dgm:t>
        <a:bodyPr/>
        <a:lstStyle/>
        <a:p>
          <a:endParaRPr lang="tr-TR"/>
        </a:p>
      </dgm:t>
    </dgm:pt>
    <dgm:pt modelId="{85BD3607-D577-4F97-B401-3E1955BEF003}" type="pres">
      <dgm:prSet presAssocID="{CEABD325-2C50-45A9-91C7-2DBD4AD3EE6D}" presName="node" presStyleLbl="node1" presStyleIdx="6" presStyleCnt="7">
        <dgm:presLayoutVars>
          <dgm:bulletEnabled val="1"/>
        </dgm:presLayoutVars>
      </dgm:prSet>
      <dgm:spPr/>
      <dgm:t>
        <a:bodyPr/>
        <a:lstStyle/>
        <a:p>
          <a:endParaRPr lang="tr-TR"/>
        </a:p>
      </dgm:t>
    </dgm:pt>
  </dgm:ptLst>
  <dgm:cxnLst>
    <dgm:cxn modelId="{31EAEE2A-0F2D-4A01-9CC6-1027DCDF56D8}" srcId="{8CA1DA98-E8FC-4900-A83C-4B8FB2F05CBE}" destId="{163F6FFC-BE35-4EA6-8BB2-9A1C0D2866B0}" srcOrd="3" destOrd="0" parTransId="{FBC00C8D-EA0C-43AC-BFCC-077605F37023}" sibTransId="{A1A42A02-460B-4FDD-B411-D329C2A73C83}"/>
    <dgm:cxn modelId="{5F9228EC-B058-46D2-B644-46302AD23356}" type="presOf" srcId="{0952CED1-9A9E-4F87-AFD5-347C56761567}" destId="{9024F936-E976-4B7E-BA5D-84A7A4F20946}" srcOrd="0" destOrd="0" presId="urn:microsoft.com/office/officeart/2005/8/layout/default"/>
    <dgm:cxn modelId="{01382767-D0CC-4412-9B60-013EAE2F8B9B}" type="presOf" srcId="{CEABD325-2C50-45A9-91C7-2DBD4AD3EE6D}" destId="{85BD3607-D577-4F97-B401-3E1955BEF003}" srcOrd="0" destOrd="0" presId="urn:microsoft.com/office/officeart/2005/8/layout/default"/>
    <dgm:cxn modelId="{74EB733B-85A3-479D-A488-B8A8C74A4C3C}" type="presOf" srcId="{5E732638-8D5C-4285-941D-3951DD1AFE1A}" destId="{16E1EF3F-26E4-4F14-A228-6111C819736D}" srcOrd="0" destOrd="0" presId="urn:microsoft.com/office/officeart/2005/8/layout/default"/>
    <dgm:cxn modelId="{6E774B6F-C9F7-43B6-B637-50E920976707}" srcId="{8CA1DA98-E8FC-4900-A83C-4B8FB2F05CBE}" destId="{5E732638-8D5C-4285-941D-3951DD1AFE1A}" srcOrd="4" destOrd="0" parTransId="{16EE1A75-4093-413C-90DC-B54129F32AC1}" sibTransId="{67C39786-A7F9-4DE1-B4DB-9A19FD156904}"/>
    <dgm:cxn modelId="{F89CD32D-6D8D-4249-BE49-6A39478B4378}" type="presOf" srcId="{66C982A8-126D-431D-9AFD-734A8A432829}" destId="{7A172A9A-D409-4D5B-A4D3-7BFCD24E4CB8}" srcOrd="0" destOrd="0" presId="urn:microsoft.com/office/officeart/2005/8/layout/default"/>
    <dgm:cxn modelId="{EC51F827-6E15-4CD6-ACA8-6B4BBD78384E}" type="presOf" srcId="{B23373E3-BD82-40CD-B2A3-3299085F3867}" destId="{4E4621BD-4B3B-4EBC-A59F-95EA8799FE52}" srcOrd="0" destOrd="0" presId="urn:microsoft.com/office/officeart/2005/8/layout/default"/>
    <dgm:cxn modelId="{6534021C-1F4B-4381-AFD5-E3BFD3200A88}" type="presOf" srcId="{8CA1DA98-E8FC-4900-A83C-4B8FB2F05CBE}" destId="{50164CAD-7EA7-4887-84EA-792F64FC39F1}" srcOrd="0" destOrd="0" presId="urn:microsoft.com/office/officeart/2005/8/layout/default"/>
    <dgm:cxn modelId="{E4A09510-2D52-41A7-9A1C-E5E5706175AE}" type="presOf" srcId="{163F6FFC-BE35-4EA6-8BB2-9A1C0D2866B0}" destId="{389E94B1-A17D-4DB0-928F-704F71C41DC9}" srcOrd="0" destOrd="0" presId="urn:microsoft.com/office/officeart/2005/8/layout/default"/>
    <dgm:cxn modelId="{1EC849A4-71FF-4035-BA58-7513F6D86140}" srcId="{8CA1DA98-E8FC-4900-A83C-4B8FB2F05CBE}" destId="{0952CED1-9A9E-4F87-AFD5-347C56761567}" srcOrd="5" destOrd="0" parTransId="{22ACDCF8-C788-46A4-BEDD-CE910A31C12F}" sibTransId="{3F517965-1888-45BC-A7AC-DF41DB1F4306}"/>
    <dgm:cxn modelId="{265815B8-BF2B-4DC0-B5DD-632E1C51C0D3}" srcId="{8CA1DA98-E8FC-4900-A83C-4B8FB2F05CBE}" destId="{B23373E3-BD82-40CD-B2A3-3299085F3867}" srcOrd="1" destOrd="0" parTransId="{192DC4E5-D7DF-497B-9250-AF98607A7E1B}" sibTransId="{A834F7E0-4D28-4516-8ABF-D223D1DE2485}"/>
    <dgm:cxn modelId="{AC662B34-ED55-4EDB-B786-F258377F82BF}" srcId="{8CA1DA98-E8FC-4900-A83C-4B8FB2F05CBE}" destId="{66C982A8-126D-431D-9AFD-734A8A432829}" srcOrd="2" destOrd="0" parTransId="{F1824130-B25D-40EF-AD26-888C9DD9DEA5}" sibTransId="{51A7BD52-D028-44C8-BB65-B2A3B2124CB8}"/>
    <dgm:cxn modelId="{588EC2DB-C36F-46AE-9A08-7DC39A56F923}" srcId="{8CA1DA98-E8FC-4900-A83C-4B8FB2F05CBE}" destId="{68225004-457F-422E-B1DE-858998FE6CAA}" srcOrd="0" destOrd="0" parTransId="{CE970126-A0A5-4AF5-BCBD-0BD0563E62D2}" sibTransId="{B10CCDB0-F263-41F0-B442-F481FED86D4E}"/>
    <dgm:cxn modelId="{11F3668B-D763-4DD0-BA31-58CAB26991F7}" srcId="{8CA1DA98-E8FC-4900-A83C-4B8FB2F05CBE}" destId="{CEABD325-2C50-45A9-91C7-2DBD4AD3EE6D}" srcOrd="6" destOrd="0" parTransId="{C3CC52EF-7005-44A8-BB1C-D1872AB40B99}" sibTransId="{64811E9A-46FF-44A2-B921-BBE615316668}"/>
    <dgm:cxn modelId="{793D3326-DBCA-469B-9598-312E563F1018}" type="presOf" srcId="{68225004-457F-422E-B1DE-858998FE6CAA}" destId="{2BF377CA-9A00-4C90-9482-E91E993D61F9}" srcOrd="0" destOrd="0" presId="urn:microsoft.com/office/officeart/2005/8/layout/default"/>
    <dgm:cxn modelId="{C89167A7-0C45-4465-844D-C3A9D09C6E9D}" type="presParOf" srcId="{50164CAD-7EA7-4887-84EA-792F64FC39F1}" destId="{2BF377CA-9A00-4C90-9482-E91E993D61F9}" srcOrd="0" destOrd="0" presId="urn:microsoft.com/office/officeart/2005/8/layout/default"/>
    <dgm:cxn modelId="{18AAAF54-7043-4DE1-854A-49B1236DEEBB}" type="presParOf" srcId="{50164CAD-7EA7-4887-84EA-792F64FC39F1}" destId="{99C4C0F7-1B0F-4B36-A31C-6A8EC4CCD906}" srcOrd="1" destOrd="0" presId="urn:microsoft.com/office/officeart/2005/8/layout/default"/>
    <dgm:cxn modelId="{F6C6C713-3AEE-47CF-9352-507C1369BC2D}" type="presParOf" srcId="{50164CAD-7EA7-4887-84EA-792F64FC39F1}" destId="{4E4621BD-4B3B-4EBC-A59F-95EA8799FE52}" srcOrd="2" destOrd="0" presId="urn:microsoft.com/office/officeart/2005/8/layout/default"/>
    <dgm:cxn modelId="{5D173D8D-1BEA-474D-AB76-3489BE14FD7A}" type="presParOf" srcId="{50164CAD-7EA7-4887-84EA-792F64FC39F1}" destId="{D3A973E6-416B-42A9-B53A-1DDEDDDC3A7D}" srcOrd="3" destOrd="0" presId="urn:microsoft.com/office/officeart/2005/8/layout/default"/>
    <dgm:cxn modelId="{E3459BA4-C0A8-47E4-9567-A566EEDF650D}" type="presParOf" srcId="{50164CAD-7EA7-4887-84EA-792F64FC39F1}" destId="{7A172A9A-D409-4D5B-A4D3-7BFCD24E4CB8}" srcOrd="4" destOrd="0" presId="urn:microsoft.com/office/officeart/2005/8/layout/default"/>
    <dgm:cxn modelId="{0503FE13-125D-43DF-8BA1-0F3492AE8B57}" type="presParOf" srcId="{50164CAD-7EA7-4887-84EA-792F64FC39F1}" destId="{17A8D95D-D5BC-456E-ABE5-688DD553C372}" srcOrd="5" destOrd="0" presId="urn:microsoft.com/office/officeart/2005/8/layout/default"/>
    <dgm:cxn modelId="{6F9032DD-6CAA-4B8B-9FBB-FB56669BE696}" type="presParOf" srcId="{50164CAD-7EA7-4887-84EA-792F64FC39F1}" destId="{389E94B1-A17D-4DB0-928F-704F71C41DC9}" srcOrd="6" destOrd="0" presId="urn:microsoft.com/office/officeart/2005/8/layout/default"/>
    <dgm:cxn modelId="{A92A3741-82B1-4528-AD8A-14AB4EE25580}" type="presParOf" srcId="{50164CAD-7EA7-4887-84EA-792F64FC39F1}" destId="{E2A399EB-B0C5-4D42-961D-3CB23817ABA1}" srcOrd="7" destOrd="0" presId="urn:microsoft.com/office/officeart/2005/8/layout/default"/>
    <dgm:cxn modelId="{17271B31-2462-4773-850A-09272E2ECCCC}" type="presParOf" srcId="{50164CAD-7EA7-4887-84EA-792F64FC39F1}" destId="{16E1EF3F-26E4-4F14-A228-6111C819736D}" srcOrd="8" destOrd="0" presId="urn:microsoft.com/office/officeart/2005/8/layout/default"/>
    <dgm:cxn modelId="{92774E2F-C826-4BF4-90B4-A1F5D280CC6A}" type="presParOf" srcId="{50164CAD-7EA7-4887-84EA-792F64FC39F1}" destId="{8A938AF8-FCAF-495E-85F9-B71CBEE611FB}" srcOrd="9" destOrd="0" presId="urn:microsoft.com/office/officeart/2005/8/layout/default"/>
    <dgm:cxn modelId="{0860849D-6311-4A12-949C-5024DA457EB4}" type="presParOf" srcId="{50164CAD-7EA7-4887-84EA-792F64FC39F1}" destId="{9024F936-E976-4B7E-BA5D-84A7A4F20946}" srcOrd="10" destOrd="0" presId="urn:microsoft.com/office/officeart/2005/8/layout/default"/>
    <dgm:cxn modelId="{97F62F90-9489-4DD5-B000-905F81070FD1}" type="presParOf" srcId="{50164CAD-7EA7-4887-84EA-792F64FC39F1}" destId="{820BA287-5D64-4F69-87CF-DD4B4C1AE72F}" srcOrd="11" destOrd="0" presId="urn:microsoft.com/office/officeart/2005/8/layout/default"/>
    <dgm:cxn modelId="{E8E3EAD0-936E-4711-9801-EB3BFF6E247E}" type="presParOf" srcId="{50164CAD-7EA7-4887-84EA-792F64FC39F1}" destId="{85BD3607-D577-4F97-B401-3E1955BEF00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2A23F4-EABF-4D06-A94F-441EB37FEF2B}" type="doc">
      <dgm:prSet loTypeId="urn:microsoft.com/office/officeart/2005/8/layout/pyramid2" loCatId="list" qsTypeId="urn:microsoft.com/office/officeart/2005/8/quickstyle/simple1" qsCatId="simple" csTypeId="urn:microsoft.com/office/officeart/2005/8/colors/accent1_2" csCatId="accent1" phldr="1"/>
      <dgm:spPr/>
    </dgm:pt>
    <dgm:pt modelId="{B70C1DD1-5641-4298-9FB3-0E6A46F1C6AE}">
      <dgm:prSet phldrT="[Metin]"/>
      <dgm:spPr/>
      <dgm:t>
        <a:bodyPr/>
        <a:lstStyle/>
        <a:p>
          <a:r>
            <a:rPr lang="tr-TR" dirty="0" smtClean="0"/>
            <a:t>Görev ve Yetki Alanı</a:t>
          </a:r>
          <a:endParaRPr lang="tr-TR" dirty="0"/>
        </a:p>
      </dgm:t>
    </dgm:pt>
    <dgm:pt modelId="{B4BA01EF-5613-48D5-9E29-1EA8D850289E}" type="parTrans" cxnId="{C4B14D3A-640E-4070-B933-C1AE340D35BE}">
      <dgm:prSet/>
      <dgm:spPr/>
      <dgm:t>
        <a:bodyPr/>
        <a:lstStyle/>
        <a:p>
          <a:endParaRPr lang="tr-TR"/>
        </a:p>
      </dgm:t>
    </dgm:pt>
    <dgm:pt modelId="{74FEEB90-7B57-4047-A429-57EC0D60DBBB}" type="sibTrans" cxnId="{C4B14D3A-640E-4070-B933-C1AE340D35BE}">
      <dgm:prSet/>
      <dgm:spPr/>
      <dgm:t>
        <a:bodyPr/>
        <a:lstStyle/>
        <a:p>
          <a:endParaRPr lang="tr-TR"/>
        </a:p>
      </dgm:t>
    </dgm:pt>
    <dgm:pt modelId="{83490254-6CED-49A0-8CCC-D14003C74C57}">
      <dgm:prSet phldrT="[Metin]"/>
      <dgm:spPr/>
      <dgm:t>
        <a:bodyPr/>
        <a:lstStyle/>
        <a:p>
          <a:r>
            <a:rPr lang="tr-TR" dirty="0" smtClean="0"/>
            <a:t>Zonguldak-Karabük-Bartın</a:t>
          </a:r>
          <a:endParaRPr lang="tr-TR" dirty="0"/>
        </a:p>
      </dgm:t>
    </dgm:pt>
    <dgm:pt modelId="{5FE49978-6E95-4382-9DA2-440D2DE3CC03}" type="parTrans" cxnId="{F43EF38F-934B-4029-9C59-53C937CCA57A}">
      <dgm:prSet/>
      <dgm:spPr/>
      <dgm:t>
        <a:bodyPr/>
        <a:lstStyle/>
        <a:p>
          <a:endParaRPr lang="tr-TR"/>
        </a:p>
      </dgm:t>
    </dgm:pt>
    <dgm:pt modelId="{384FC584-7033-4152-A1BF-EFC721731893}" type="sibTrans" cxnId="{F43EF38F-934B-4029-9C59-53C937CCA57A}">
      <dgm:prSet/>
      <dgm:spPr/>
      <dgm:t>
        <a:bodyPr/>
        <a:lstStyle/>
        <a:p>
          <a:endParaRPr lang="tr-TR"/>
        </a:p>
      </dgm:t>
    </dgm:pt>
    <dgm:pt modelId="{BA7D3A9C-0B1F-441A-B9A6-4BEC85F55D64}">
      <dgm:prSet/>
      <dgm:spPr/>
      <dgm:t>
        <a:bodyPr/>
        <a:lstStyle/>
        <a:p>
          <a:r>
            <a:rPr lang="tr-TR" dirty="0" smtClean="0"/>
            <a:t>Doğrudan Sorumlu</a:t>
          </a:r>
          <a:endParaRPr lang="tr-TR" dirty="0"/>
        </a:p>
      </dgm:t>
    </dgm:pt>
    <dgm:pt modelId="{51DBE653-DF5E-400D-9F60-3003C36F056F}" type="parTrans" cxnId="{4A4EB508-AF3B-455D-BA49-A6906478A810}">
      <dgm:prSet/>
      <dgm:spPr/>
      <dgm:t>
        <a:bodyPr/>
        <a:lstStyle/>
        <a:p>
          <a:endParaRPr lang="tr-TR"/>
        </a:p>
      </dgm:t>
    </dgm:pt>
    <dgm:pt modelId="{EDA4980C-016F-4F77-ABC8-F52AFE8A0426}" type="sibTrans" cxnId="{4A4EB508-AF3B-455D-BA49-A6906478A810}">
      <dgm:prSet/>
      <dgm:spPr/>
      <dgm:t>
        <a:bodyPr/>
        <a:lstStyle/>
        <a:p>
          <a:endParaRPr lang="tr-TR"/>
        </a:p>
      </dgm:t>
    </dgm:pt>
    <dgm:pt modelId="{19B48436-3D82-46EA-B504-225584BE8570}">
      <dgm:prSet/>
      <dgm:spPr/>
      <dgm:t>
        <a:bodyPr/>
        <a:lstStyle/>
        <a:p>
          <a:r>
            <a:rPr lang="tr-TR" smtClean="0"/>
            <a:t>Tüzel Kişilik</a:t>
          </a:r>
          <a:endParaRPr lang="tr-TR" dirty="0"/>
        </a:p>
      </dgm:t>
    </dgm:pt>
    <dgm:pt modelId="{621B9B6A-3405-402A-9A0B-2BA4A3E6E0E0}" type="parTrans" cxnId="{0D3384E4-FB21-42B1-AC6C-F58EF65F7107}">
      <dgm:prSet/>
      <dgm:spPr/>
      <dgm:t>
        <a:bodyPr/>
        <a:lstStyle/>
        <a:p>
          <a:endParaRPr lang="tr-TR"/>
        </a:p>
      </dgm:t>
    </dgm:pt>
    <dgm:pt modelId="{E924BAC3-DC7F-4F4B-BAFC-FB629AF9AADE}" type="sibTrans" cxnId="{0D3384E4-FB21-42B1-AC6C-F58EF65F7107}">
      <dgm:prSet/>
      <dgm:spPr/>
      <dgm:t>
        <a:bodyPr/>
        <a:lstStyle/>
        <a:p>
          <a:endParaRPr lang="tr-TR"/>
        </a:p>
      </dgm:t>
    </dgm:pt>
    <dgm:pt modelId="{824EC214-456D-487F-A9C4-013823784B47}" type="pres">
      <dgm:prSet presAssocID="{E92A23F4-EABF-4D06-A94F-441EB37FEF2B}" presName="compositeShape" presStyleCnt="0">
        <dgm:presLayoutVars>
          <dgm:dir/>
          <dgm:resizeHandles/>
        </dgm:presLayoutVars>
      </dgm:prSet>
      <dgm:spPr/>
    </dgm:pt>
    <dgm:pt modelId="{408AD60B-C579-463F-AB48-FA4E5C46ADC9}" type="pres">
      <dgm:prSet presAssocID="{E92A23F4-EABF-4D06-A94F-441EB37FEF2B}" presName="pyramid" presStyleLbl="node1" presStyleIdx="0" presStyleCnt="1" custLinFactNeighborX="-27258" custLinFactNeighborY="388"/>
      <dgm:spPr/>
    </dgm:pt>
    <dgm:pt modelId="{0DBDDA1A-97F1-444A-B0B8-23E11C6C9578}" type="pres">
      <dgm:prSet presAssocID="{E92A23F4-EABF-4D06-A94F-441EB37FEF2B}" presName="theList" presStyleCnt="0"/>
      <dgm:spPr/>
    </dgm:pt>
    <dgm:pt modelId="{E257705E-C53F-4236-9D1E-41ECDDAF3AB9}" type="pres">
      <dgm:prSet presAssocID="{B70C1DD1-5641-4298-9FB3-0E6A46F1C6AE}" presName="aNode" presStyleLbl="fgAcc1" presStyleIdx="0" presStyleCnt="4" custScaleX="204422">
        <dgm:presLayoutVars>
          <dgm:bulletEnabled val="1"/>
        </dgm:presLayoutVars>
      </dgm:prSet>
      <dgm:spPr/>
      <dgm:t>
        <a:bodyPr/>
        <a:lstStyle/>
        <a:p>
          <a:endParaRPr lang="tr-TR"/>
        </a:p>
      </dgm:t>
    </dgm:pt>
    <dgm:pt modelId="{A579FB12-9D0E-4707-9A1A-332A347C9262}" type="pres">
      <dgm:prSet presAssocID="{B70C1DD1-5641-4298-9FB3-0E6A46F1C6AE}" presName="aSpace" presStyleCnt="0"/>
      <dgm:spPr/>
    </dgm:pt>
    <dgm:pt modelId="{4A54405E-C635-4EF6-8137-C36F6166BFC0}" type="pres">
      <dgm:prSet presAssocID="{83490254-6CED-49A0-8CCC-D14003C74C57}" presName="aNode" presStyleLbl="fgAcc1" presStyleIdx="1" presStyleCnt="4" custScaleX="204422">
        <dgm:presLayoutVars>
          <dgm:bulletEnabled val="1"/>
        </dgm:presLayoutVars>
      </dgm:prSet>
      <dgm:spPr/>
      <dgm:t>
        <a:bodyPr/>
        <a:lstStyle/>
        <a:p>
          <a:endParaRPr lang="tr-TR"/>
        </a:p>
      </dgm:t>
    </dgm:pt>
    <dgm:pt modelId="{75EFD335-1E5D-4C7B-B58A-A85FC8F21E41}" type="pres">
      <dgm:prSet presAssocID="{83490254-6CED-49A0-8CCC-D14003C74C57}" presName="aSpace" presStyleCnt="0"/>
      <dgm:spPr/>
    </dgm:pt>
    <dgm:pt modelId="{16E9BFA9-C134-4DC9-9A4F-F547F4DD8A98}" type="pres">
      <dgm:prSet presAssocID="{BA7D3A9C-0B1F-441A-B9A6-4BEC85F55D64}" presName="aNode" presStyleLbl="fgAcc1" presStyleIdx="2" presStyleCnt="4" custScaleX="204422">
        <dgm:presLayoutVars>
          <dgm:bulletEnabled val="1"/>
        </dgm:presLayoutVars>
      </dgm:prSet>
      <dgm:spPr/>
      <dgm:t>
        <a:bodyPr/>
        <a:lstStyle/>
        <a:p>
          <a:endParaRPr lang="tr-TR"/>
        </a:p>
      </dgm:t>
    </dgm:pt>
    <dgm:pt modelId="{2036FBB5-9755-4392-8ECF-6BB625B5EE12}" type="pres">
      <dgm:prSet presAssocID="{BA7D3A9C-0B1F-441A-B9A6-4BEC85F55D64}" presName="aSpace" presStyleCnt="0"/>
      <dgm:spPr/>
    </dgm:pt>
    <dgm:pt modelId="{CEE27888-8507-4A04-930D-ED7834E8F5A7}" type="pres">
      <dgm:prSet presAssocID="{19B48436-3D82-46EA-B504-225584BE8570}" presName="aNode" presStyleLbl="fgAcc1" presStyleIdx="3" presStyleCnt="4" custScaleX="204422">
        <dgm:presLayoutVars>
          <dgm:bulletEnabled val="1"/>
        </dgm:presLayoutVars>
      </dgm:prSet>
      <dgm:spPr/>
      <dgm:t>
        <a:bodyPr/>
        <a:lstStyle/>
        <a:p>
          <a:endParaRPr lang="tr-TR"/>
        </a:p>
      </dgm:t>
    </dgm:pt>
    <dgm:pt modelId="{7E9B7112-FB0A-44FD-A97E-3183BD7296D2}" type="pres">
      <dgm:prSet presAssocID="{19B48436-3D82-46EA-B504-225584BE8570}" presName="aSpace" presStyleCnt="0"/>
      <dgm:spPr/>
    </dgm:pt>
  </dgm:ptLst>
  <dgm:cxnLst>
    <dgm:cxn modelId="{0D3384E4-FB21-42B1-AC6C-F58EF65F7107}" srcId="{E92A23F4-EABF-4D06-A94F-441EB37FEF2B}" destId="{19B48436-3D82-46EA-B504-225584BE8570}" srcOrd="3" destOrd="0" parTransId="{621B9B6A-3405-402A-9A0B-2BA4A3E6E0E0}" sibTransId="{E924BAC3-DC7F-4F4B-BAFC-FB629AF9AADE}"/>
    <dgm:cxn modelId="{73DAA372-DB82-490B-9027-F4DE2D8416B2}" type="presOf" srcId="{B70C1DD1-5641-4298-9FB3-0E6A46F1C6AE}" destId="{E257705E-C53F-4236-9D1E-41ECDDAF3AB9}" srcOrd="0" destOrd="0" presId="urn:microsoft.com/office/officeart/2005/8/layout/pyramid2"/>
    <dgm:cxn modelId="{66500361-81A8-414B-BB7B-F64A47EF953B}" type="presOf" srcId="{83490254-6CED-49A0-8CCC-D14003C74C57}" destId="{4A54405E-C635-4EF6-8137-C36F6166BFC0}" srcOrd="0" destOrd="0" presId="urn:microsoft.com/office/officeart/2005/8/layout/pyramid2"/>
    <dgm:cxn modelId="{D76F2B89-79A3-4982-8BE3-12782A04D4FD}" type="presOf" srcId="{BA7D3A9C-0B1F-441A-B9A6-4BEC85F55D64}" destId="{16E9BFA9-C134-4DC9-9A4F-F547F4DD8A98}" srcOrd="0" destOrd="0" presId="urn:microsoft.com/office/officeart/2005/8/layout/pyramid2"/>
    <dgm:cxn modelId="{4A4EB508-AF3B-455D-BA49-A6906478A810}" srcId="{E92A23F4-EABF-4D06-A94F-441EB37FEF2B}" destId="{BA7D3A9C-0B1F-441A-B9A6-4BEC85F55D64}" srcOrd="2" destOrd="0" parTransId="{51DBE653-DF5E-400D-9F60-3003C36F056F}" sibTransId="{EDA4980C-016F-4F77-ABC8-F52AFE8A0426}"/>
    <dgm:cxn modelId="{C4B14D3A-640E-4070-B933-C1AE340D35BE}" srcId="{E92A23F4-EABF-4D06-A94F-441EB37FEF2B}" destId="{B70C1DD1-5641-4298-9FB3-0E6A46F1C6AE}" srcOrd="0" destOrd="0" parTransId="{B4BA01EF-5613-48D5-9E29-1EA8D850289E}" sibTransId="{74FEEB90-7B57-4047-A429-57EC0D60DBBB}"/>
    <dgm:cxn modelId="{98348CCD-755F-489A-89D1-1359D30E3A83}" type="presOf" srcId="{E92A23F4-EABF-4D06-A94F-441EB37FEF2B}" destId="{824EC214-456D-487F-A9C4-013823784B47}" srcOrd="0" destOrd="0" presId="urn:microsoft.com/office/officeart/2005/8/layout/pyramid2"/>
    <dgm:cxn modelId="{F43EF38F-934B-4029-9C59-53C937CCA57A}" srcId="{E92A23F4-EABF-4D06-A94F-441EB37FEF2B}" destId="{83490254-6CED-49A0-8CCC-D14003C74C57}" srcOrd="1" destOrd="0" parTransId="{5FE49978-6E95-4382-9DA2-440D2DE3CC03}" sibTransId="{384FC584-7033-4152-A1BF-EFC721731893}"/>
    <dgm:cxn modelId="{DE2FCAB2-5D4D-468D-889B-ABE5A7838173}" type="presOf" srcId="{19B48436-3D82-46EA-B504-225584BE8570}" destId="{CEE27888-8507-4A04-930D-ED7834E8F5A7}" srcOrd="0" destOrd="0" presId="urn:microsoft.com/office/officeart/2005/8/layout/pyramid2"/>
    <dgm:cxn modelId="{497C32FB-9B36-4B2B-BE95-2672A508A6D0}" type="presParOf" srcId="{824EC214-456D-487F-A9C4-013823784B47}" destId="{408AD60B-C579-463F-AB48-FA4E5C46ADC9}" srcOrd="0" destOrd="0" presId="urn:microsoft.com/office/officeart/2005/8/layout/pyramid2"/>
    <dgm:cxn modelId="{F16FC100-8973-4AD7-90F7-ED2901BEB8DA}" type="presParOf" srcId="{824EC214-456D-487F-A9C4-013823784B47}" destId="{0DBDDA1A-97F1-444A-B0B8-23E11C6C9578}" srcOrd="1" destOrd="0" presId="urn:microsoft.com/office/officeart/2005/8/layout/pyramid2"/>
    <dgm:cxn modelId="{8D280CFD-3144-4EDE-81A6-EF4809BFDD45}" type="presParOf" srcId="{0DBDDA1A-97F1-444A-B0B8-23E11C6C9578}" destId="{E257705E-C53F-4236-9D1E-41ECDDAF3AB9}" srcOrd="0" destOrd="0" presId="urn:microsoft.com/office/officeart/2005/8/layout/pyramid2"/>
    <dgm:cxn modelId="{71932BD4-793A-4575-A1C4-E658A8B8733D}" type="presParOf" srcId="{0DBDDA1A-97F1-444A-B0B8-23E11C6C9578}" destId="{A579FB12-9D0E-4707-9A1A-332A347C9262}" srcOrd="1" destOrd="0" presId="urn:microsoft.com/office/officeart/2005/8/layout/pyramid2"/>
    <dgm:cxn modelId="{7EE21A1A-9E2E-4F83-8E54-B5023E55C102}" type="presParOf" srcId="{0DBDDA1A-97F1-444A-B0B8-23E11C6C9578}" destId="{4A54405E-C635-4EF6-8137-C36F6166BFC0}" srcOrd="2" destOrd="0" presId="urn:microsoft.com/office/officeart/2005/8/layout/pyramid2"/>
    <dgm:cxn modelId="{E919A52A-1080-434B-81B9-7B9E692C0753}" type="presParOf" srcId="{0DBDDA1A-97F1-444A-B0B8-23E11C6C9578}" destId="{75EFD335-1E5D-4C7B-B58A-A85FC8F21E41}" srcOrd="3" destOrd="0" presId="urn:microsoft.com/office/officeart/2005/8/layout/pyramid2"/>
    <dgm:cxn modelId="{7B18CBD5-6365-44DE-98B5-D1A621BEBAD0}" type="presParOf" srcId="{0DBDDA1A-97F1-444A-B0B8-23E11C6C9578}" destId="{16E9BFA9-C134-4DC9-9A4F-F547F4DD8A98}" srcOrd="4" destOrd="0" presId="urn:microsoft.com/office/officeart/2005/8/layout/pyramid2"/>
    <dgm:cxn modelId="{53B3DFCE-9ECA-4F2C-BDEF-500B0B6F7B7E}" type="presParOf" srcId="{0DBDDA1A-97F1-444A-B0B8-23E11C6C9578}" destId="{2036FBB5-9755-4392-8ECF-6BB625B5EE12}" srcOrd="5" destOrd="0" presId="urn:microsoft.com/office/officeart/2005/8/layout/pyramid2"/>
    <dgm:cxn modelId="{1FA82539-6546-4182-91E5-9453A79DD257}" type="presParOf" srcId="{0DBDDA1A-97F1-444A-B0B8-23E11C6C9578}" destId="{CEE27888-8507-4A04-930D-ED7834E8F5A7}" srcOrd="6" destOrd="0" presId="urn:microsoft.com/office/officeart/2005/8/layout/pyramid2"/>
    <dgm:cxn modelId="{026C03D3-5B53-432F-98DE-95310DB72170}" type="presParOf" srcId="{0DBDDA1A-97F1-444A-B0B8-23E11C6C9578}" destId="{7E9B7112-FB0A-44FD-A97E-3183BD7296D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4D4954-5301-4863-80E7-61D450964F5E}" type="doc">
      <dgm:prSet loTypeId="urn:microsoft.com/office/officeart/2005/8/layout/vList6" loCatId="list" qsTypeId="urn:microsoft.com/office/officeart/2005/8/quickstyle/simple2" qsCatId="simple" csTypeId="urn:microsoft.com/office/officeart/2005/8/colors/colorful3" csCatId="colorful" phldr="1"/>
      <dgm:spPr/>
      <dgm:t>
        <a:bodyPr/>
        <a:lstStyle/>
        <a:p>
          <a:endParaRPr lang="tr-TR"/>
        </a:p>
      </dgm:t>
    </dgm:pt>
    <dgm:pt modelId="{7B48C3D5-A548-4F66-9BCA-B132C47FA3AE}">
      <dgm:prSet phldrT="[Metin]"/>
      <dgm:spPr>
        <a:xfrm>
          <a:off x="0" y="496"/>
          <a:ext cx="2767330" cy="1934765"/>
        </a:xfrm>
      </dgm:spPr>
      <dgm:t>
        <a:bodyPr/>
        <a:lstStyle/>
        <a:p>
          <a:r>
            <a:rPr lang="tr-TR" smtClean="0">
              <a:latin typeface="Calibri"/>
              <a:ea typeface="+mn-ea"/>
              <a:cs typeface="+mn-cs"/>
            </a:rPr>
            <a:t>Süre</a:t>
          </a:r>
          <a:endParaRPr lang="tr-TR" dirty="0">
            <a:latin typeface="Calibri"/>
            <a:ea typeface="+mn-ea"/>
            <a:cs typeface="+mn-cs"/>
          </a:endParaRPr>
        </a:p>
      </dgm:t>
    </dgm:pt>
    <dgm:pt modelId="{5A965021-D88B-4B2F-9E17-613EB92A7979}" type="parTrans" cxnId="{A4B0C2B7-781A-4CE7-961F-1527DF448C97}">
      <dgm:prSet/>
      <dgm:spPr/>
      <dgm:t>
        <a:bodyPr/>
        <a:lstStyle/>
        <a:p>
          <a:endParaRPr lang="tr-TR"/>
        </a:p>
      </dgm:t>
    </dgm:pt>
    <dgm:pt modelId="{97D7A005-342C-4CA9-A6E6-CE8713299BF6}" type="sibTrans" cxnId="{A4B0C2B7-781A-4CE7-961F-1527DF448C97}">
      <dgm:prSet/>
      <dgm:spPr/>
      <dgm:t>
        <a:bodyPr/>
        <a:lstStyle/>
        <a:p>
          <a:endParaRPr lang="tr-TR"/>
        </a:p>
      </dgm:t>
    </dgm:pt>
    <dgm:pt modelId="{13F2A175-3EA9-4F4D-AF18-4DF320A4563B}">
      <dgm:prSet phldrT="[Metin]"/>
      <dgm:spPr>
        <a:xfrm>
          <a:off x="2767329" y="496"/>
          <a:ext cx="4150995" cy="1934765"/>
        </a:xfrm>
      </dgm:spPr>
      <dgm:t>
        <a:bodyPr/>
        <a:lstStyle/>
        <a:p>
          <a:pPr algn="ctr"/>
          <a:r>
            <a:rPr lang="tr-TR" dirty="0" smtClean="0">
              <a:latin typeface="Calibri"/>
              <a:ea typeface="+mn-ea"/>
              <a:cs typeface="+mn-cs"/>
            </a:rPr>
            <a:t>En Fazla 6 Ay +1</a:t>
          </a:r>
          <a:endParaRPr lang="tr-TR" dirty="0">
            <a:latin typeface="Calibri"/>
            <a:ea typeface="+mn-ea"/>
            <a:cs typeface="+mn-cs"/>
          </a:endParaRPr>
        </a:p>
      </dgm:t>
    </dgm:pt>
    <dgm:pt modelId="{399E8E31-C243-451F-81AF-3C59E48EC821}" type="parTrans" cxnId="{6A618629-4B8D-4B30-A937-49DF3524D843}">
      <dgm:prSet/>
      <dgm:spPr/>
      <dgm:t>
        <a:bodyPr/>
        <a:lstStyle/>
        <a:p>
          <a:endParaRPr lang="tr-TR"/>
        </a:p>
      </dgm:t>
    </dgm:pt>
    <dgm:pt modelId="{E6883ADC-0EB2-42E8-8B43-9229A9825142}" type="sibTrans" cxnId="{6A618629-4B8D-4B30-A937-49DF3524D843}">
      <dgm:prSet/>
      <dgm:spPr/>
      <dgm:t>
        <a:bodyPr/>
        <a:lstStyle/>
        <a:p>
          <a:endParaRPr lang="tr-TR"/>
        </a:p>
      </dgm:t>
    </dgm:pt>
    <dgm:pt modelId="{A91F5873-85A8-4A46-8D95-EE0152082941}">
      <dgm:prSet phldrT="[Metin]"/>
      <dgm:spPr>
        <a:xfrm>
          <a:off x="0" y="2128738"/>
          <a:ext cx="2767330" cy="1934765"/>
        </a:xfrm>
      </dgm:spPr>
      <dgm:t>
        <a:bodyPr/>
        <a:lstStyle/>
        <a:p>
          <a:r>
            <a:rPr lang="tr-TR" smtClean="0">
              <a:latin typeface="Calibri"/>
              <a:ea typeface="+mn-ea"/>
              <a:cs typeface="+mn-cs"/>
            </a:rPr>
            <a:t>Uygulama Yeri</a:t>
          </a:r>
          <a:endParaRPr lang="tr-TR" dirty="0">
            <a:latin typeface="Calibri"/>
            <a:ea typeface="+mn-ea"/>
            <a:cs typeface="+mn-cs"/>
          </a:endParaRPr>
        </a:p>
      </dgm:t>
    </dgm:pt>
    <dgm:pt modelId="{007D5293-B5F2-4581-8C63-C6AF1B7377DA}" type="parTrans" cxnId="{9642EC15-8D07-4434-BC4E-4D6F67569B46}">
      <dgm:prSet/>
      <dgm:spPr/>
      <dgm:t>
        <a:bodyPr/>
        <a:lstStyle/>
        <a:p>
          <a:endParaRPr lang="tr-TR"/>
        </a:p>
      </dgm:t>
    </dgm:pt>
    <dgm:pt modelId="{7FD45C3B-E37A-4ABF-8975-BB56EB80111A}" type="sibTrans" cxnId="{9642EC15-8D07-4434-BC4E-4D6F67569B46}">
      <dgm:prSet/>
      <dgm:spPr/>
      <dgm:t>
        <a:bodyPr/>
        <a:lstStyle/>
        <a:p>
          <a:endParaRPr lang="tr-TR"/>
        </a:p>
      </dgm:t>
    </dgm:pt>
    <dgm:pt modelId="{815521FB-7AAF-4F1C-843E-D479AA1BD8DC}">
      <dgm:prSet phldrT="[Metin]"/>
      <dgm:spPr>
        <a:xfrm>
          <a:off x="2767329" y="2128738"/>
          <a:ext cx="4150995" cy="1934765"/>
        </a:xfrm>
      </dgm:spPr>
      <dgm:t>
        <a:bodyPr/>
        <a:lstStyle/>
        <a:p>
          <a:pPr algn="ctr"/>
          <a:r>
            <a:rPr lang="tr-TR" smtClean="0">
              <a:latin typeface="Calibri"/>
              <a:ea typeface="+mn-ea"/>
              <a:cs typeface="+mn-cs"/>
            </a:rPr>
            <a:t>Zonguldak</a:t>
          </a:r>
          <a:endParaRPr lang="tr-TR" dirty="0">
            <a:latin typeface="Calibri"/>
            <a:ea typeface="+mn-ea"/>
            <a:cs typeface="+mn-cs"/>
          </a:endParaRPr>
        </a:p>
      </dgm:t>
    </dgm:pt>
    <dgm:pt modelId="{127FE936-484E-4AB3-AA9B-69C69244862F}" type="parTrans" cxnId="{4337D348-D5FC-41D7-A7EE-3B8A20C00B07}">
      <dgm:prSet/>
      <dgm:spPr/>
      <dgm:t>
        <a:bodyPr/>
        <a:lstStyle/>
        <a:p>
          <a:endParaRPr lang="tr-TR"/>
        </a:p>
      </dgm:t>
    </dgm:pt>
    <dgm:pt modelId="{175E1475-9CD4-4812-92BD-B9688F62DD2F}" type="sibTrans" cxnId="{4337D348-D5FC-41D7-A7EE-3B8A20C00B07}">
      <dgm:prSet/>
      <dgm:spPr/>
      <dgm:t>
        <a:bodyPr/>
        <a:lstStyle/>
        <a:p>
          <a:endParaRPr lang="tr-TR"/>
        </a:p>
      </dgm:t>
    </dgm:pt>
    <dgm:pt modelId="{60C6C862-0EC5-4F12-BB7D-88ECFAFD5315}">
      <dgm:prSet phldrT="[Metin]"/>
      <dgm:spPr>
        <a:xfrm>
          <a:off x="2767329" y="2128738"/>
          <a:ext cx="4150995" cy="1934765"/>
        </a:xfrm>
      </dgm:spPr>
      <dgm:t>
        <a:bodyPr/>
        <a:lstStyle/>
        <a:p>
          <a:pPr algn="ctr"/>
          <a:r>
            <a:rPr lang="tr-TR" smtClean="0">
              <a:latin typeface="Calibri"/>
              <a:ea typeface="+mn-ea"/>
              <a:cs typeface="+mn-cs"/>
            </a:rPr>
            <a:t>Karabük</a:t>
          </a:r>
          <a:endParaRPr lang="tr-TR" dirty="0">
            <a:latin typeface="Calibri"/>
            <a:ea typeface="+mn-ea"/>
            <a:cs typeface="+mn-cs"/>
          </a:endParaRPr>
        </a:p>
      </dgm:t>
    </dgm:pt>
    <dgm:pt modelId="{DEEF37A3-122C-491F-A9B0-DCAF030013A5}" type="parTrans" cxnId="{867BFDDE-EBAC-4DD6-B2B0-E9BE24EC1CEC}">
      <dgm:prSet/>
      <dgm:spPr/>
      <dgm:t>
        <a:bodyPr/>
        <a:lstStyle/>
        <a:p>
          <a:endParaRPr lang="tr-TR"/>
        </a:p>
      </dgm:t>
    </dgm:pt>
    <dgm:pt modelId="{A1A32C90-C886-4267-9FEB-AA575561594A}" type="sibTrans" cxnId="{867BFDDE-EBAC-4DD6-B2B0-E9BE24EC1CEC}">
      <dgm:prSet/>
      <dgm:spPr/>
      <dgm:t>
        <a:bodyPr/>
        <a:lstStyle/>
        <a:p>
          <a:endParaRPr lang="tr-TR"/>
        </a:p>
      </dgm:t>
    </dgm:pt>
    <dgm:pt modelId="{160C3E83-4AD7-4D29-8C8B-5F28B96212F9}">
      <dgm:prSet phldrT="[Metin]"/>
      <dgm:spPr>
        <a:xfrm>
          <a:off x="2767329" y="2128738"/>
          <a:ext cx="4150995" cy="1934765"/>
        </a:xfrm>
      </dgm:spPr>
      <dgm:t>
        <a:bodyPr/>
        <a:lstStyle/>
        <a:p>
          <a:pPr algn="ctr"/>
          <a:r>
            <a:rPr lang="tr-TR" smtClean="0">
              <a:latin typeface="Calibri"/>
              <a:ea typeface="+mn-ea"/>
              <a:cs typeface="+mn-cs"/>
            </a:rPr>
            <a:t>Bartın</a:t>
          </a:r>
          <a:endParaRPr lang="tr-TR" dirty="0">
            <a:latin typeface="Calibri"/>
            <a:ea typeface="+mn-ea"/>
            <a:cs typeface="+mn-cs"/>
          </a:endParaRPr>
        </a:p>
      </dgm:t>
    </dgm:pt>
    <dgm:pt modelId="{1A7CD291-053A-49B3-852B-4371AAC8164E}" type="parTrans" cxnId="{57C99DB7-2B3B-4F28-8CFD-D580EAC43821}">
      <dgm:prSet/>
      <dgm:spPr/>
      <dgm:t>
        <a:bodyPr/>
        <a:lstStyle/>
        <a:p>
          <a:endParaRPr lang="tr-TR"/>
        </a:p>
      </dgm:t>
    </dgm:pt>
    <dgm:pt modelId="{2A3B9024-C826-4C66-B902-712C2F3B9558}" type="sibTrans" cxnId="{57C99DB7-2B3B-4F28-8CFD-D580EAC43821}">
      <dgm:prSet/>
      <dgm:spPr/>
      <dgm:t>
        <a:bodyPr/>
        <a:lstStyle/>
        <a:p>
          <a:endParaRPr lang="tr-TR"/>
        </a:p>
      </dgm:t>
    </dgm:pt>
    <dgm:pt modelId="{1C4A61BF-B56D-4431-91BD-B871B9D26EA5}" type="pres">
      <dgm:prSet presAssocID="{834D4954-5301-4863-80E7-61D450964F5E}" presName="Name0" presStyleCnt="0">
        <dgm:presLayoutVars>
          <dgm:dir/>
          <dgm:animLvl val="lvl"/>
          <dgm:resizeHandles/>
        </dgm:presLayoutVars>
      </dgm:prSet>
      <dgm:spPr/>
      <dgm:t>
        <a:bodyPr/>
        <a:lstStyle/>
        <a:p>
          <a:endParaRPr lang="tr-TR"/>
        </a:p>
      </dgm:t>
    </dgm:pt>
    <dgm:pt modelId="{E3A00996-D3CE-4DAB-91C5-BF3BD84CC1F9}" type="pres">
      <dgm:prSet presAssocID="{7B48C3D5-A548-4F66-9BCA-B132C47FA3AE}" presName="linNode" presStyleCnt="0"/>
      <dgm:spPr/>
      <dgm:t>
        <a:bodyPr/>
        <a:lstStyle/>
        <a:p>
          <a:endParaRPr lang="tr-TR"/>
        </a:p>
      </dgm:t>
    </dgm:pt>
    <dgm:pt modelId="{918DAD8E-8DB6-4C20-9A58-67394C2CAC21}" type="pres">
      <dgm:prSet presAssocID="{7B48C3D5-A548-4F66-9BCA-B132C47FA3AE}" presName="parentShp" presStyleLbl="node1" presStyleIdx="0" presStyleCnt="2" custScaleY="20551">
        <dgm:presLayoutVars>
          <dgm:bulletEnabled val="1"/>
        </dgm:presLayoutVars>
      </dgm:prSet>
      <dgm:spPr>
        <a:prstGeom prst="roundRect">
          <a:avLst/>
        </a:prstGeom>
      </dgm:spPr>
      <dgm:t>
        <a:bodyPr/>
        <a:lstStyle/>
        <a:p>
          <a:endParaRPr lang="tr-TR"/>
        </a:p>
      </dgm:t>
    </dgm:pt>
    <dgm:pt modelId="{BA741D4B-BF03-4EBB-8B67-8A81EDFFC2C7}" type="pres">
      <dgm:prSet presAssocID="{7B48C3D5-A548-4F66-9BCA-B132C47FA3AE}" presName="childShp" presStyleLbl="bgAccFollowNode1" presStyleIdx="0" presStyleCnt="2" custScaleY="14657">
        <dgm:presLayoutVars>
          <dgm:bulletEnabled val="1"/>
        </dgm:presLayoutVars>
      </dgm:prSet>
      <dgm:spPr>
        <a:prstGeom prst="rightArrow">
          <a:avLst>
            <a:gd name="adj1" fmla="val 75000"/>
            <a:gd name="adj2" fmla="val 50000"/>
          </a:avLst>
        </a:prstGeom>
      </dgm:spPr>
      <dgm:t>
        <a:bodyPr/>
        <a:lstStyle/>
        <a:p>
          <a:endParaRPr lang="tr-TR"/>
        </a:p>
      </dgm:t>
    </dgm:pt>
    <dgm:pt modelId="{FE28BEA0-9EA2-481F-B437-0995EA64B6F8}" type="pres">
      <dgm:prSet presAssocID="{97D7A005-342C-4CA9-A6E6-CE8713299BF6}" presName="spacing" presStyleCnt="0"/>
      <dgm:spPr/>
      <dgm:t>
        <a:bodyPr/>
        <a:lstStyle/>
        <a:p>
          <a:endParaRPr lang="tr-TR"/>
        </a:p>
      </dgm:t>
    </dgm:pt>
    <dgm:pt modelId="{BFE8BD00-3FE2-440C-8EE3-8262143431D6}" type="pres">
      <dgm:prSet presAssocID="{A91F5873-85A8-4A46-8D95-EE0152082941}" presName="linNode" presStyleCnt="0"/>
      <dgm:spPr/>
      <dgm:t>
        <a:bodyPr/>
        <a:lstStyle/>
        <a:p>
          <a:endParaRPr lang="tr-TR"/>
        </a:p>
      </dgm:t>
    </dgm:pt>
    <dgm:pt modelId="{263D284C-FA67-4053-A40B-451AAE2382DE}" type="pres">
      <dgm:prSet presAssocID="{A91F5873-85A8-4A46-8D95-EE0152082941}" presName="parentShp" presStyleLbl="node1" presStyleIdx="1" presStyleCnt="2" custScaleY="46995">
        <dgm:presLayoutVars>
          <dgm:bulletEnabled val="1"/>
        </dgm:presLayoutVars>
      </dgm:prSet>
      <dgm:spPr>
        <a:prstGeom prst="roundRect">
          <a:avLst/>
        </a:prstGeom>
      </dgm:spPr>
      <dgm:t>
        <a:bodyPr/>
        <a:lstStyle/>
        <a:p>
          <a:endParaRPr lang="tr-TR"/>
        </a:p>
      </dgm:t>
    </dgm:pt>
    <dgm:pt modelId="{827C0496-BF8B-45E7-8C1C-7E16EB907345}" type="pres">
      <dgm:prSet presAssocID="{A91F5873-85A8-4A46-8D95-EE0152082941}" presName="childShp" presStyleLbl="bgAccFollowNode1" presStyleIdx="1" presStyleCnt="2" custScaleY="42738">
        <dgm:presLayoutVars>
          <dgm:bulletEnabled val="1"/>
        </dgm:presLayoutVars>
      </dgm:prSet>
      <dgm:spPr>
        <a:prstGeom prst="rightArrow">
          <a:avLst>
            <a:gd name="adj1" fmla="val 75000"/>
            <a:gd name="adj2" fmla="val 50000"/>
          </a:avLst>
        </a:prstGeom>
      </dgm:spPr>
      <dgm:t>
        <a:bodyPr/>
        <a:lstStyle/>
        <a:p>
          <a:endParaRPr lang="tr-TR"/>
        </a:p>
      </dgm:t>
    </dgm:pt>
  </dgm:ptLst>
  <dgm:cxnLst>
    <dgm:cxn modelId="{6A618629-4B8D-4B30-A937-49DF3524D843}" srcId="{7B48C3D5-A548-4F66-9BCA-B132C47FA3AE}" destId="{13F2A175-3EA9-4F4D-AF18-4DF320A4563B}" srcOrd="0" destOrd="0" parTransId="{399E8E31-C243-451F-81AF-3C59E48EC821}" sibTransId="{E6883ADC-0EB2-42E8-8B43-9229A9825142}"/>
    <dgm:cxn modelId="{236193DE-3937-4B8F-A556-4940411E3E18}" type="presOf" srcId="{A91F5873-85A8-4A46-8D95-EE0152082941}" destId="{263D284C-FA67-4053-A40B-451AAE2382DE}" srcOrd="0" destOrd="0" presId="urn:microsoft.com/office/officeart/2005/8/layout/vList6"/>
    <dgm:cxn modelId="{D48DD288-F3C5-468A-8CA4-12FA2D37C5CE}" type="presOf" srcId="{160C3E83-4AD7-4D29-8C8B-5F28B96212F9}" destId="{827C0496-BF8B-45E7-8C1C-7E16EB907345}" srcOrd="0" destOrd="2" presId="urn:microsoft.com/office/officeart/2005/8/layout/vList6"/>
    <dgm:cxn modelId="{DF069709-0102-4332-93AC-941A73A4207C}" type="presOf" srcId="{13F2A175-3EA9-4F4D-AF18-4DF320A4563B}" destId="{BA741D4B-BF03-4EBB-8B67-8A81EDFFC2C7}" srcOrd="0" destOrd="0" presId="urn:microsoft.com/office/officeart/2005/8/layout/vList6"/>
    <dgm:cxn modelId="{9642EC15-8D07-4434-BC4E-4D6F67569B46}" srcId="{834D4954-5301-4863-80E7-61D450964F5E}" destId="{A91F5873-85A8-4A46-8D95-EE0152082941}" srcOrd="1" destOrd="0" parTransId="{007D5293-B5F2-4581-8C63-C6AF1B7377DA}" sibTransId="{7FD45C3B-E37A-4ABF-8975-BB56EB80111A}"/>
    <dgm:cxn modelId="{4D88E804-A97D-485F-8C64-73507D504277}" type="presOf" srcId="{60C6C862-0EC5-4F12-BB7D-88ECFAFD5315}" destId="{827C0496-BF8B-45E7-8C1C-7E16EB907345}" srcOrd="0" destOrd="1" presId="urn:microsoft.com/office/officeart/2005/8/layout/vList6"/>
    <dgm:cxn modelId="{867BFDDE-EBAC-4DD6-B2B0-E9BE24EC1CEC}" srcId="{A91F5873-85A8-4A46-8D95-EE0152082941}" destId="{60C6C862-0EC5-4F12-BB7D-88ECFAFD5315}" srcOrd="1" destOrd="0" parTransId="{DEEF37A3-122C-491F-A9B0-DCAF030013A5}" sibTransId="{A1A32C90-C886-4267-9FEB-AA575561594A}"/>
    <dgm:cxn modelId="{57C99DB7-2B3B-4F28-8CFD-D580EAC43821}" srcId="{A91F5873-85A8-4A46-8D95-EE0152082941}" destId="{160C3E83-4AD7-4D29-8C8B-5F28B96212F9}" srcOrd="2" destOrd="0" parTransId="{1A7CD291-053A-49B3-852B-4371AAC8164E}" sibTransId="{2A3B9024-C826-4C66-B902-712C2F3B9558}"/>
    <dgm:cxn modelId="{25712041-1351-4E26-B12D-1A29A9C9173F}" type="presOf" srcId="{834D4954-5301-4863-80E7-61D450964F5E}" destId="{1C4A61BF-B56D-4431-91BD-B871B9D26EA5}" srcOrd="0" destOrd="0" presId="urn:microsoft.com/office/officeart/2005/8/layout/vList6"/>
    <dgm:cxn modelId="{2541599E-995C-4275-83A9-2EEAE8963C48}" type="presOf" srcId="{7B48C3D5-A548-4F66-9BCA-B132C47FA3AE}" destId="{918DAD8E-8DB6-4C20-9A58-67394C2CAC21}" srcOrd="0" destOrd="0" presId="urn:microsoft.com/office/officeart/2005/8/layout/vList6"/>
    <dgm:cxn modelId="{D1C59D51-AB55-4CFE-B2F9-A036846DC9CB}" type="presOf" srcId="{815521FB-7AAF-4F1C-843E-D479AA1BD8DC}" destId="{827C0496-BF8B-45E7-8C1C-7E16EB907345}" srcOrd="0" destOrd="0" presId="urn:microsoft.com/office/officeart/2005/8/layout/vList6"/>
    <dgm:cxn modelId="{A4B0C2B7-781A-4CE7-961F-1527DF448C97}" srcId="{834D4954-5301-4863-80E7-61D450964F5E}" destId="{7B48C3D5-A548-4F66-9BCA-B132C47FA3AE}" srcOrd="0" destOrd="0" parTransId="{5A965021-D88B-4B2F-9E17-613EB92A7979}" sibTransId="{97D7A005-342C-4CA9-A6E6-CE8713299BF6}"/>
    <dgm:cxn modelId="{4337D348-D5FC-41D7-A7EE-3B8A20C00B07}" srcId="{A91F5873-85A8-4A46-8D95-EE0152082941}" destId="{815521FB-7AAF-4F1C-843E-D479AA1BD8DC}" srcOrd="0" destOrd="0" parTransId="{127FE936-484E-4AB3-AA9B-69C69244862F}" sibTransId="{175E1475-9CD4-4812-92BD-B9688F62DD2F}"/>
    <dgm:cxn modelId="{A3F5763A-536B-421B-B0AA-F863703272E9}" type="presParOf" srcId="{1C4A61BF-B56D-4431-91BD-B871B9D26EA5}" destId="{E3A00996-D3CE-4DAB-91C5-BF3BD84CC1F9}" srcOrd="0" destOrd="0" presId="urn:microsoft.com/office/officeart/2005/8/layout/vList6"/>
    <dgm:cxn modelId="{B5FAC0B8-1564-4E79-BF25-539503E7DDA8}" type="presParOf" srcId="{E3A00996-D3CE-4DAB-91C5-BF3BD84CC1F9}" destId="{918DAD8E-8DB6-4C20-9A58-67394C2CAC21}" srcOrd="0" destOrd="0" presId="urn:microsoft.com/office/officeart/2005/8/layout/vList6"/>
    <dgm:cxn modelId="{B2D76A39-089C-489A-A482-86D164FDD498}" type="presParOf" srcId="{E3A00996-D3CE-4DAB-91C5-BF3BD84CC1F9}" destId="{BA741D4B-BF03-4EBB-8B67-8A81EDFFC2C7}" srcOrd="1" destOrd="0" presId="urn:microsoft.com/office/officeart/2005/8/layout/vList6"/>
    <dgm:cxn modelId="{D72A06A3-CC19-4C89-9D7E-0798D635093D}" type="presParOf" srcId="{1C4A61BF-B56D-4431-91BD-B871B9D26EA5}" destId="{FE28BEA0-9EA2-481F-B437-0995EA64B6F8}" srcOrd="1" destOrd="0" presId="urn:microsoft.com/office/officeart/2005/8/layout/vList6"/>
    <dgm:cxn modelId="{63487A23-AE46-4B92-B5DD-E924E864A95F}" type="presParOf" srcId="{1C4A61BF-B56D-4431-91BD-B871B9D26EA5}" destId="{BFE8BD00-3FE2-440C-8EE3-8262143431D6}" srcOrd="2" destOrd="0" presId="urn:microsoft.com/office/officeart/2005/8/layout/vList6"/>
    <dgm:cxn modelId="{3848C121-2792-4D51-8AD4-F1F70F5AFE46}" type="presParOf" srcId="{BFE8BD00-3FE2-440C-8EE3-8262143431D6}" destId="{263D284C-FA67-4053-A40B-451AAE2382DE}" srcOrd="0" destOrd="0" presId="urn:microsoft.com/office/officeart/2005/8/layout/vList6"/>
    <dgm:cxn modelId="{EBE6643A-35AC-4F25-8723-B19FA3D478ED}" type="presParOf" srcId="{BFE8BD00-3FE2-440C-8EE3-8262143431D6}" destId="{827C0496-BF8B-45E7-8C1C-7E16EB90734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49784-659F-415E-842E-0A1E62C89A14}">
      <dsp:nvSpPr>
        <dsp:cNvPr id="0" name=""/>
        <dsp:cNvSpPr/>
      </dsp:nvSpPr>
      <dsp:spPr>
        <a:xfrm>
          <a:off x="568060" y="0"/>
          <a:ext cx="7215728" cy="3868224"/>
        </a:xfrm>
        <a:prstGeom prst="rightArrow">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547650F4-FF2D-4CE2-9E8A-28E22013E020}">
      <dsp:nvSpPr>
        <dsp:cNvPr id="0" name=""/>
        <dsp:cNvSpPr/>
      </dsp:nvSpPr>
      <dsp:spPr>
        <a:xfrm>
          <a:off x="1021343" y="1160467"/>
          <a:ext cx="6446404" cy="1547289"/>
        </a:xfrm>
        <a:prstGeom prst="round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tr-TR" sz="2200" kern="1200" dirty="0" smtClean="0"/>
            <a:t>Bölgede turizm sektöründe yer alan aktörlerin,</a:t>
          </a:r>
          <a:endParaRPr lang="tr-TR" sz="2200" kern="1200" dirty="0"/>
        </a:p>
        <a:p>
          <a:pPr marL="171450" lvl="1" indent="-171450" algn="l" defTabSz="755650" rtl="0">
            <a:lnSpc>
              <a:spcPct val="90000"/>
            </a:lnSpc>
            <a:spcBef>
              <a:spcPct val="0"/>
            </a:spcBef>
            <a:spcAft>
              <a:spcPct val="15000"/>
            </a:spcAft>
            <a:buChar char="••"/>
          </a:pPr>
          <a:r>
            <a:rPr lang="tr-TR" sz="1700" kern="1200" dirty="0" smtClean="0"/>
            <a:t>Yerel ve bölgesel kalkınma açısından önem arz eden, </a:t>
          </a:r>
          <a:endParaRPr lang="tr-TR" sz="1700" kern="1200" dirty="0"/>
        </a:p>
        <a:p>
          <a:pPr marL="171450" lvl="1" indent="-171450" algn="l" defTabSz="755650" rtl="0">
            <a:lnSpc>
              <a:spcPct val="90000"/>
            </a:lnSpc>
            <a:spcBef>
              <a:spcPct val="0"/>
            </a:spcBef>
            <a:spcAft>
              <a:spcPct val="15000"/>
            </a:spcAft>
            <a:buChar char="••"/>
          </a:pPr>
          <a:r>
            <a:rPr lang="tr-TR" sz="1700" kern="1200" dirty="0" smtClean="0"/>
            <a:t>Ancak kurumsal kapasite eksikliği nedeniyle hazırlık ve uygulama aşamalarında sıkıntı ile karşılaşılan çalışmalarına destek sağlamaktır.</a:t>
          </a:r>
          <a:endParaRPr lang="tr-TR" sz="1700" kern="1200" dirty="0"/>
        </a:p>
      </dsp:txBody>
      <dsp:txXfrm>
        <a:off x="1096875" y="1235999"/>
        <a:ext cx="6295340" cy="13962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EA6CF-46F8-42E2-AF1A-4FBC215AB5B4}">
      <dsp:nvSpPr>
        <dsp:cNvPr id="0" name=""/>
        <dsp:cNvSpPr/>
      </dsp:nvSpPr>
      <dsp:spPr>
        <a:xfrm>
          <a:off x="0" y="42"/>
          <a:ext cx="6153621" cy="3755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latin typeface="+mn-lt"/>
              <a:ea typeface="+mn-ea"/>
              <a:cs typeface="Times New Roman" pitchFamily="18" charset="0"/>
            </a:rPr>
            <a:t>Eğitim verme</a:t>
          </a:r>
          <a:endParaRPr lang="tr-TR" sz="1800" kern="1200">
            <a:latin typeface="+mn-lt"/>
            <a:ea typeface="+mn-ea"/>
            <a:cs typeface="Times New Roman" pitchFamily="18" charset="0"/>
          </a:endParaRPr>
        </a:p>
      </dsp:txBody>
      <dsp:txXfrm>
        <a:off x="18332" y="18374"/>
        <a:ext cx="6116957" cy="338878"/>
      </dsp:txXfrm>
    </dsp:sp>
    <dsp:sp modelId="{DAE167B2-AA49-4564-B5EB-A046D6CF8CFF}">
      <dsp:nvSpPr>
        <dsp:cNvPr id="0" name=""/>
        <dsp:cNvSpPr/>
      </dsp:nvSpPr>
      <dsp:spPr>
        <a:xfrm>
          <a:off x="0" y="389591"/>
          <a:ext cx="6153621" cy="375542"/>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latin typeface="+mn-lt"/>
              <a:ea typeface="+mn-ea"/>
              <a:cs typeface="Times New Roman" pitchFamily="18" charset="0"/>
            </a:rPr>
            <a:t>Program ve proje hazırlanmasına katkı sağlama</a:t>
          </a:r>
          <a:endParaRPr lang="tr-TR" sz="1800" kern="1200">
            <a:latin typeface="+mn-lt"/>
            <a:ea typeface="+mn-ea"/>
            <a:cs typeface="Times New Roman" pitchFamily="18" charset="0"/>
          </a:endParaRPr>
        </a:p>
      </dsp:txBody>
      <dsp:txXfrm>
        <a:off x="18332" y="407923"/>
        <a:ext cx="6116957" cy="338878"/>
      </dsp:txXfrm>
    </dsp:sp>
    <dsp:sp modelId="{B0DE2EC2-C154-4691-BDD8-51A7EE740C57}">
      <dsp:nvSpPr>
        <dsp:cNvPr id="0" name=""/>
        <dsp:cNvSpPr/>
      </dsp:nvSpPr>
      <dsp:spPr>
        <a:xfrm>
          <a:off x="0" y="779140"/>
          <a:ext cx="6153621" cy="37554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latin typeface="+mn-lt"/>
              <a:ea typeface="+mn-ea"/>
              <a:cs typeface="Times New Roman" pitchFamily="18" charset="0"/>
            </a:rPr>
            <a:t>Danışmanlık sağlama</a:t>
          </a:r>
          <a:endParaRPr lang="tr-TR" sz="1800" kern="1200">
            <a:latin typeface="+mn-lt"/>
            <a:ea typeface="+mn-ea"/>
            <a:cs typeface="Times New Roman" pitchFamily="18" charset="0"/>
          </a:endParaRPr>
        </a:p>
      </dsp:txBody>
      <dsp:txXfrm>
        <a:off x="18332" y="797472"/>
        <a:ext cx="6116957" cy="338878"/>
      </dsp:txXfrm>
    </dsp:sp>
    <dsp:sp modelId="{96CCBE60-D767-42EE-AB89-F64C764CB180}">
      <dsp:nvSpPr>
        <dsp:cNvPr id="0" name=""/>
        <dsp:cNvSpPr/>
      </dsp:nvSpPr>
      <dsp:spPr>
        <a:xfrm>
          <a:off x="0" y="1168689"/>
          <a:ext cx="6153621" cy="375542"/>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latin typeface="+mn-lt"/>
              <a:ea typeface="+mn-ea"/>
              <a:cs typeface="Times New Roman" pitchFamily="18" charset="0"/>
            </a:rPr>
            <a:t>Geçici uzman personel görevlendirme</a:t>
          </a:r>
          <a:endParaRPr lang="tr-TR" sz="1800" kern="1200">
            <a:latin typeface="+mn-lt"/>
            <a:ea typeface="+mn-ea"/>
            <a:cs typeface="Times New Roman" pitchFamily="18" charset="0"/>
          </a:endParaRPr>
        </a:p>
      </dsp:txBody>
      <dsp:txXfrm>
        <a:off x="18332" y="1187021"/>
        <a:ext cx="6116957" cy="338878"/>
      </dsp:txXfrm>
    </dsp:sp>
    <dsp:sp modelId="{FFB9C619-A11C-4D74-BCFC-865DF7BE43D3}">
      <dsp:nvSpPr>
        <dsp:cNvPr id="0" name=""/>
        <dsp:cNvSpPr/>
      </dsp:nvSpPr>
      <dsp:spPr>
        <a:xfrm>
          <a:off x="0" y="1558237"/>
          <a:ext cx="6153621" cy="37554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latin typeface="+mn-lt"/>
              <a:ea typeface="+mn-ea"/>
              <a:cs typeface="Times New Roman" pitchFamily="18" charset="0"/>
            </a:rPr>
            <a:t>Lobi faaliyetleri ve uluslararası ilişkiler kurma</a:t>
          </a:r>
          <a:endParaRPr lang="tr-TR" sz="1800" kern="1200">
            <a:latin typeface="+mn-lt"/>
            <a:ea typeface="+mn-ea"/>
            <a:cs typeface="Times New Roman" pitchFamily="18" charset="0"/>
          </a:endParaRPr>
        </a:p>
      </dsp:txBody>
      <dsp:txXfrm>
        <a:off x="18332" y="1576569"/>
        <a:ext cx="6116957" cy="3388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B73C3-0CFF-4836-BD84-00A5616B1405}">
      <dsp:nvSpPr>
        <dsp:cNvPr id="0" name=""/>
        <dsp:cNvSpPr/>
      </dsp:nvSpPr>
      <dsp:spPr>
        <a:xfrm>
          <a:off x="0" y="648714"/>
          <a:ext cx="7074739" cy="5171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dirty="0" smtClean="0"/>
            <a:t>Bölgede </a:t>
          </a:r>
          <a:r>
            <a:rPr lang="tr-TR" sz="1300" kern="1200" dirty="0" err="1" smtClean="0"/>
            <a:t>ekoturizmin</a:t>
          </a:r>
          <a:r>
            <a:rPr lang="tr-TR" sz="1300" kern="1200" dirty="0" smtClean="0"/>
            <a:t> ve doğa sporlarının geliştirilmesi ve markalaştırılmasına yönelik strateji/eylem planları/konsept projeler</a:t>
          </a:r>
          <a:endParaRPr lang="tr-TR" sz="1300" kern="1200" dirty="0"/>
        </a:p>
      </dsp:txBody>
      <dsp:txXfrm>
        <a:off x="25245" y="673959"/>
        <a:ext cx="7024249" cy="466650"/>
      </dsp:txXfrm>
    </dsp:sp>
    <dsp:sp modelId="{7E902C42-04BB-482F-99CE-6551DD747DE4}">
      <dsp:nvSpPr>
        <dsp:cNvPr id="0" name=""/>
        <dsp:cNvSpPr/>
      </dsp:nvSpPr>
      <dsp:spPr>
        <a:xfrm>
          <a:off x="0" y="1203294"/>
          <a:ext cx="7074739" cy="5171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dirty="0" smtClean="0"/>
            <a:t>Ekoturizmde bölgeye özgü yerel yöresel ürünlerin üretim ve tasarımları ile satışının geliştirilmesi, marka ürün haline getirilmesine yönelik konsept projeler</a:t>
          </a:r>
          <a:endParaRPr lang="tr-TR" sz="1300" kern="1200" dirty="0"/>
        </a:p>
      </dsp:txBody>
      <dsp:txXfrm>
        <a:off x="25245" y="1228539"/>
        <a:ext cx="7024249" cy="466650"/>
      </dsp:txXfrm>
    </dsp:sp>
    <dsp:sp modelId="{0E617DAC-57FD-4784-9647-BC47B0278DAA}">
      <dsp:nvSpPr>
        <dsp:cNvPr id="0" name=""/>
        <dsp:cNvSpPr/>
      </dsp:nvSpPr>
      <dsp:spPr>
        <a:xfrm>
          <a:off x="0" y="1757874"/>
          <a:ext cx="7074739" cy="5171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dirty="0" smtClean="0"/>
            <a:t>Ekoturizmde bölgeye özgü yerel yöresel ürünlerin coğrafi işaret, Avrupa tescili veya geleneksel ürün adı başvuru ve denetim süreci eğitimi ve danışmanlığı ile ticarileştirilmesine yönelik strateji hazırlanması</a:t>
          </a:r>
          <a:endParaRPr lang="tr-TR" sz="1300" kern="1200" dirty="0"/>
        </a:p>
      </dsp:txBody>
      <dsp:txXfrm>
        <a:off x="25245" y="1783119"/>
        <a:ext cx="7024249" cy="466650"/>
      </dsp:txXfrm>
    </dsp:sp>
    <dsp:sp modelId="{26BD9E69-1E11-4172-BCFB-5A448415FF85}">
      <dsp:nvSpPr>
        <dsp:cNvPr id="0" name=""/>
        <dsp:cNvSpPr/>
      </dsp:nvSpPr>
      <dsp:spPr>
        <a:xfrm>
          <a:off x="0" y="2312454"/>
          <a:ext cx="7074739" cy="5171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dirty="0" smtClean="0"/>
            <a:t>Dijital tanıtım ve sosyal medya danışmanlığı </a:t>
          </a:r>
          <a:endParaRPr lang="tr-TR" sz="1300" kern="1200" dirty="0"/>
        </a:p>
      </dsp:txBody>
      <dsp:txXfrm>
        <a:off x="25245" y="2337699"/>
        <a:ext cx="7024249" cy="466650"/>
      </dsp:txXfrm>
    </dsp:sp>
    <dsp:sp modelId="{C654ED99-BF43-43A3-9C0A-10FFA5D4AA99}">
      <dsp:nvSpPr>
        <dsp:cNvPr id="0" name=""/>
        <dsp:cNvSpPr/>
      </dsp:nvSpPr>
      <dsp:spPr>
        <a:xfrm>
          <a:off x="0" y="2867034"/>
          <a:ext cx="7074739" cy="5171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dirty="0" smtClean="0"/>
            <a:t>Bölgenin </a:t>
          </a:r>
          <a:r>
            <a:rPr lang="tr-TR" sz="1300" kern="1200" dirty="0" err="1" smtClean="0"/>
            <a:t>ekoturizm</a:t>
          </a:r>
          <a:r>
            <a:rPr lang="tr-TR" sz="1300" kern="1200" dirty="0" smtClean="0"/>
            <a:t> değerlerinin tanıtımına yönelik markalaşma danışmanlığı</a:t>
          </a:r>
          <a:endParaRPr lang="tr-TR" sz="1300" kern="1200" dirty="0"/>
        </a:p>
      </dsp:txBody>
      <dsp:txXfrm>
        <a:off x="25245" y="2892279"/>
        <a:ext cx="7024249" cy="4666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B73C3-0CFF-4836-BD84-00A5616B1405}">
      <dsp:nvSpPr>
        <dsp:cNvPr id="0" name=""/>
        <dsp:cNvSpPr/>
      </dsp:nvSpPr>
      <dsp:spPr>
        <a:xfrm>
          <a:off x="0" y="103953"/>
          <a:ext cx="7074739" cy="436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tr-TR" sz="1100" kern="1200" dirty="0" smtClean="0"/>
            <a:t>Bölgede </a:t>
          </a:r>
          <a:r>
            <a:rPr lang="tr-TR" sz="1100" kern="1200" dirty="0" err="1" smtClean="0"/>
            <a:t>ekoturizm</a:t>
          </a:r>
          <a:r>
            <a:rPr lang="tr-TR" sz="1100" kern="1200" dirty="0" smtClean="0"/>
            <a:t> ve/veya doğa sporları destinasyonu geliştirme konsept projeleri</a:t>
          </a:r>
          <a:endParaRPr lang="tr-TR" sz="1100" kern="1200" dirty="0"/>
        </a:p>
      </dsp:txBody>
      <dsp:txXfrm>
        <a:off x="21331" y="125284"/>
        <a:ext cx="7032077" cy="394314"/>
      </dsp:txXfrm>
    </dsp:sp>
    <dsp:sp modelId="{7E902C42-04BB-482F-99CE-6551DD747DE4}">
      <dsp:nvSpPr>
        <dsp:cNvPr id="0" name=""/>
        <dsp:cNvSpPr/>
      </dsp:nvSpPr>
      <dsp:spPr>
        <a:xfrm>
          <a:off x="0" y="572610"/>
          <a:ext cx="7074739" cy="436976"/>
        </a:xfrm>
        <a:prstGeom prst="round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tr-TR" sz="1100" kern="1200" dirty="0" smtClean="0"/>
            <a:t>Alt destinasyonların değerlendirilmesi ve yeni alt destinasyonlar oluşturulması</a:t>
          </a:r>
          <a:endParaRPr lang="tr-TR" sz="1100" kern="1200" dirty="0"/>
        </a:p>
      </dsp:txBody>
      <dsp:txXfrm>
        <a:off x="21331" y="593941"/>
        <a:ext cx="7032077" cy="394314"/>
      </dsp:txXfrm>
    </dsp:sp>
    <dsp:sp modelId="{0E617DAC-57FD-4784-9647-BC47B0278DAA}">
      <dsp:nvSpPr>
        <dsp:cNvPr id="0" name=""/>
        <dsp:cNvSpPr/>
      </dsp:nvSpPr>
      <dsp:spPr>
        <a:xfrm>
          <a:off x="0" y="1041267"/>
          <a:ext cx="7074739" cy="436976"/>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tr-TR" sz="1100" kern="1200" dirty="0" smtClean="0"/>
            <a:t>Ekoturizm ve doğa sporlarını diğer turizm unsurları ile birleştiren konsept projeler</a:t>
          </a:r>
          <a:endParaRPr lang="tr-TR" sz="1100" kern="1200" dirty="0"/>
        </a:p>
      </dsp:txBody>
      <dsp:txXfrm>
        <a:off x="21331" y="1062598"/>
        <a:ext cx="7032077" cy="394314"/>
      </dsp:txXfrm>
    </dsp:sp>
    <dsp:sp modelId="{26BD9E69-1E11-4172-BCFB-5A448415FF85}">
      <dsp:nvSpPr>
        <dsp:cNvPr id="0" name=""/>
        <dsp:cNvSpPr/>
      </dsp:nvSpPr>
      <dsp:spPr>
        <a:xfrm>
          <a:off x="0" y="1509924"/>
          <a:ext cx="7074739" cy="43697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tr-TR" sz="1100" kern="1200" dirty="0" smtClean="0"/>
            <a:t>Bölgedeki turizm potansiyelinin ürüne (paket turlar gibi) dönüştürülmesi ve tanıtılması</a:t>
          </a:r>
          <a:endParaRPr lang="tr-TR" sz="1100" kern="1200" dirty="0"/>
        </a:p>
      </dsp:txBody>
      <dsp:txXfrm>
        <a:off x="21331" y="1531255"/>
        <a:ext cx="7032077" cy="394314"/>
      </dsp:txXfrm>
    </dsp:sp>
    <dsp:sp modelId="{C654ED99-BF43-43A3-9C0A-10FFA5D4AA99}">
      <dsp:nvSpPr>
        <dsp:cNvPr id="0" name=""/>
        <dsp:cNvSpPr/>
      </dsp:nvSpPr>
      <dsp:spPr>
        <a:xfrm>
          <a:off x="0" y="1978580"/>
          <a:ext cx="7074739" cy="436976"/>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tr-TR" sz="1100" kern="1200" dirty="0" smtClean="0"/>
            <a:t>Bölgede tematik rota ve etkinlikler oluşturulması veya mevcutların geliştirilmesine yönelik danışmanlık hizmetleri</a:t>
          </a:r>
          <a:endParaRPr lang="tr-TR" sz="1100" kern="1200" dirty="0"/>
        </a:p>
      </dsp:txBody>
      <dsp:txXfrm>
        <a:off x="21331" y="1999911"/>
        <a:ext cx="7032077" cy="394314"/>
      </dsp:txXfrm>
    </dsp:sp>
    <dsp:sp modelId="{D2F7DCBC-8F6F-4B58-B405-563FD8DD266D}">
      <dsp:nvSpPr>
        <dsp:cNvPr id="0" name=""/>
        <dsp:cNvSpPr/>
      </dsp:nvSpPr>
      <dsp:spPr>
        <a:xfrm>
          <a:off x="0" y="2447237"/>
          <a:ext cx="7074739" cy="436976"/>
        </a:xfrm>
        <a:prstGeom prst="round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tr-TR" sz="1100" kern="1200" smtClean="0"/>
            <a:t>Tematik rota geliştirme (Safranbolu Bisiklet Rotası, Devrek-Ereğli Fenoloji Rotası, Bartın Irmağı Su Sporları Rotası vb.)</a:t>
          </a:r>
          <a:endParaRPr lang="tr-TR" sz="1100" kern="1200"/>
        </a:p>
      </dsp:txBody>
      <dsp:txXfrm>
        <a:off x="21331" y="2468568"/>
        <a:ext cx="7032077" cy="394314"/>
      </dsp:txXfrm>
    </dsp:sp>
    <dsp:sp modelId="{7BB506AC-FA79-48F4-A736-1F1006AEA957}">
      <dsp:nvSpPr>
        <dsp:cNvPr id="0" name=""/>
        <dsp:cNvSpPr/>
      </dsp:nvSpPr>
      <dsp:spPr>
        <a:xfrm>
          <a:off x="0" y="2915894"/>
          <a:ext cx="7074739" cy="43697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tr-TR" sz="1100" kern="1200" smtClean="0"/>
            <a:t>Doğa sporları rota danışmanlığı (bisiklet, rafting, yamaç paraşütü, kano, kamp karavan, triatlon, trekking, oryantiring, ekstrem sporlar vb. etkinliklere yönelik keşif, haritalama ve tanıtım çalışmaları ile etkinlik geliştirme) </a:t>
          </a:r>
          <a:endParaRPr lang="tr-TR" sz="1100" kern="1200"/>
        </a:p>
      </dsp:txBody>
      <dsp:txXfrm>
        <a:off x="21331" y="2937225"/>
        <a:ext cx="7032077" cy="3943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B73C3-0CFF-4836-BD84-00A5616B1405}">
      <dsp:nvSpPr>
        <dsp:cNvPr id="0" name=""/>
        <dsp:cNvSpPr/>
      </dsp:nvSpPr>
      <dsp:spPr>
        <a:xfrm>
          <a:off x="0" y="528339"/>
          <a:ext cx="7074739" cy="5958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Turizmde dijital becerilerin ve yetkinliklerin arttırılması eğitim ve danışmanlık hizmetleri</a:t>
          </a:r>
          <a:endParaRPr lang="tr-TR" sz="1500" kern="1200" dirty="0"/>
        </a:p>
      </dsp:txBody>
      <dsp:txXfrm>
        <a:off x="29088" y="557427"/>
        <a:ext cx="7016563" cy="537701"/>
      </dsp:txXfrm>
    </dsp:sp>
    <dsp:sp modelId="{7E902C42-04BB-482F-99CE-6551DD747DE4}">
      <dsp:nvSpPr>
        <dsp:cNvPr id="0" name=""/>
        <dsp:cNvSpPr/>
      </dsp:nvSpPr>
      <dsp:spPr>
        <a:xfrm>
          <a:off x="0" y="1167417"/>
          <a:ext cx="7074739" cy="595877"/>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Turizm tesis ve işletmelerinde kalite standartlarının ve hizmet kalitesinin yükseltilmesi (sıfır atık, güvenli turizm, yeşil yıldız, HACCP eğitim ve sertifikasyon vb.)</a:t>
          </a:r>
          <a:endParaRPr lang="tr-TR" sz="1500" kern="1200" dirty="0"/>
        </a:p>
      </dsp:txBody>
      <dsp:txXfrm>
        <a:off x="29088" y="1196505"/>
        <a:ext cx="7016563" cy="537701"/>
      </dsp:txXfrm>
    </dsp:sp>
    <dsp:sp modelId="{0E617DAC-57FD-4784-9647-BC47B0278DAA}">
      <dsp:nvSpPr>
        <dsp:cNvPr id="0" name=""/>
        <dsp:cNvSpPr/>
      </dsp:nvSpPr>
      <dsp:spPr>
        <a:xfrm>
          <a:off x="0" y="1806494"/>
          <a:ext cx="7074739" cy="595877"/>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Turizm paydaşlarının insan kaynaklarının geliştirilmesi eğitim ve danışmanlık faaliyetleri</a:t>
          </a:r>
          <a:endParaRPr lang="tr-TR" sz="1500" kern="1200" dirty="0"/>
        </a:p>
      </dsp:txBody>
      <dsp:txXfrm>
        <a:off x="29088" y="1835582"/>
        <a:ext cx="7016563" cy="537701"/>
      </dsp:txXfrm>
    </dsp:sp>
    <dsp:sp modelId="{26BD9E69-1E11-4172-BCFB-5A448415FF85}">
      <dsp:nvSpPr>
        <dsp:cNvPr id="0" name=""/>
        <dsp:cNvSpPr/>
      </dsp:nvSpPr>
      <dsp:spPr>
        <a:xfrm>
          <a:off x="0" y="2445571"/>
          <a:ext cx="7074739" cy="59587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Yerelde turizm bilinci ile farkındalığını arttırıcı faaliyetlerin yürütülmesi (eğitici eğitimleri, eğitim setleri oluşturulması vb.)</a:t>
          </a:r>
          <a:endParaRPr lang="tr-TR" sz="1500" kern="1200" dirty="0"/>
        </a:p>
      </dsp:txBody>
      <dsp:txXfrm>
        <a:off x="29088" y="2474659"/>
        <a:ext cx="7016563" cy="5377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B73C3-0CFF-4836-BD84-00A5616B1405}">
      <dsp:nvSpPr>
        <dsp:cNvPr id="0" name=""/>
        <dsp:cNvSpPr/>
      </dsp:nvSpPr>
      <dsp:spPr>
        <a:xfrm>
          <a:off x="0" y="70394"/>
          <a:ext cx="7074739" cy="8248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Doğa ve turizm eğitimleri için modül ve eğitim kitleri geliştirme çalışmaları (</a:t>
          </a:r>
          <a:r>
            <a:rPr lang="tr-TR" sz="1500" kern="1200" dirty="0" err="1" smtClean="0"/>
            <a:t>Jeoparkı</a:t>
          </a:r>
          <a:r>
            <a:rPr lang="tr-TR" sz="1500" kern="1200" dirty="0" smtClean="0"/>
            <a:t> Tanıyorum, Antik Kentleri Tanıyorum, Biyolojik Çeşitliliği Tanıyorum, Endüstri Mirasını Tanıyorum vb.)</a:t>
          </a:r>
          <a:endParaRPr lang="tr-TR" sz="1500" kern="1200" dirty="0"/>
        </a:p>
      </dsp:txBody>
      <dsp:txXfrm>
        <a:off x="40266" y="110660"/>
        <a:ext cx="6994207" cy="744318"/>
      </dsp:txXfrm>
    </dsp:sp>
    <dsp:sp modelId="{7E902C42-04BB-482F-99CE-6551DD747DE4}">
      <dsp:nvSpPr>
        <dsp:cNvPr id="0" name=""/>
        <dsp:cNvSpPr/>
      </dsp:nvSpPr>
      <dsp:spPr>
        <a:xfrm>
          <a:off x="0" y="938444"/>
          <a:ext cx="7074739" cy="82485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Yerel müzelerin dijitalleştirilmesi (QR kod oluşturulması, sesli rehber </a:t>
          </a:r>
          <a:r>
            <a:rPr lang="tr-TR" sz="1500" kern="1200" dirty="0" err="1" smtClean="0"/>
            <a:t>vb</a:t>
          </a:r>
          <a:r>
            <a:rPr lang="tr-TR" sz="1500" kern="1200" dirty="0" smtClean="0"/>
            <a:t>).</a:t>
          </a:r>
          <a:endParaRPr lang="tr-TR" sz="1500" kern="1200" dirty="0"/>
        </a:p>
      </dsp:txBody>
      <dsp:txXfrm>
        <a:off x="40266" y="978710"/>
        <a:ext cx="6994207" cy="744318"/>
      </dsp:txXfrm>
    </dsp:sp>
    <dsp:sp modelId="{0E617DAC-57FD-4784-9647-BC47B0278DAA}">
      <dsp:nvSpPr>
        <dsp:cNvPr id="0" name=""/>
        <dsp:cNvSpPr/>
      </dsp:nvSpPr>
      <dsp:spPr>
        <a:xfrm>
          <a:off x="0" y="1806494"/>
          <a:ext cx="7074739" cy="82485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Turizm potansiyeline sahip arkeolojik değerlerle ilgili analiz ve danışmanlık desteği</a:t>
          </a:r>
          <a:endParaRPr lang="tr-TR" sz="1500" kern="1200" dirty="0"/>
        </a:p>
      </dsp:txBody>
      <dsp:txXfrm>
        <a:off x="40266" y="1846760"/>
        <a:ext cx="6994207" cy="744318"/>
      </dsp:txXfrm>
    </dsp:sp>
    <dsp:sp modelId="{C654ED99-BF43-43A3-9C0A-10FFA5D4AA99}">
      <dsp:nvSpPr>
        <dsp:cNvPr id="0" name=""/>
        <dsp:cNvSpPr/>
      </dsp:nvSpPr>
      <dsp:spPr>
        <a:xfrm>
          <a:off x="0" y="2674544"/>
          <a:ext cx="7074739" cy="82485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smtClean="0"/>
            <a:t>Bölgenin </a:t>
          </a:r>
          <a:r>
            <a:rPr lang="tr-TR" sz="1500" kern="1200" dirty="0" err="1" smtClean="0"/>
            <a:t>ekoturizm</a:t>
          </a:r>
          <a:r>
            <a:rPr lang="tr-TR" sz="1500" kern="1200" dirty="0" smtClean="0"/>
            <a:t> değerlerinin tanıtımına yönelik markalaşma danışmanlığı</a:t>
          </a:r>
          <a:endParaRPr lang="tr-TR" sz="1500" kern="1200" dirty="0"/>
        </a:p>
      </dsp:txBody>
      <dsp:txXfrm>
        <a:off x="40266" y="2714810"/>
        <a:ext cx="6994207" cy="7443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FA62-916C-4F98-9226-26332C4A129A}">
      <dsp:nvSpPr>
        <dsp:cNvPr id="0" name=""/>
        <dsp:cNvSpPr/>
      </dsp:nvSpPr>
      <dsp:spPr>
        <a:xfrm>
          <a:off x="0" y="78908"/>
          <a:ext cx="4319587"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a:latin typeface="+mn-lt"/>
              <a:ea typeface="+mn-ea"/>
              <a:cs typeface="Times New Roman" panose="02020603050405020304" pitchFamily="18" charset="0"/>
            </a:rPr>
            <a:t>Batı Karadeniz Kalkınma Ajansı </a:t>
          </a:r>
        </a:p>
      </dsp:txBody>
      <dsp:txXfrm>
        <a:off x="28100" y="107008"/>
        <a:ext cx="4263387" cy="519439"/>
      </dsp:txXfrm>
    </dsp:sp>
    <dsp:sp modelId="{17812917-F980-4D6A-B5DB-4FC34BA60B8A}">
      <dsp:nvSpPr>
        <dsp:cNvPr id="0" name=""/>
        <dsp:cNvSpPr/>
      </dsp:nvSpPr>
      <dsp:spPr>
        <a:xfrm>
          <a:off x="0" y="661725"/>
          <a:ext cx="4319587"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4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tr-TR" sz="1900" kern="1200">
              <a:latin typeface="+mn-lt"/>
              <a:ea typeface="+mn-ea"/>
              <a:cs typeface="Times New Roman" panose="02020603050405020304" pitchFamily="18" charset="0"/>
            </a:rPr>
            <a:t>Güney Mah. Zonguldak Yolu Cad. No:36 Kozlu/Zonguldak</a:t>
          </a:r>
        </a:p>
      </dsp:txBody>
      <dsp:txXfrm>
        <a:off x="0" y="661725"/>
        <a:ext cx="4319587" cy="596160"/>
      </dsp:txXfrm>
    </dsp:sp>
    <dsp:sp modelId="{328CA3B3-77DA-4D49-A5DD-DAD29B63A6C5}">
      <dsp:nvSpPr>
        <dsp:cNvPr id="0" name=""/>
        <dsp:cNvSpPr/>
      </dsp:nvSpPr>
      <dsp:spPr>
        <a:xfrm>
          <a:off x="0" y="1257886"/>
          <a:ext cx="4319587"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a:latin typeface="+mn-lt"/>
              <a:ea typeface="+mn-ea"/>
              <a:cs typeface="Times New Roman" panose="02020603050405020304" pitchFamily="18" charset="0"/>
            </a:rPr>
            <a:t>Karabük Yatırım Destek Ofisi </a:t>
          </a:r>
        </a:p>
      </dsp:txBody>
      <dsp:txXfrm>
        <a:off x="28100" y="1285986"/>
        <a:ext cx="4263387" cy="519439"/>
      </dsp:txXfrm>
    </dsp:sp>
    <dsp:sp modelId="{FBD98CAE-45BE-43D0-AF97-43CC21F69693}">
      <dsp:nvSpPr>
        <dsp:cNvPr id="0" name=""/>
        <dsp:cNvSpPr/>
      </dsp:nvSpPr>
      <dsp:spPr>
        <a:xfrm>
          <a:off x="0" y="1833525"/>
          <a:ext cx="4319587"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4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tr-TR" sz="1900" kern="1200">
              <a:latin typeface="+mn-lt"/>
              <a:ea typeface="+mn-ea"/>
              <a:cs typeface="Times New Roman" panose="02020603050405020304" pitchFamily="18" charset="0"/>
            </a:rPr>
            <a:t>Ömer Lütfi Özaytaç Cad. Özçelik İş Merkezi No: 5 K:1 D: 3 Merkez/ Karabük</a:t>
          </a:r>
        </a:p>
      </dsp:txBody>
      <dsp:txXfrm>
        <a:off x="0" y="1833525"/>
        <a:ext cx="4319587" cy="869400"/>
      </dsp:txXfrm>
    </dsp:sp>
    <dsp:sp modelId="{E3683B03-EABA-4E8B-9A69-45A8394A6E3F}">
      <dsp:nvSpPr>
        <dsp:cNvPr id="0" name=""/>
        <dsp:cNvSpPr/>
      </dsp:nvSpPr>
      <dsp:spPr>
        <a:xfrm>
          <a:off x="0" y="2702926"/>
          <a:ext cx="4319587"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a:latin typeface="+mn-lt"/>
              <a:ea typeface="+mn-ea"/>
              <a:cs typeface="Times New Roman" panose="02020603050405020304" pitchFamily="18" charset="0"/>
            </a:rPr>
            <a:t>Bartın Yatırım Destek Ofisi</a:t>
          </a:r>
        </a:p>
      </dsp:txBody>
      <dsp:txXfrm>
        <a:off x="28100" y="2731026"/>
        <a:ext cx="4263387" cy="519439"/>
      </dsp:txXfrm>
    </dsp:sp>
    <dsp:sp modelId="{11CC3552-F43F-48D4-A88B-26AB747816AE}">
      <dsp:nvSpPr>
        <dsp:cNvPr id="0" name=""/>
        <dsp:cNvSpPr/>
      </dsp:nvSpPr>
      <dsp:spPr>
        <a:xfrm>
          <a:off x="0" y="3278565"/>
          <a:ext cx="4319587"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4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tr-TR" sz="1900" kern="1200">
              <a:latin typeface="+mn-lt"/>
              <a:ea typeface="+mn-ea"/>
              <a:cs typeface="Times New Roman" panose="02020603050405020304" pitchFamily="18" charset="0"/>
            </a:rPr>
            <a:t>Bülent Ecevit Bulv. Dağlıoğlu Sitesi, D Blok No:70 D:3 Merkez / Bartın</a:t>
          </a:r>
        </a:p>
      </dsp:txBody>
      <dsp:txXfrm>
        <a:off x="0" y="3278565"/>
        <a:ext cx="4319587" cy="5961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6DAA5-6FFE-4543-BAD7-BF1C55C9B52B}">
      <dsp:nvSpPr>
        <dsp:cNvPr id="0" name=""/>
        <dsp:cNvSpPr/>
      </dsp:nvSpPr>
      <dsp:spPr>
        <a:xfrm rot="16200000">
          <a:off x="-12288" y="743848"/>
          <a:ext cx="2088164" cy="2473036"/>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30.12.2024</a:t>
          </a:r>
          <a:endParaRPr lang="tr-TR" sz="2900" kern="1200" dirty="0"/>
        </a:p>
      </dsp:txBody>
      <dsp:txXfrm rot="5400000">
        <a:off x="-204723" y="1458324"/>
        <a:ext cx="2107607" cy="1044082"/>
      </dsp:txXfrm>
    </dsp:sp>
    <dsp:sp modelId="{F947F6F7-E7F9-40B8-A23D-6BCEE9EF775B}">
      <dsp:nvSpPr>
        <dsp:cNvPr id="0" name=""/>
        <dsp:cNvSpPr/>
      </dsp:nvSpPr>
      <dsp:spPr>
        <a:xfrm rot="5400000">
          <a:off x="2243711" y="810567"/>
          <a:ext cx="2088164" cy="2339678"/>
        </a:xfrm>
        <a:prstGeom prst="downArrow">
          <a:avLst>
            <a:gd name="adj1" fmla="val 50000"/>
            <a:gd name="adj2" fmla="val 3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17:00</a:t>
          </a:r>
          <a:endParaRPr lang="tr-TR" sz="2900" kern="1200" dirty="0"/>
        </a:p>
      </dsp:txBody>
      <dsp:txXfrm rot="-5400000">
        <a:off x="2483384" y="1458365"/>
        <a:ext cx="1974249" cy="10440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8DE43-CDEE-4C4A-BB20-30A4D0EE74F7}">
      <dsp:nvSpPr>
        <dsp:cNvPr id="0" name=""/>
        <dsp:cNvSpPr/>
      </dsp:nvSpPr>
      <dsp:spPr>
        <a:xfrm>
          <a:off x="916483"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smtClean="0"/>
            <a:t>Başarılı teknik destek başvurularının </a:t>
          </a:r>
          <a:r>
            <a:rPr lang="tr-TR" sz="1200" b="1" u="sng" kern="1200" dirty="0" smtClean="0"/>
            <a:t>Ajans’ın internet sitesinde yayınlanmasını müteakip</a:t>
          </a:r>
          <a:r>
            <a:rPr lang="tr-TR" sz="1200" kern="1200" dirty="0" smtClean="0"/>
            <a:t> </a:t>
          </a:r>
          <a:r>
            <a:rPr lang="tr-TR" sz="1200" b="1" kern="1200" dirty="0" smtClean="0"/>
            <a:t>en geç on iş</a:t>
          </a:r>
          <a:r>
            <a:rPr lang="tr-TR" sz="1200" kern="1200" dirty="0" smtClean="0"/>
            <a:t> </a:t>
          </a:r>
          <a:r>
            <a:rPr lang="tr-TR" sz="1200" b="1" kern="1200" dirty="0" smtClean="0"/>
            <a:t>günü</a:t>
          </a:r>
          <a:r>
            <a:rPr lang="tr-TR" sz="1200" kern="1200" dirty="0" smtClean="0"/>
            <a:t> içinde imzalanır. (İlgili ayın 15-20. günü)</a:t>
          </a:r>
          <a:endParaRPr lang="tr-TR" sz="1200" kern="1200" dirty="0"/>
        </a:p>
      </dsp:txBody>
      <dsp:txXfrm>
        <a:off x="916483" y="1984"/>
        <a:ext cx="2030015" cy="1218009"/>
      </dsp:txXfrm>
    </dsp:sp>
    <dsp:sp modelId="{B505CF1D-8484-4B10-8C4F-2899BC66226D}">
      <dsp:nvSpPr>
        <dsp:cNvPr id="0" name=""/>
        <dsp:cNvSpPr/>
      </dsp:nvSpPr>
      <dsp:spPr>
        <a:xfrm>
          <a:off x="3149500" y="1984"/>
          <a:ext cx="2030015" cy="1218009"/>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Başvuru sahibi ve Ajans adına yönetim kurulu başkanı veya yönetim kurulunun yetkilendirmesi halinde genel sekreter tarafından KAYS üzerinden imzalanır.</a:t>
          </a:r>
          <a:endParaRPr lang="tr-TR" sz="1200" kern="1200" dirty="0"/>
        </a:p>
      </dsp:txBody>
      <dsp:txXfrm>
        <a:off x="3149500" y="1984"/>
        <a:ext cx="2030015" cy="1218009"/>
      </dsp:txXfrm>
    </dsp:sp>
    <dsp:sp modelId="{52D2AABF-F101-4956-B293-29478905FC1A}">
      <dsp:nvSpPr>
        <dsp:cNvPr id="0" name=""/>
        <dsp:cNvSpPr/>
      </dsp:nvSpPr>
      <dsp:spPr>
        <a:xfrm>
          <a:off x="916483" y="1422995"/>
          <a:ext cx="2030015" cy="1218009"/>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E-imza kullanılamaması durumunda sözleşme imzalanmasına ilişkin süre içinde başvuru sahibinin Ajans’a müracaatı zorunludur. </a:t>
          </a:r>
          <a:endParaRPr lang="tr-TR" sz="1200" kern="1200" dirty="0"/>
        </a:p>
      </dsp:txBody>
      <dsp:txXfrm>
        <a:off x="916483" y="1422995"/>
        <a:ext cx="2030015" cy="1218009"/>
      </dsp:txXfrm>
    </dsp:sp>
    <dsp:sp modelId="{F9F98B0F-3EC6-4682-937E-A99C8C02D0B8}">
      <dsp:nvSpPr>
        <dsp:cNvPr id="0" name=""/>
        <dsp:cNvSpPr/>
      </dsp:nvSpPr>
      <dsp:spPr>
        <a:xfrm>
          <a:off x="3149500" y="1422995"/>
          <a:ext cx="2030015" cy="1218009"/>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Bu süre zarfında, mücbir bir sebepten ötürü sözleşme imzalamaya gelemeyeceğini bildiren sözleşme sahiplerine on günlük ilave süre tanınabilir. </a:t>
          </a:r>
          <a:endParaRPr lang="tr-TR" sz="1200" kern="1200" dirty="0"/>
        </a:p>
      </dsp:txBody>
      <dsp:txXfrm>
        <a:off x="3149500" y="1422995"/>
        <a:ext cx="2030015" cy="1218009"/>
      </dsp:txXfrm>
    </dsp:sp>
    <dsp:sp modelId="{C87D2268-76A0-4814-A2F0-01B7E807D68A}">
      <dsp:nvSpPr>
        <dsp:cNvPr id="0" name=""/>
        <dsp:cNvSpPr/>
      </dsp:nvSpPr>
      <dsp:spPr>
        <a:xfrm>
          <a:off x="2032992" y="2844006"/>
          <a:ext cx="2030015" cy="121800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Sunulan belgelerin gerçeğe aykırı yahut </a:t>
          </a:r>
          <a:r>
            <a:rPr lang="tr-TR" sz="1200" kern="1200" dirty="0" err="1" smtClean="0"/>
            <a:t>KAYS’ta</a:t>
          </a:r>
          <a:r>
            <a:rPr lang="tr-TR" sz="1200" kern="1200" dirty="0" smtClean="0"/>
            <a:t> yer alan bilgi ve belgelerden farklı olması durumunda da başvuru sahibiyle sözleşme imzalanmaz.</a:t>
          </a:r>
          <a:endParaRPr lang="tr-TR" sz="1200" kern="1200" dirty="0"/>
        </a:p>
      </dsp:txBody>
      <dsp:txXfrm>
        <a:off x="2032992" y="2844006"/>
        <a:ext cx="2030015" cy="12180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76CE7-26EC-4788-A272-EB8BBBAB4BEA}">
      <dsp:nvSpPr>
        <dsp:cNvPr id="0" name=""/>
        <dsp:cNvSpPr/>
      </dsp:nvSpPr>
      <dsp:spPr>
        <a:xfrm rot="5400000">
          <a:off x="-118929" y="120199"/>
          <a:ext cx="792860" cy="55500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a:latin typeface="+mn-lt"/>
              <a:cs typeface="Times New Roman" panose="02020603050405020304" pitchFamily="18" charset="0"/>
            </a:rPr>
            <a:t>1</a:t>
          </a:r>
        </a:p>
      </dsp:txBody>
      <dsp:txXfrm rot="-5400000">
        <a:off x="0" y="278771"/>
        <a:ext cx="555002" cy="237858"/>
      </dsp:txXfrm>
    </dsp:sp>
    <dsp:sp modelId="{B656AF2E-9AB4-443E-8F70-CCBB2D2FBA77}">
      <dsp:nvSpPr>
        <dsp:cNvPr id="0" name=""/>
        <dsp:cNvSpPr/>
      </dsp:nvSpPr>
      <dsp:spPr>
        <a:xfrm rot="5400000">
          <a:off x="2878224" y="-2321951"/>
          <a:ext cx="515630" cy="516207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tr-TR" sz="1100" kern="1200" dirty="0">
              <a:latin typeface="+mn-lt"/>
              <a:cs typeface="Times New Roman" panose="02020603050405020304" pitchFamily="18" charset="0"/>
            </a:rPr>
            <a:t>Kimlik beyan formu</a:t>
          </a:r>
        </a:p>
      </dsp:txBody>
      <dsp:txXfrm rot="-5400000">
        <a:off x="555003" y="26441"/>
        <a:ext cx="5136903" cy="465288"/>
      </dsp:txXfrm>
    </dsp:sp>
    <dsp:sp modelId="{F844BD6C-73C6-4505-8F33-26F3899B8883}">
      <dsp:nvSpPr>
        <dsp:cNvPr id="0" name=""/>
        <dsp:cNvSpPr/>
      </dsp:nvSpPr>
      <dsp:spPr>
        <a:xfrm rot="5400000">
          <a:off x="-118929" y="694606"/>
          <a:ext cx="792860" cy="55500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a:latin typeface="+mn-lt"/>
              <a:cs typeface="Times New Roman" panose="02020603050405020304" pitchFamily="18" charset="0"/>
            </a:rPr>
            <a:t>2</a:t>
          </a:r>
        </a:p>
      </dsp:txBody>
      <dsp:txXfrm rot="-5400000">
        <a:off x="0" y="853178"/>
        <a:ext cx="555002" cy="237858"/>
      </dsp:txXfrm>
    </dsp:sp>
    <dsp:sp modelId="{66DDF1A0-168C-4B84-9A02-2911D4EA59A9}">
      <dsp:nvSpPr>
        <dsp:cNvPr id="0" name=""/>
        <dsp:cNvSpPr/>
      </dsp:nvSpPr>
      <dsp:spPr>
        <a:xfrm rot="5400000">
          <a:off x="2878360" y="-1747679"/>
          <a:ext cx="515359" cy="516207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tr-TR" sz="1100" kern="1200" dirty="0">
              <a:latin typeface="+mn-lt"/>
              <a:cs typeface="Times New Roman" panose="02020603050405020304" pitchFamily="18" charset="0"/>
            </a:rPr>
            <a:t>Kar amacı gütmeyen kurum/kuruluşlar için yetkili kişi değişti ise yetkilendirme belgesi</a:t>
          </a:r>
        </a:p>
        <a:p>
          <a:pPr marL="57150" lvl="1" indent="-57150" algn="l" defTabSz="488950">
            <a:lnSpc>
              <a:spcPct val="90000"/>
            </a:lnSpc>
            <a:spcBef>
              <a:spcPct val="0"/>
            </a:spcBef>
            <a:spcAft>
              <a:spcPct val="15000"/>
            </a:spcAft>
            <a:buChar char="••"/>
          </a:pPr>
          <a:r>
            <a:rPr lang="tr-TR" sz="1100" kern="1200">
              <a:latin typeface="+mn-lt"/>
              <a:cs typeface="Times New Roman" panose="02020603050405020304" pitchFamily="18" charset="0"/>
            </a:rPr>
            <a:t>Kar amacı güden gerçek ve tüzel kişiler için yetkili kişi/kişilerin imza sirküsü aslı/onaylı sureti</a:t>
          </a:r>
        </a:p>
      </dsp:txBody>
      <dsp:txXfrm rot="-5400000">
        <a:off x="555003" y="600836"/>
        <a:ext cx="5136916" cy="465043"/>
      </dsp:txXfrm>
    </dsp:sp>
    <dsp:sp modelId="{A3B7B9FB-3F73-4F53-90D8-C7638D715739}">
      <dsp:nvSpPr>
        <dsp:cNvPr id="0" name=""/>
        <dsp:cNvSpPr/>
      </dsp:nvSpPr>
      <dsp:spPr>
        <a:xfrm rot="5400000">
          <a:off x="-118929" y="1269014"/>
          <a:ext cx="792860" cy="55500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a:latin typeface="+mn-lt"/>
              <a:cs typeface="Times New Roman" panose="02020603050405020304" pitchFamily="18" charset="0"/>
            </a:rPr>
            <a:t>3</a:t>
          </a:r>
        </a:p>
      </dsp:txBody>
      <dsp:txXfrm rot="-5400000">
        <a:off x="0" y="1427586"/>
        <a:ext cx="555002" cy="237858"/>
      </dsp:txXfrm>
    </dsp:sp>
    <dsp:sp modelId="{11F4505E-7046-4AE9-AE47-8F0FDEAD931C}">
      <dsp:nvSpPr>
        <dsp:cNvPr id="0" name=""/>
        <dsp:cNvSpPr/>
      </dsp:nvSpPr>
      <dsp:spPr>
        <a:xfrm rot="5400000">
          <a:off x="2878360" y="-1173272"/>
          <a:ext cx="515359" cy="516207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tr-TR" sz="1100" kern="1200" dirty="0">
              <a:latin typeface="+mn-lt"/>
              <a:cs typeface="Times New Roman" panose="02020603050405020304" pitchFamily="18" charset="0"/>
            </a:rPr>
            <a:t>Başvuru sahipleri için hazırlanan ve </a:t>
          </a:r>
          <a:r>
            <a:rPr lang="tr-TR" sz="1100" kern="1200" dirty="0" smtClean="0">
              <a:latin typeface="+mn-lt"/>
              <a:cs typeface="Times New Roman" panose="02020603050405020304" pitchFamily="18" charset="0"/>
            </a:rPr>
            <a:t>rehber ekinde / </a:t>
          </a:r>
          <a:r>
            <a:rPr lang="tr-TR" sz="1100" kern="1200" dirty="0" err="1" smtClean="0">
              <a:latin typeface="+mn-lt"/>
              <a:cs typeface="Times New Roman" panose="02020603050405020304" pitchFamily="18" charset="0"/>
            </a:rPr>
            <a:t>KAYS’ta</a:t>
          </a:r>
          <a:r>
            <a:rPr lang="tr-TR" sz="1100" kern="1200" dirty="0" smtClean="0">
              <a:latin typeface="+mn-lt"/>
              <a:cs typeface="Times New Roman" panose="02020603050405020304" pitchFamily="18" charset="0"/>
            </a:rPr>
            <a:t> yer alan </a:t>
          </a:r>
          <a:r>
            <a:rPr lang="tr-TR" sz="1100" kern="1200" dirty="0">
              <a:latin typeface="+mn-lt"/>
              <a:cs typeface="Times New Roman" panose="02020603050405020304" pitchFamily="18" charset="0"/>
            </a:rPr>
            <a:t>matbu beyanname</a:t>
          </a:r>
        </a:p>
      </dsp:txBody>
      <dsp:txXfrm rot="-5400000">
        <a:off x="555003" y="1175243"/>
        <a:ext cx="5136916" cy="4650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5B12D-A3E8-4346-87E1-FBAD868E38C0}">
      <dsp:nvSpPr>
        <dsp:cNvPr id="0" name=""/>
        <dsp:cNvSpPr/>
      </dsp:nvSpPr>
      <dsp:spPr>
        <a:xfrm>
          <a:off x="0" y="329672"/>
          <a:ext cx="7728029" cy="11977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dirty="0" smtClean="0"/>
            <a:t>Teknik destek faaliyetinin tamamlanmasını müteakip yararlanıcı, </a:t>
          </a:r>
          <a:r>
            <a:rPr lang="tr-TR" sz="1700" b="1" kern="1200" dirty="0" smtClean="0"/>
            <a:t>en geç 30 (otuz) gün</a:t>
          </a:r>
          <a:r>
            <a:rPr lang="tr-TR" sz="1700" kern="1200" dirty="0" smtClean="0"/>
            <a:t> içerisinde </a:t>
          </a:r>
          <a:r>
            <a:rPr lang="tr-TR" sz="1700" b="1" kern="1200" dirty="0" smtClean="0"/>
            <a:t>nihai raporunu, </a:t>
          </a:r>
          <a:r>
            <a:rPr lang="tr-TR" sz="1700" kern="1200" dirty="0" smtClean="0"/>
            <a:t>rapora ek olarak </a:t>
          </a:r>
          <a:r>
            <a:rPr lang="tr-TR" sz="1700" b="1" kern="1200" dirty="0" smtClean="0"/>
            <a:t>eğitim/danışmanlık katılımcı listesi</a:t>
          </a:r>
          <a:r>
            <a:rPr lang="tr-TR" sz="1700" kern="1200" dirty="0" smtClean="0"/>
            <a:t>ni ve </a:t>
          </a:r>
          <a:r>
            <a:rPr lang="tr-TR" sz="1700" b="1" kern="1200" dirty="0" smtClean="0"/>
            <a:t>eğitim/danışmanlık değerlendirme anketlerini </a:t>
          </a:r>
          <a:r>
            <a:rPr lang="tr-TR" sz="1700" kern="1200" dirty="0" smtClean="0"/>
            <a:t>Ajansa sunar. </a:t>
          </a:r>
          <a:endParaRPr lang="tr-TR" sz="1700" kern="1200" dirty="0"/>
        </a:p>
      </dsp:txBody>
      <dsp:txXfrm>
        <a:off x="58469" y="388141"/>
        <a:ext cx="7611091" cy="1080812"/>
      </dsp:txXfrm>
    </dsp:sp>
    <dsp:sp modelId="{36923CD1-5645-467A-ACCC-B67D6A93CF7F}">
      <dsp:nvSpPr>
        <dsp:cNvPr id="0" name=""/>
        <dsp:cNvSpPr/>
      </dsp:nvSpPr>
      <dsp:spPr>
        <a:xfrm>
          <a:off x="0" y="1567540"/>
          <a:ext cx="7728029" cy="119775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dirty="0" smtClean="0"/>
            <a:t>Teknik destek kapsamında kullanılan </a:t>
          </a:r>
          <a:r>
            <a:rPr lang="tr-TR" sz="1700" b="1" kern="1200" dirty="0" smtClean="0"/>
            <a:t>eğitim/danışmanlık dokümanlarının dijital ve basılı kopyaları, eğitim/danışmanlık sonunda verilen sertifikanın bir örneği, eğitim/danışmanlık sırasında çekilen fotoğrafların ve videoların dijital kopyaları ve Ajans tarafından talep edilen ilave bilgi ve belgeler</a:t>
          </a:r>
          <a:r>
            <a:rPr lang="tr-TR" sz="1700" kern="1200" dirty="0" smtClean="0"/>
            <a:t> Ajansa sunulmalıdır.</a:t>
          </a:r>
          <a:endParaRPr lang="tr-TR" sz="1700" kern="1200" dirty="0"/>
        </a:p>
      </dsp:txBody>
      <dsp:txXfrm>
        <a:off x="58469" y="1626009"/>
        <a:ext cx="7611091" cy="1080812"/>
      </dsp:txXfrm>
    </dsp:sp>
    <dsp:sp modelId="{E4923397-9A6E-4DC3-8D4F-A7065B62517A}">
      <dsp:nvSpPr>
        <dsp:cNvPr id="0" name=""/>
        <dsp:cNvSpPr/>
      </dsp:nvSpPr>
      <dsp:spPr>
        <a:xfrm>
          <a:off x="0" y="2814250"/>
          <a:ext cx="7728029" cy="119775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smtClean="0"/>
            <a:t>Kurum tarafından </a:t>
          </a:r>
          <a:r>
            <a:rPr lang="tr-TR" sz="1700" b="1" kern="1200" smtClean="0"/>
            <a:t>“Tanınırlık ve Görünürlük Rehberi”</a:t>
          </a:r>
          <a:r>
            <a:rPr lang="tr-TR" sz="1700" kern="1200" smtClean="0"/>
            <a:t>ne</a:t>
          </a:r>
          <a:r>
            <a:rPr lang="tr-TR" sz="1700" b="1" kern="1200" smtClean="0"/>
            <a:t> </a:t>
          </a:r>
          <a:r>
            <a:rPr lang="tr-TR" sz="1700" kern="1200" smtClean="0"/>
            <a:t>uygun olarak gerekli önlemler alınmalıdır.</a:t>
          </a:r>
          <a:endParaRPr lang="tr-TR" sz="1700" kern="1200"/>
        </a:p>
      </dsp:txBody>
      <dsp:txXfrm>
        <a:off x="58469" y="2872719"/>
        <a:ext cx="7611091" cy="108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4DFC9-0F6F-4BD5-AF8B-E850B3DA5F95}">
      <dsp:nvSpPr>
        <dsp:cNvPr id="0" name=""/>
        <dsp:cNvSpPr/>
      </dsp:nvSpPr>
      <dsp:spPr>
        <a:xfrm>
          <a:off x="0" y="17787"/>
          <a:ext cx="7080422" cy="486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smtClean="0">
              <a:latin typeface="+mn-lt"/>
              <a:cs typeface="Times New Roman" pitchFamily="18" charset="0"/>
            </a:rPr>
            <a:t>Eğitim verme,</a:t>
          </a:r>
          <a:endParaRPr lang="tr-TR" sz="1800" kern="1200">
            <a:latin typeface="+mn-lt"/>
            <a:ea typeface="+mn-ea"/>
            <a:cs typeface="Times New Roman" pitchFamily="18" charset="0"/>
          </a:endParaRPr>
        </a:p>
      </dsp:txBody>
      <dsp:txXfrm>
        <a:off x="23760" y="41547"/>
        <a:ext cx="7032902" cy="439200"/>
      </dsp:txXfrm>
    </dsp:sp>
    <dsp:sp modelId="{ED1248FC-07AB-4017-A8A9-E1F6DF8B4F3E}">
      <dsp:nvSpPr>
        <dsp:cNvPr id="0" name=""/>
        <dsp:cNvSpPr/>
      </dsp:nvSpPr>
      <dsp:spPr>
        <a:xfrm>
          <a:off x="0" y="579387"/>
          <a:ext cx="7080422" cy="48672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smtClean="0">
              <a:latin typeface="+mn-lt"/>
              <a:cs typeface="Times New Roman" pitchFamily="18" charset="0"/>
            </a:rPr>
            <a:t>Program ve proje hazırlanmasına katkı sağlama,</a:t>
          </a:r>
          <a:endParaRPr lang="tr-TR" sz="1800" kern="1200">
            <a:latin typeface="+mn-lt"/>
            <a:cs typeface="Times New Roman" pitchFamily="18" charset="0"/>
          </a:endParaRPr>
        </a:p>
      </dsp:txBody>
      <dsp:txXfrm>
        <a:off x="23760" y="603147"/>
        <a:ext cx="7032902" cy="439200"/>
      </dsp:txXfrm>
    </dsp:sp>
    <dsp:sp modelId="{7A095FF2-DBF7-4418-8CF2-20718F61B121}">
      <dsp:nvSpPr>
        <dsp:cNvPr id="0" name=""/>
        <dsp:cNvSpPr/>
      </dsp:nvSpPr>
      <dsp:spPr>
        <a:xfrm>
          <a:off x="0" y="1140987"/>
          <a:ext cx="7080422" cy="48672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smtClean="0">
              <a:latin typeface="+mn-lt"/>
              <a:cs typeface="Times New Roman" pitchFamily="18" charset="0"/>
            </a:rPr>
            <a:t>Danışmanlık sağlama,</a:t>
          </a:r>
          <a:endParaRPr lang="tr-TR" sz="1800" kern="1200">
            <a:latin typeface="+mn-lt"/>
            <a:cs typeface="Times New Roman" pitchFamily="18" charset="0"/>
          </a:endParaRPr>
        </a:p>
      </dsp:txBody>
      <dsp:txXfrm>
        <a:off x="23760" y="1164747"/>
        <a:ext cx="7032902" cy="439200"/>
      </dsp:txXfrm>
    </dsp:sp>
    <dsp:sp modelId="{FAE29506-B1B9-45F7-A358-6101CD5FEFF8}">
      <dsp:nvSpPr>
        <dsp:cNvPr id="0" name=""/>
        <dsp:cNvSpPr/>
      </dsp:nvSpPr>
      <dsp:spPr>
        <a:xfrm>
          <a:off x="0" y="1702587"/>
          <a:ext cx="7080422" cy="48672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smtClean="0">
              <a:latin typeface="+mn-lt"/>
              <a:cs typeface="Times New Roman" pitchFamily="18" charset="0"/>
            </a:rPr>
            <a:t>Geçici uzman personel görevlendirme,</a:t>
          </a:r>
          <a:endParaRPr lang="tr-TR" sz="1800" kern="1200">
            <a:latin typeface="+mn-lt"/>
            <a:cs typeface="Times New Roman" pitchFamily="18" charset="0"/>
          </a:endParaRPr>
        </a:p>
      </dsp:txBody>
      <dsp:txXfrm>
        <a:off x="23760" y="1726347"/>
        <a:ext cx="7032902" cy="439200"/>
      </dsp:txXfrm>
    </dsp:sp>
    <dsp:sp modelId="{66B7BAFF-9D75-4B71-BE5C-FA7E7F6EF2C5}">
      <dsp:nvSpPr>
        <dsp:cNvPr id="0" name=""/>
        <dsp:cNvSpPr/>
      </dsp:nvSpPr>
      <dsp:spPr>
        <a:xfrm>
          <a:off x="0" y="2264187"/>
          <a:ext cx="7080422" cy="4867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smtClean="0">
              <a:latin typeface="+mn-lt"/>
              <a:cs typeface="Times New Roman" pitchFamily="18" charset="0"/>
            </a:rPr>
            <a:t>Lobi faaliyetleri ve uluslararası ilişkiler kurma</a:t>
          </a:r>
          <a:endParaRPr lang="tr-TR" sz="1800" kern="1200">
            <a:latin typeface="+mn-lt"/>
            <a:cs typeface="Times New Roman" pitchFamily="18" charset="0"/>
          </a:endParaRPr>
        </a:p>
      </dsp:txBody>
      <dsp:txXfrm>
        <a:off x="23760" y="2287947"/>
        <a:ext cx="7032902" cy="43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F038A-1BD9-4EF2-AACE-0372C71CE57F}">
      <dsp:nvSpPr>
        <dsp:cNvPr id="0" name=""/>
        <dsp:cNvSpPr/>
      </dsp:nvSpPr>
      <dsp:spPr>
        <a:xfrm>
          <a:off x="0" y="17686"/>
          <a:ext cx="6192688" cy="879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Ekoturizm ve doğa sporlarında tanıtım ve markalaşmanın sağlanması</a:t>
          </a:r>
          <a:endParaRPr lang="tr-TR" sz="2000" kern="1200" dirty="0"/>
        </a:p>
      </dsp:txBody>
      <dsp:txXfrm>
        <a:off x="42950" y="60636"/>
        <a:ext cx="6106788" cy="793940"/>
      </dsp:txXfrm>
    </dsp:sp>
    <dsp:sp modelId="{B9B2C879-DF01-47CF-85C2-96D3FFE6F145}">
      <dsp:nvSpPr>
        <dsp:cNvPr id="0" name=""/>
        <dsp:cNvSpPr/>
      </dsp:nvSpPr>
      <dsp:spPr>
        <a:xfrm>
          <a:off x="0" y="1032886"/>
          <a:ext cx="6192688" cy="87984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Ekoturizm ve doğa sporlarında planlama, </a:t>
          </a:r>
          <a:r>
            <a:rPr lang="tr-TR" sz="2000" kern="1200" dirty="0" err="1" smtClean="0"/>
            <a:t>rotalama</a:t>
          </a:r>
          <a:r>
            <a:rPr lang="tr-TR" sz="2000" kern="1200" dirty="0" smtClean="0"/>
            <a:t> ve etkinlik geliştirilmesi</a:t>
          </a:r>
          <a:endParaRPr lang="tr-TR" sz="2000" kern="1200" dirty="0"/>
        </a:p>
      </dsp:txBody>
      <dsp:txXfrm>
        <a:off x="42950" y="1075836"/>
        <a:ext cx="6106788" cy="793940"/>
      </dsp:txXfrm>
    </dsp:sp>
    <dsp:sp modelId="{AA277501-429B-44DB-9A33-D38284D6A702}">
      <dsp:nvSpPr>
        <dsp:cNvPr id="0" name=""/>
        <dsp:cNvSpPr/>
      </dsp:nvSpPr>
      <dsp:spPr>
        <a:xfrm>
          <a:off x="0" y="2048086"/>
          <a:ext cx="6192688" cy="87984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smtClean="0"/>
            <a:t>Ekoturizm ve doğa sporlarında yer alan aktörlerde kurumsallaşma ve hizmet kalitesinin arttırılması </a:t>
          </a:r>
          <a:endParaRPr lang="tr-TR" sz="2000" kern="1200"/>
        </a:p>
      </dsp:txBody>
      <dsp:txXfrm>
        <a:off x="42950" y="2091036"/>
        <a:ext cx="6106788" cy="793940"/>
      </dsp:txXfrm>
    </dsp:sp>
    <dsp:sp modelId="{1FF1118E-D608-47F3-B375-E048954DDAAC}">
      <dsp:nvSpPr>
        <dsp:cNvPr id="0" name=""/>
        <dsp:cNvSpPr/>
      </dsp:nvSpPr>
      <dsp:spPr>
        <a:xfrm>
          <a:off x="0" y="3063286"/>
          <a:ext cx="6192688" cy="8798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smtClean="0"/>
            <a:t>Doğa ve kültür turizminin geliştirilmesi</a:t>
          </a:r>
          <a:endParaRPr lang="tr-TR" sz="2000" kern="1200"/>
        </a:p>
      </dsp:txBody>
      <dsp:txXfrm>
        <a:off x="42950" y="3106236"/>
        <a:ext cx="6106788" cy="793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1067-A02A-475F-96DE-FF2CCE07A55E}">
      <dsp:nvSpPr>
        <dsp:cNvPr id="0" name=""/>
        <dsp:cNvSpPr/>
      </dsp:nvSpPr>
      <dsp:spPr>
        <a:xfrm>
          <a:off x="0" y="819090"/>
          <a:ext cx="4536504" cy="9000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smtClean="0"/>
            <a:t>Toplam bütçe </a:t>
          </a:r>
        </a:p>
        <a:p>
          <a:pPr lvl="0" algn="ctr" defTabSz="1244600">
            <a:lnSpc>
              <a:spcPct val="90000"/>
            </a:lnSpc>
            <a:spcBef>
              <a:spcPct val="0"/>
            </a:spcBef>
            <a:spcAft>
              <a:spcPct val="35000"/>
            </a:spcAft>
          </a:pPr>
          <a:r>
            <a:rPr lang="tr-TR" sz="2800" kern="1200" dirty="0" smtClean="0"/>
            <a:t>3.000.000 TL</a:t>
          </a:r>
          <a:endParaRPr lang="tr-TR" sz="2800" kern="1200" dirty="0"/>
        </a:p>
      </dsp:txBody>
      <dsp:txXfrm>
        <a:off x="26363" y="845453"/>
        <a:ext cx="4483778" cy="847373"/>
      </dsp:txXfrm>
    </dsp:sp>
    <dsp:sp modelId="{59F25227-3320-4A6A-96F3-0D714BDE2816}">
      <dsp:nvSpPr>
        <dsp:cNvPr id="0" name=""/>
        <dsp:cNvSpPr/>
      </dsp:nvSpPr>
      <dsp:spPr>
        <a:xfrm>
          <a:off x="0" y="1881208"/>
          <a:ext cx="900099" cy="900099"/>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5FD3C-35F7-41E8-8E19-50DE5706BBE3}">
      <dsp:nvSpPr>
        <dsp:cNvPr id="0" name=""/>
        <dsp:cNvSpPr/>
      </dsp:nvSpPr>
      <dsp:spPr>
        <a:xfrm>
          <a:off x="954105" y="1881208"/>
          <a:ext cx="3582398" cy="900099"/>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kern="1200" dirty="0" smtClean="0"/>
            <a:t>Proje başına destek miktarı</a:t>
          </a:r>
        </a:p>
        <a:p>
          <a:pPr lvl="0" algn="ctr" defTabSz="889000">
            <a:lnSpc>
              <a:spcPct val="90000"/>
            </a:lnSpc>
            <a:spcBef>
              <a:spcPct val="0"/>
            </a:spcBef>
            <a:spcAft>
              <a:spcPct val="35000"/>
            </a:spcAft>
          </a:pPr>
          <a:r>
            <a:rPr lang="tr-TR" sz="2000" kern="1200" dirty="0" smtClean="0"/>
            <a:t>Azami – 400.000 TL</a:t>
          </a:r>
        </a:p>
      </dsp:txBody>
      <dsp:txXfrm>
        <a:off x="998052" y="1925155"/>
        <a:ext cx="3494504" cy="812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62A62-E128-47E2-981E-B2991FE7EAE2}">
      <dsp:nvSpPr>
        <dsp:cNvPr id="0" name=""/>
        <dsp:cNvSpPr/>
      </dsp:nvSpPr>
      <dsp:spPr>
        <a:xfrm rot="16200000">
          <a:off x="-1294397" y="1294925"/>
          <a:ext cx="3960813" cy="1370962"/>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479" bIns="0" numCol="1" spcCol="1270" anchor="ctr" anchorCtr="0">
          <a:noAutofit/>
        </a:bodyPr>
        <a:lstStyle/>
        <a:p>
          <a:pPr lvl="0" algn="ctr" defTabSz="666750">
            <a:lnSpc>
              <a:spcPct val="90000"/>
            </a:lnSpc>
            <a:spcBef>
              <a:spcPct val="0"/>
            </a:spcBef>
            <a:spcAft>
              <a:spcPct val="35000"/>
            </a:spcAft>
          </a:pPr>
          <a:r>
            <a:rPr lang="tr-TR" sz="1500" kern="1200" dirty="0" smtClean="0">
              <a:effectLst/>
              <a:latin typeface="+mn-lt"/>
              <a:ea typeface="Calibri"/>
              <a:cs typeface="Times New Roman"/>
            </a:rPr>
            <a:t>Ajans tarafından kendi personeli veya hizmet alımı yoluyla sağlanan her bir teknik desteğin </a:t>
          </a:r>
          <a:r>
            <a:rPr lang="tr-TR" sz="1500" b="1" i="1" u="sng" kern="1200" dirty="0" smtClean="0">
              <a:effectLst/>
              <a:latin typeface="+mn-lt"/>
              <a:ea typeface="Calibri"/>
              <a:cs typeface="Times New Roman"/>
            </a:rPr>
            <a:t>uygulama süresi</a:t>
          </a:r>
          <a:r>
            <a:rPr lang="tr-TR" sz="1500" b="1" u="sng" kern="1200" dirty="0" smtClean="0">
              <a:effectLst/>
              <a:latin typeface="+mn-lt"/>
              <a:ea typeface="Calibri"/>
              <a:cs typeface="Times New Roman"/>
            </a:rPr>
            <a:t> 6 </a:t>
          </a:r>
          <a:r>
            <a:rPr lang="tr-TR" sz="1500" b="1" i="1" u="sng" kern="1200" dirty="0" smtClean="0">
              <a:effectLst/>
              <a:latin typeface="+mn-lt"/>
              <a:ea typeface="Calibri"/>
              <a:cs typeface="Times New Roman"/>
            </a:rPr>
            <a:t>aydır</a:t>
          </a:r>
          <a:r>
            <a:rPr lang="tr-TR" sz="1500" kern="1200" dirty="0" smtClean="0">
              <a:effectLst/>
              <a:latin typeface="+mn-lt"/>
              <a:ea typeface="Calibri"/>
              <a:cs typeface="Times New Roman"/>
            </a:rPr>
            <a:t>. </a:t>
          </a:r>
          <a:endParaRPr lang="tr-TR" sz="1500" kern="1200" dirty="0"/>
        </a:p>
      </dsp:txBody>
      <dsp:txXfrm rot="5400000">
        <a:off x="528" y="792163"/>
        <a:ext cx="1370962" cy="2376487"/>
      </dsp:txXfrm>
    </dsp:sp>
    <dsp:sp modelId="{92EF1103-3B80-4E36-89F8-C2D12CD99DE2}">
      <dsp:nvSpPr>
        <dsp:cNvPr id="0" name=""/>
        <dsp:cNvSpPr/>
      </dsp:nvSpPr>
      <dsp:spPr>
        <a:xfrm rot="16200000">
          <a:off x="179387" y="1294925"/>
          <a:ext cx="3960813" cy="1370962"/>
        </a:xfrm>
        <a:prstGeom prst="flowChartManualOperati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479" bIns="0" numCol="1" spcCol="1270" anchor="ctr" anchorCtr="0">
          <a:noAutofit/>
        </a:bodyPr>
        <a:lstStyle/>
        <a:p>
          <a:pPr lvl="0" algn="ctr" defTabSz="666750">
            <a:lnSpc>
              <a:spcPct val="90000"/>
            </a:lnSpc>
            <a:spcBef>
              <a:spcPct val="0"/>
            </a:spcBef>
            <a:spcAft>
              <a:spcPct val="35000"/>
            </a:spcAft>
          </a:pPr>
          <a:r>
            <a:rPr lang="tr-TR" sz="1500" kern="1200" dirty="0" smtClean="0">
              <a:effectLst/>
              <a:latin typeface="+mn-lt"/>
              <a:ea typeface="Calibri"/>
              <a:cs typeface="Times New Roman"/>
            </a:rPr>
            <a:t>Genel Sekreter tarafından en fazla 1 ay ek süre tanınabilir.</a:t>
          </a:r>
          <a:endParaRPr lang="tr-TR" sz="1500" kern="1200" dirty="0"/>
        </a:p>
      </dsp:txBody>
      <dsp:txXfrm rot="5400000">
        <a:off x="1474312" y="792163"/>
        <a:ext cx="1370962" cy="2376487"/>
      </dsp:txXfrm>
    </dsp:sp>
    <dsp:sp modelId="{A3D6E63C-FCD2-4CEA-8D95-DAA7B351DD85}">
      <dsp:nvSpPr>
        <dsp:cNvPr id="0" name=""/>
        <dsp:cNvSpPr/>
      </dsp:nvSpPr>
      <dsp:spPr>
        <a:xfrm rot="16200000">
          <a:off x="1653172" y="1294925"/>
          <a:ext cx="3960813" cy="1370962"/>
        </a:xfrm>
        <a:prstGeom prst="flowChartManualOperati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479" bIns="0" numCol="1" spcCol="1270" anchor="ctr" anchorCtr="0">
          <a:noAutofit/>
        </a:bodyPr>
        <a:lstStyle/>
        <a:p>
          <a:pPr lvl="0" algn="ctr" defTabSz="666750">
            <a:lnSpc>
              <a:spcPct val="90000"/>
            </a:lnSpc>
            <a:spcBef>
              <a:spcPct val="0"/>
            </a:spcBef>
            <a:spcAft>
              <a:spcPct val="35000"/>
            </a:spcAft>
          </a:pPr>
          <a:r>
            <a:rPr lang="tr-TR" sz="1500" kern="1200" dirty="0" smtClean="0">
              <a:latin typeface="+mn-lt"/>
              <a:cs typeface="Times New Roman" pitchFamily="18" charset="0"/>
            </a:rPr>
            <a:t>Yararlanıcının, söz konusu desteğin sağlanması süresince, destek nedeniyle doğrudan gelir elde etmesi mümkün değildir. </a:t>
          </a:r>
          <a:endParaRPr lang="tr-TR" sz="1500" kern="1200" dirty="0"/>
        </a:p>
      </dsp:txBody>
      <dsp:txXfrm rot="5400000">
        <a:off x="2948097" y="792163"/>
        <a:ext cx="1370962" cy="2376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85CCD-3445-4F1A-9A9C-2D39DF3F8606}">
      <dsp:nvSpPr>
        <dsp:cNvPr id="0" name=""/>
        <dsp:cNvSpPr/>
      </dsp:nvSpPr>
      <dsp:spPr>
        <a:xfrm>
          <a:off x="362064" y="191636"/>
          <a:ext cx="1380896" cy="138089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4232BAA-B26F-4A8A-8CFE-248C25D17318}">
      <dsp:nvSpPr>
        <dsp:cNvPr id="0" name=""/>
        <dsp:cNvSpPr/>
      </dsp:nvSpPr>
      <dsp:spPr>
        <a:xfrm>
          <a:off x="1052512" y="191636"/>
          <a:ext cx="7367587" cy="1380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5880" rIns="0" bIns="55880" numCol="1" spcCol="1270" anchor="ctr" anchorCtr="0">
          <a:noAutofit/>
        </a:bodyPr>
        <a:lstStyle/>
        <a:p>
          <a:pPr lvl="0" algn="l" defTabSz="1955800">
            <a:lnSpc>
              <a:spcPct val="90000"/>
            </a:lnSpc>
            <a:spcBef>
              <a:spcPct val="0"/>
            </a:spcBef>
            <a:spcAft>
              <a:spcPct val="35000"/>
            </a:spcAft>
          </a:pPr>
          <a:r>
            <a:rPr lang="tr-TR" sz="4400" kern="1200" dirty="0" smtClean="0"/>
            <a:t>Başvuru Sahibi ve Ortakları</a:t>
          </a:r>
          <a:endParaRPr lang="tr-TR" sz="4400" kern="1200" dirty="0"/>
        </a:p>
      </dsp:txBody>
      <dsp:txXfrm>
        <a:off x="1052512" y="191636"/>
        <a:ext cx="7367587" cy="1380896"/>
      </dsp:txXfrm>
    </dsp:sp>
    <dsp:sp modelId="{6DF922C1-870A-4BB2-8EC1-D54A3E873A61}">
      <dsp:nvSpPr>
        <dsp:cNvPr id="0" name=""/>
        <dsp:cNvSpPr/>
      </dsp:nvSpPr>
      <dsp:spPr>
        <a:xfrm>
          <a:off x="362064" y="1572533"/>
          <a:ext cx="1380896" cy="1380896"/>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D1FFE03-6B90-410F-806B-BE26769F445D}">
      <dsp:nvSpPr>
        <dsp:cNvPr id="0" name=""/>
        <dsp:cNvSpPr/>
      </dsp:nvSpPr>
      <dsp:spPr>
        <a:xfrm>
          <a:off x="1052512" y="1572533"/>
          <a:ext cx="7367587" cy="1380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5880" rIns="0" bIns="55880" numCol="1" spcCol="1270" anchor="ctr" anchorCtr="0">
          <a:noAutofit/>
        </a:bodyPr>
        <a:lstStyle/>
        <a:p>
          <a:pPr lvl="0" algn="l" defTabSz="1955800">
            <a:lnSpc>
              <a:spcPct val="90000"/>
            </a:lnSpc>
            <a:spcBef>
              <a:spcPct val="0"/>
            </a:spcBef>
            <a:spcAft>
              <a:spcPct val="35000"/>
            </a:spcAft>
          </a:pPr>
          <a:r>
            <a:rPr lang="tr-TR" sz="4400" kern="1200" dirty="0" smtClean="0"/>
            <a:t>Faaliyetler</a:t>
          </a:r>
          <a:endParaRPr lang="tr-TR" sz="4400" kern="1200" dirty="0"/>
        </a:p>
      </dsp:txBody>
      <dsp:txXfrm>
        <a:off x="1052512" y="1572533"/>
        <a:ext cx="7367587" cy="1380896"/>
      </dsp:txXfrm>
    </dsp:sp>
    <dsp:sp modelId="{0EAE7C2F-0342-4A55-B315-32088021D377}">
      <dsp:nvSpPr>
        <dsp:cNvPr id="0" name=""/>
        <dsp:cNvSpPr/>
      </dsp:nvSpPr>
      <dsp:spPr>
        <a:xfrm>
          <a:off x="362064" y="2953429"/>
          <a:ext cx="1380896" cy="138089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4441A7-A493-412A-AD16-22F69FD7F39B}">
      <dsp:nvSpPr>
        <dsp:cNvPr id="0" name=""/>
        <dsp:cNvSpPr/>
      </dsp:nvSpPr>
      <dsp:spPr>
        <a:xfrm>
          <a:off x="1052512" y="2953429"/>
          <a:ext cx="7367587" cy="1380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5880" rIns="0" bIns="55880" numCol="1" spcCol="1270" anchor="ctr" anchorCtr="0">
          <a:noAutofit/>
        </a:bodyPr>
        <a:lstStyle/>
        <a:p>
          <a:pPr lvl="0" algn="l" defTabSz="1955800">
            <a:lnSpc>
              <a:spcPct val="90000"/>
            </a:lnSpc>
            <a:spcBef>
              <a:spcPct val="0"/>
            </a:spcBef>
            <a:spcAft>
              <a:spcPct val="35000"/>
            </a:spcAft>
          </a:pPr>
          <a:r>
            <a:rPr lang="tr-TR" sz="4400" kern="1200" smtClean="0"/>
            <a:t>Maliyetler</a:t>
          </a:r>
          <a:endParaRPr lang="tr-TR" sz="4400" kern="1200"/>
        </a:p>
      </dsp:txBody>
      <dsp:txXfrm>
        <a:off x="1052512" y="2953429"/>
        <a:ext cx="7367587" cy="13808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377CA-9A00-4C90-9482-E91E993D61F9}">
      <dsp:nvSpPr>
        <dsp:cNvPr id="0" name=""/>
        <dsp:cNvSpPr/>
      </dsp:nvSpPr>
      <dsp:spPr>
        <a:xfrm>
          <a:off x="585233" y="1850"/>
          <a:ext cx="1906981" cy="11441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Yerel Yönetimler ve Mahalli İdare Birlikleri (İl-İlçe-Belde Belediyeleri, İl Özel İdaresi, Köylere Hizmet Götürme Birliği) </a:t>
          </a:r>
          <a:endParaRPr lang="tr-TR" sz="1400" kern="1200" dirty="0"/>
        </a:p>
      </dsp:txBody>
      <dsp:txXfrm>
        <a:off x="585233" y="1850"/>
        <a:ext cx="1906981" cy="1144188"/>
      </dsp:txXfrm>
    </dsp:sp>
    <dsp:sp modelId="{4E4621BD-4B3B-4EBC-A59F-95EA8799FE52}">
      <dsp:nvSpPr>
        <dsp:cNvPr id="0" name=""/>
        <dsp:cNvSpPr/>
      </dsp:nvSpPr>
      <dsp:spPr>
        <a:xfrm>
          <a:off x="2682913" y="1850"/>
          <a:ext cx="1906981" cy="114418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Kamu Kurum ve Kuruluşları (Valilik, Kaymakamlık, Bölge-İl-İlçe-Şube Müdürlüğü, Meslek Okulları)</a:t>
          </a:r>
        </a:p>
      </dsp:txBody>
      <dsp:txXfrm>
        <a:off x="2682913" y="1850"/>
        <a:ext cx="1906981" cy="1144188"/>
      </dsp:txXfrm>
    </dsp:sp>
    <dsp:sp modelId="{7A172A9A-D409-4D5B-A4D3-7BFCD24E4CB8}">
      <dsp:nvSpPr>
        <dsp:cNvPr id="0" name=""/>
        <dsp:cNvSpPr/>
      </dsp:nvSpPr>
      <dsp:spPr>
        <a:xfrm>
          <a:off x="4780592" y="1850"/>
          <a:ext cx="1906981" cy="11441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Kamu Kurumu Niteliğindeki Meslek Kuruluşları</a:t>
          </a:r>
        </a:p>
      </dsp:txBody>
      <dsp:txXfrm>
        <a:off x="4780592" y="1850"/>
        <a:ext cx="1906981" cy="1144188"/>
      </dsp:txXfrm>
    </dsp:sp>
    <dsp:sp modelId="{389E94B1-A17D-4DB0-928F-704F71C41DC9}">
      <dsp:nvSpPr>
        <dsp:cNvPr id="0" name=""/>
        <dsp:cNvSpPr/>
      </dsp:nvSpPr>
      <dsp:spPr>
        <a:xfrm>
          <a:off x="585233" y="1446625"/>
          <a:ext cx="1906981" cy="11441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Üniversiteler (Rektörlük, MYO, Araştırma Enstitüleri)</a:t>
          </a:r>
        </a:p>
      </dsp:txBody>
      <dsp:txXfrm>
        <a:off x="585233" y="1446625"/>
        <a:ext cx="1906981" cy="1144188"/>
      </dsp:txXfrm>
    </dsp:sp>
    <dsp:sp modelId="{16E1EF3F-26E4-4F14-A228-6111C819736D}">
      <dsp:nvSpPr>
        <dsp:cNvPr id="0" name=""/>
        <dsp:cNvSpPr/>
      </dsp:nvSpPr>
      <dsp:spPr>
        <a:xfrm>
          <a:off x="2682913" y="1336737"/>
          <a:ext cx="1906981" cy="13639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Kar Amacı Gütmeyen Kooperatifler ve Birlikler (Mahalli İdare Birliği Olmayıp Kanunla Kurulmuş Birlikler) </a:t>
          </a:r>
        </a:p>
      </dsp:txBody>
      <dsp:txXfrm>
        <a:off x="2682913" y="1336737"/>
        <a:ext cx="1906981" cy="1363964"/>
      </dsp:txXfrm>
    </dsp:sp>
    <dsp:sp modelId="{9024F936-E976-4B7E-BA5D-84A7A4F20946}">
      <dsp:nvSpPr>
        <dsp:cNvPr id="0" name=""/>
        <dsp:cNvSpPr/>
      </dsp:nvSpPr>
      <dsp:spPr>
        <a:xfrm>
          <a:off x="4780592" y="1446625"/>
          <a:ext cx="1906981" cy="11441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Sivil Toplum Kuruluşları (Dernekler, Vakıflar)</a:t>
          </a:r>
        </a:p>
      </dsp:txBody>
      <dsp:txXfrm>
        <a:off x="4780592" y="1446625"/>
        <a:ext cx="1906981" cy="1144188"/>
      </dsp:txXfrm>
    </dsp:sp>
    <dsp:sp modelId="{85BD3607-D577-4F97-B401-3E1955BEF003}">
      <dsp:nvSpPr>
        <dsp:cNvPr id="0" name=""/>
        <dsp:cNvSpPr/>
      </dsp:nvSpPr>
      <dsp:spPr>
        <a:xfrm>
          <a:off x="2682913" y="2891399"/>
          <a:ext cx="1906981" cy="114418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Yukarıda Sayılan Kurum ve Kuruluşların Kurduğu veya Ortağı Olduğu İşletmeler</a:t>
          </a:r>
        </a:p>
      </dsp:txBody>
      <dsp:txXfrm>
        <a:off x="2682913" y="2891399"/>
        <a:ext cx="1906981" cy="11441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AD60B-C579-463F-AB48-FA4E5C46ADC9}">
      <dsp:nvSpPr>
        <dsp:cNvPr id="0" name=""/>
        <dsp:cNvSpPr/>
      </dsp:nvSpPr>
      <dsp:spPr>
        <a:xfrm>
          <a:off x="0" y="0"/>
          <a:ext cx="3364581" cy="336458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7705E-C53F-4236-9D1E-41ECDDAF3AB9}">
      <dsp:nvSpPr>
        <dsp:cNvPr id="0" name=""/>
        <dsp:cNvSpPr/>
      </dsp:nvSpPr>
      <dsp:spPr>
        <a:xfrm>
          <a:off x="1296423" y="336786"/>
          <a:ext cx="4470663" cy="5980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Görev ve Yetki Alanı</a:t>
          </a:r>
          <a:endParaRPr lang="tr-TR" sz="2300" kern="1200" dirty="0"/>
        </a:p>
      </dsp:txBody>
      <dsp:txXfrm>
        <a:off x="1325615" y="365978"/>
        <a:ext cx="4412279" cy="539617"/>
      </dsp:txXfrm>
    </dsp:sp>
    <dsp:sp modelId="{4A54405E-C635-4EF6-8137-C36F6166BFC0}">
      <dsp:nvSpPr>
        <dsp:cNvPr id="0" name=""/>
        <dsp:cNvSpPr/>
      </dsp:nvSpPr>
      <dsp:spPr>
        <a:xfrm>
          <a:off x="1296423" y="1009538"/>
          <a:ext cx="4470663" cy="5980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t>Zonguldak-Karabük-Bartın</a:t>
          </a:r>
          <a:endParaRPr lang="tr-TR" sz="2300" kern="1200" dirty="0"/>
        </a:p>
      </dsp:txBody>
      <dsp:txXfrm>
        <a:off x="1325615" y="1038730"/>
        <a:ext cx="4412279" cy="539617"/>
      </dsp:txXfrm>
    </dsp:sp>
    <dsp:sp modelId="{16E9BFA9-C134-4DC9-9A4F-F547F4DD8A98}">
      <dsp:nvSpPr>
        <dsp:cNvPr id="0" name=""/>
        <dsp:cNvSpPr/>
      </dsp:nvSpPr>
      <dsp:spPr>
        <a:xfrm>
          <a:off x="1296423" y="1682290"/>
          <a:ext cx="4470663" cy="5980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Doğrudan Sorumlu</a:t>
          </a:r>
          <a:endParaRPr lang="tr-TR" sz="2200" kern="1200" dirty="0"/>
        </a:p>
      </dsp:txBody>
      <dsp:txXfrm>
        <a:off x="1325615" y="1711482"/>
        <a:ext cx="4412279" cy="539617"/>
      </dsp:txXfrm>
    </dsp:sp>
    <dsp:sp modelId="{CEE27888-8507-4A04-930D-ED7834E8F5A7}">
      <dsp:nvSpPr>
        <dsp:cNvPr id="0" name=""/>
        <dsp:cNvSpPr/>
      </dsp:nvSpPr>
      <dsp:spPr>
        <a:xfrm>
          <a:off x="1296423" y="2355042"/>
          <a:ext cx="4470663" cy="5980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smtClean="0"/>
            <a:t>Tüzel Kişilik</a:t>
          </a:r>
          <a:endParaRPr lang="tr-TR" sz="2200" kern="1200" dirty="0"/>
        </a:p>
      </dsp:txBody>
      <dsp:txXfrm>
        <a:off x="1325615" y="2384234"/>
        <a:ext cx="4412279" cy="539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41D4B-BF03-4EBB-8B67-8A81EDFFC2C7}">
      <dsp:nvSpPr>
        <dsp:cNvPr id="0" name=""/>
        <dsp:cNvSpPr/>
      </dsp:nvSpPr>
      <dsp:spPr>
        <a:xfrm>
          <a:off x="2634267" y="313905"/>
          <a:ext cx="3951401" cy="32460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tr-TR" sz="1400" kern="1200" dirty="0" smtClean="0">
              <a:latin typeface="Calibri"/>
              <a:ea typeface="+mn-ea"/>
              <a:cs typeface="+mn-cs"/>
            </a:rPr>
            <a:t>En Fazla 6 Ay +1</a:t>
          </a:r>
          <a:endParaRPr lang="tr-TR" sz="1400" kern="1200" dirty="0">
            <a:latin typeface="Calibri"/>
            <a:ea typeface="+mn-ea"/>
            <a:cs typeface="+mn-cs"/>
          </a:endParaRPr>
        </a:p>
      </dsp:txBody>
      <dsp:txXfrm>
        <a:off x="2634267" y="354480"/>
        <a:ext cx="3829675" cy="243452"/>
      </dsp:txXfrm>
    </dsp:sp>
    <dsp:sp modelId="{918DAD8E-8DB6-4C20-9A58-67394C2CAC21}">
      <dsp:nvSpPr>
        <dsp:cNvPr id="0" name=""/>
        <dsp:cNvSpPr/>
      </dsp:nvSpPr>
      <dsp:spPr>
        <a:xfrm>
          <a:off x="0" y="248639"/>
          <a:ext cx="2634267" cy="45513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tr-TR" sz="2300" kern="1200" smtClean="0">
              <a:latin typeface="Calibri"/>
              <a:ea typeface="+mn-ea"/>
              <a:cs typeface="+mn-cs"/>
            </a:rPr>
            <a:t>Süre</a:t>
          </a:r>
          <a:endParaRPr lang="tr-TR" sz="2300" kern="1200" dirty="0">
            <a:latin typeface="Calibri"/>
            <a:ea typeface="+mn-ea"/>
            <a:cs typeface="+mn-cs"/>
          </a:endParaRPr>
        </a:p>
      </dsp:txBody>
      <dsp:txXfrm>
        <a:off x="22218" y="270857"/>
        <a:ext cx="2589831" cy="410698"/>
      </dsp:txXfrm>
    </dsp:sp>
    <dsp:sp modelId="{827C0496-BF8B-45E7-8C1C-7E16EB907345}">
      <dsp:nvSpPr>
        <dsp:cNvPr id="0" name=""/>
        <dsp:cNvSpPr/>
      </dsp:nvSpPr>
      <dsp:spPr>
        <a:xfrm>
          <a:off x="2634267" y="972378"/>
          <a:ext cx="3951401" cy="946500"/>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tr-TR" sz="1400" kern="1200" smtClean="0">
              <a:latin typeface="Calibri"/>
              <a:ea typeface="+mn-ea"/>
              <a:cs typeface="+mn-cs"/>
            </a:rPr>
            <a:t>Zonguldak</a:t>
          </a:r>
          <a:endParaRPr lang="tr-TR" sz="1400" kern="1200" dirty="0">
            <a:latin typeface="Calibri"/>
            <a:ea typeface="+mn-ea"/>
            <a:cs typeface="+mn-cs"/>
          </a:endParaRPr>
        </a:p>
        <a:p>
          <a:pPr marL="114300" lvl="1" indent="-114300" algn="ctr" defTabSz="622300">
            <a:lnSpc>
              <a:spcPct val="90000"/>
            </a:lnSpc>
            <a:spcBef>
              <a:spcPct val="0"/>
            </a:spcBef>
            <a:spcAft>
              <a:spcPct val="15000"/>
            </a:spcAft>
            <a:buChar char="••"/>
          </a:pPr>
          <a:r>
            <a:rPr lang="tr-TR" sz="1400" kern="1200" smtClean="0">
              <a:latin typeface="Calibri"/>
              <a:ea typeface="+mn-ea"/>
              <a:cs typeface="+mn-cs"/>
            </a:rPr>
            <a:t>Karabük</a:t>
          </a:r>
          <a:endParaRPr lang="tr-TR" sz="1400" kern="1200" dirty="0">
            <a:latin typeface="Calibri"/>
            <a:ea typeface="+mn-ea"/>
            <a:cs typeface="+mn-cs"/>
          </a:endParaRPr>
        </a:p>
        <a:p>
          <a:pPr marL="114300" lvl="1" indent="-114300" algn="ctr" defTabSz="622300">
            <a:lnSpc>
              <a:spcPct val="90000"/>
            </a:lnSpc>
            <a:spcBef>
              <a:spcPct val="0"/>
            </a:spcBef>
            <a:spcAft>
              <a:spcPct val="15000"/>
            </a:spcAft>
            <a:buChar char="••"/>
          </a:pPr>
          <a:r>
            <a:rPr lang="tr-TR" sz="1400" kern="1200" smtClean="0">
              <a:latin typeface="Calibri"/>
              <a:ea typeface="+mn-ea"/>
              <a:cs typeface="+mn-cs"/>
            </a:rPr>
            <a:t>Bartın</a:t>
          </a:r>
          <a:endParaRPr lang="tr-TR" sz="1400" kern="1200" dirty="0">
            <a:latin typeface="Calibri"/>
            <a:ea typeface="+mn-ea"/>
            <a:cs typeface="+mn-cs"/>
          </a:endParaRPr>
        </a:p>
      </dsp:txBody>
      <dsp:txXfrm>
        <a:off x="2634267" y="1090691"/>
        <a:ext cx="3596464" cy="709875"/>
      </dsp:txXfrm>
    </dsp:sp>
    <dsp:sp modelId="{263D284C-FA67-4053-A40B-451AAE2382DE}">
      <dsp:nvSpPr>
        <dsp:cNvPr id="0" name=""/>
        <dsp:cNvSpPr/>
      </dsp:nvSpPr>
      <dsp:spPr>
        <a:xfrm>
          <a:off x="0" y="925239"/>
          <a:ext cx="2634267" cy="1040778"/>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tr-TR" sz="2300" kern="1200" smtClean="0">
              <a:latin typeface="Calibri"/>
              <a:ea typeface="+mn-ea"/>
              <a:cs typeface="+mn-cs"/>
            </a:rPr>
            <a:t>Uygulama Yeri</a:t>
          </a:r>
          <a:endParaRPr lang="tr-TR" sz="2300" kern="1200" dirty="0">
            <a:latin typeface="Calibri"/>
            <a:ea typeface="+mn-ea"/>
            <a:cs typeface="+mn-cs"/>
          </a:endParaRPr>
        </a:p>
      </dsp:txBody>
      <dsp:txXfrm>
        <a:off x="50807" y="976046"/>
        <a:ext cx="2532653" cy="9391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Üstbilgi Yer Tutucusu 1"/>
          <p:cNvSpPr>
            <a:spLocks noGrp="1"/>
          </p:cNvSpPr>
          <p:nvPr>
            <p:ph type="hdr" sz="quarter"/>
          </p:nvPr>
        </p:nvSpPr>
        <p:spPr bwMode="auto">
          <a:xfrm>
            <a:off x="0" y="0"/>
            <a:ext cx="2971800" cy="496332"/>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bwMode="auto">
          <a:xfrm>
            <a:off x="3884613" y="0"/>
            <a:ext cx="2971800" cy="496332"/>
          </a:xfrm>
          <a:prstGeom prst="rect">
            <a:avLst/>
          </a:prstGeom>
        </p:spPr>
        <p:txBody>
          <a:bodyPr vert="horz" lIns="91440" tIns="45720" rIns="91440" bIns="45720" rtlCol="0"/>
          <a:lstStyle>
            <a:lvl1pPr algn="r">
              <a:defRPr sz="1200"/>
            </a:lvl1pPr>
          </a:lstStyle>
          <a:p>
            <a:pPr>
              <a:defRPr/>
            </a:pPr>
            <a:fld id="{F31E98A8-A2F9-4A3A-B540-E9C7140A9656}" type="datetimeFigureOut">
              <a:rPr lang="tr-TR"/>
              <a:t>13.02.2024</a:t>
            </a:fld>
            <a:endParaRPr lang="tr-TR"/>
          </a:p>
        </p:txBody>
      </p:sp>
      <p:sp>
        <p:nvSpPr>
          <p:cNvPr id="4" name="Slayt Görüntüsü Yer Tutucusu 3"/>
          <p:cNvSpPr>
            <a:spLocks noGrp="1" noRot="1" noChangeAspect="1"/>
          </p:cNvSpPr>
          <p:nvPr>
            <p:ph type="sldImg" idx="2"/>
          </p:nvPr>
        </p:nvSpPr>
        <p:spPr bwMode="auto">
          <a:xfrm>
            <a:off x="120650" y="744538"/>
            <a:ext cx="6616700" cy="3722687"/>
          </a:xfrm>
          <a:prstGeom prst="rect">
            <a:avLst/>
          </a:prstGeom>
          <a:noFill/>
          <a:ln w="12700">
            <a:solidFill>
              <a:prstClr val="black"/>
            </a:solidFill>
          </a:ln>
        </p:spPr>
        <p:txBody>
          <a:bodyPr vert="horz" lIns="91440" tIns="45720" rIns="91440" bIns="45720" rtlCol="0" anchor="ctr"/>
          <a:lstStyle/>
          <a:p>
            <a:pPr>
              <a:defRPr/>
            </a:pPr>
            <a:endParaRPr lang="tr-TR"/>
          </a:p>
        </p:txBody>
      </p:sp>
      <p:sp>
        <p:nvSpPr>
          <p:cNvPr id="5" name="Not Yer Tutucusu 4"/>
          <p:cNvSpPr>
            <a:spLocks noGrp="1"/>
          </p:cNvSpPr>
          <p:nvPr>
            <p:ph type="body" sz="quarter" idx="3"/>
          </p:nvPr>
        </p:nvSpPr>
        <p:spPr bwMode="auto">
          <a:xfrm>
            <a:off x="685800" y="4715153"/>
            <a:ext cx="5486400" cy="4466987"/>
          </a:xfrm>
          <a:prstGeom prst="rect">
            <a:avLst/>
          </a:prstGeom>
        </p:spPr>
        <p:txBody>
          <a:bodyPr vert="horz" lIns="91440" tIns="45720" rIns="91440" bIns="45720" rtlCol="0"/>
          <a:lstStyle/>
          <a:p>
            <a:pPr lvl="0">
              <a:defRPr/>
            </a:pPr>
            <a:r>
              <a:rPr lang="tr-TR"/>
              <a:t>Asıl metin stillerini düzenlemek için tıklatın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p>
        </p:txBody>
      </p:sp>
      <p:sp>
        <p:nvSpPr>
          <p:cNvPr id="6" name="Altbilgi Yer Tutucusu 5"/>
          <p:cNvSpPr>
            <a:spLocks noGrp="1"/>
          </p:cNvSpPr>
          <p:nvPr>
            <p:ph type="ftr" sz="quarter" idx="4"/>
          </p:nvPr>
        </p:nvSpPr>
        <p:spPr bwMode="auto">
          <a:xfrm>
            <a:off x="0" y="9428583"/>
            <a:ext cx="2971800" cy="496332"/>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bwMode="auto">
          <a:xfrm>
            <a:off x="3884613" y="9428583"/>
            <a:ext cx="2971800" cy="496332"/>
          </a:xfrm>
          <a:prstGeom prst="rect">
            <a:avLst/>
          </a:prstGeom>
        </p:spPr>
        <p:txBody>
          <a:bodyPr vert="horz" lIns="91440" tIns="45720" rIns="91440" bIns="45720" rtlCol="0" anchor="b"/>
          <a:lstStyle>
            <a:lvl1pPr algn="r">
              <a:defRPr sz="1200"/>
            </a:lvl1pPr>
          </a:lstStyle>
          <a:p>
            <a:pPr>
              <a:defRPr/>
            </a:pPr>
            <a:fld id="{B195882E-CAF0-4B59-AD48-B52440C903A0}" type="slidenum">
              <a:rPr lang="tr-TR"/>
              <a:t>‹#›</a:t>
            </a:fld>
            <a:endParaRPr lang="tr-T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ayt Görüntüsü Yer Tutucusu 1"/>
          <p:cNvSpPr>
            <a:spLocks noGrp="1" noRot="1" noChangeAspect="1"/>
          </p:cNvSpPr>
          <p:nvPr>
            <p:ph type="sldImg"/>
          </p:nvPr>
        </p:nvSpPr>
        <p:spPr bwMode="auto"/>
      </p:sp>
      <p:sp>
        <p:nvSpPr>
          <p:cNvPr id="3" name="Not Yer Tutucusu 2"/>
          <p:cNvSpPr>
            <a:spLocks noGrp="1"/>
          </p:cNvSpPr>
          <p:nvPr>
            <p:ph type="body" idx="1"/>
          </p:nvPr>
        </p:nvSpPr>
        <p:spPr bwMode="auto"/>
        <p:txBody>
          <a:bodyPr/>
          <a:lstStyle/>
          <a:p>
            <a:pPr>
              <a:defRPr/>
            </a:pPr>
            <a:endParaRPr lang="tr-TR"/>
          </a:p>
        </p:txBody>
      </p:sp>
      <p:sp>
        <p:nvSpPr>
          <p:cNvPr id="4" name="Slayt Numarası Yer Tutucusu 3"/>
          <p:cNvSpPr>
            <a:spLocks noGrp="1"/>
          </p:cNvSpPr>
          <p:nvPr>
            <p:ph type="sldNum" sz="quarter" idx="10"/>
          </p:nvPr>
        </p:nvSpPr>
        <p:spPr bwMode="auto"/>
        <p:txBody>
          <a:bodyPr/>
          <a:lstStyle/>
          <a:p>
            <a:pPr>
              <a:defRPr/>
            </a:pPr>
            <a:fld id="{B195882E-CAF0-4B59-AD48-B52440C903A0}" type="slidenum">
              <a:rPr lang="tr-T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16</a:t>
            </a:fld>
            <a:endParaRPr lang="tr-TR"/>
          </a:p>
        </p:txBody>
      </p:sp>
    </p:spTree>
    <p:extLst>
      <p:ext uri="{BB962C8B-B14F-4D97-AF65-F5344CB8AC3E}">
        <p14:creationId xmlns:p14="http://schemas.microsoft.com/office/powerpoint/2010/main" val="195471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26</a:t>
            </a:fld>
            <a:endParaRPr lang="tr-TR"/>
          </a:p>
        </p:txBody>
      </p:sp>
    </p:spTree>
    <p:extLst>
      <p:ext uri="{BB962C8B-B14F-4D97-AF65-F5344CB8AC3E}">
        <p14:creationId xmlns:p14="http://schemas.microsoft.com/office/powerpoint/2010/main" val="333572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ayt Görüntüsü Yer Tutucusu 1"/>
          <p:cNvSpPr>
            <a:spLocks noGrp="1" noRot="1" noChangeAspect="1"/>
          </p:cNvSpPr>
          <p:nvPr>
            <p:ph type="sldImg"/>
          </p:nvPr>
        </p:nvSpPr>
        <p:spPr bwMode="auto"/>
      </p:sp>
      <p:sp>
        <p:nvSpPr>
          <p:cNvPr id="3" name="Not Yer Tutucusu 2"/>
          <p:cNvSpPr>
            <a:spLocks noGrp="1"/>
          </p:cNvSpPr>
          <p:nvPr>
            <p:ph type="body" idx="1"/>
          </p:nvPr>
        </p:nvSpPr>
        <p:spPr bwMode="auto"/>
        <p:txBody>
          <a:bodyPr/>
          <a:lstStyle/>
          <a:p>
            <a:pPr>
              <a:defRPr/>
            </a:pPr>
            <a:endParaRPr lang="tr-TR" sz="1200">
              <a:solidFill>
                <a:schemeClr val="tx1"/>
              </a:solidFill>
              <a:latin typeface="Calibri"/>
              <a:ea typeface="Arial"/>
              <a:cs typeface="Arial"/>
            </a:endParaRPr>
          </a:p>
        </p:txBody>
      </p:sp>
      <p:sp>
        <p:nvSpPr>
          <p:cNvPr id="4" name="Slayt Numarası Yer Tutucusu 3"/>
          <p:cNvSpPr>
            <a:spLocks noGrp="1"/>
          </p:cNvSpPr>
          <p:nvPr>
            <p:ph type="sldNum" sz="quarter" idx="10"/>
          </p:nvPr>
        </p:nvSpPr>
        <p:spPr bwMode="auto"/>
        <p:txBody>
          <a:bodyPr/>
          <a:lstStyle/>
          <a:p>
            <a:pPr>
              <a:defRPr/>
            </a:pPr>
            <a:fld id="{B195882E-CAF0-4B59-AD48-B52440C903A0}" type="slidenum">
              <a:rPr lang="tr-TR"/>
              <a:t>32</a:t>
            </a:fld>
            <a:endParaRPr lang="tr-TR"/>
          </a:p>
        </p:txBody>
      </p:sp>
    </p:spTree>
    <p:extLst>
      <p:ext uri="{BB962C8B-B14F-4D97-AF65-F5344CB8AC3E}">
        <p14:creationId xmlns:p14="http://schemas.microsoft.com/office/powerpoint/2010/main" val="317389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4</a:t>
            </a:fld>
            <a:endParaRPr lang="tr-TR"/>
          </a:p>
        </p:txBody>
      </p:sp>
    </p:spTree>
    <p:extLst>
      <p:ext uri="{BB962C8B-B14F-4D97-AF65-F5344CB8AC3E}">
        <p14:creationId xmlns:p14="http://schemas.microsoft.com/office/powerpoint/2010/main" val="192732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5</a:t>
            </a:fld>
            <a:endParaRPr lang="tr-TR"/>
          </a:p>
        </p:txBody>
      </p:sp>
    </p:spTree>
    <p:extLst>
      <p:ext uri="{BB962C8B-B14F-4D97-AF65-F5344CB8AC3E}">
        <p14:creationId xmlns:p14="http://schemas.microsoft.com/office/powerpoint/2010/main" val="265324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9</a:t>
            </a:fld>
            <a:endParaRPr lang="tr-TR"/>
          </a:p>
        </p:txBody>
      </p:sp>
    </p:spTree>
    <p:extLst>
      <p:ext uri="{BB962C8B-B14F-4D97-AF65-F5344CB8AC3E}">
        <p14:creationId xmlns:p14="http://schemas.microsoft.com/office/powerpoint/2010/main" val="225519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10</a:t>
            </a:fld>
            <a:endParaRPr lang="tr-TR"/>
          </a:p>
        </p:txBody>
      </p:sp>
    </p:spTree>
    <p:extLst>
      <p:ext uri="{BB962C8B-B14F-4D97-AF65-F5344CB8AC3E}">
        <p14:creationId xmlns:p14="http://schemas.microsoft.com/office/powerpoint/2010/main" val="282718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11</a:t>
            </a:fld>
            <a:endParaRPr lang="tr-TR"/>
          </a:p>
        </p:txBody>
      </p:sp>
    </p:spTree>
    <p:extLst>
      <p:ext uri="{BB962C8B-B14F-4D97-AF65-F5344CB8AC3E}">
        <p14:creationId xmlns:p14="http://schemas.microsoft.com/office/powerpoint/2010/main" val="318544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13</a:t>
            </a:fld>
            <a:endParaRPr lang="tr-TR"/>
          </a:p>
        </p:txBody>
      </p:sp>
    </p:spTree>
    <p:extLst>
      <p:ext uri="{BB962C8B-B14F-4D97-AF65-F5344CB8AC3E}">
        <p14:creationId xmlns:p14="http://schemas.microsoft.com/office/powerpoint/2010/main" val="332374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14</a:t>
            </a:fld>
            <a:endParaRPr lang="tr-TR"/>
          </a:p>
        </p:txBody>
      </p:sp>
    </p:spTree>
    <p:extLst>
      <p:ext uri="{BB962C8B-B14F-4D97-AF65-F5344CB8AC3E}">
        <p14:creationId xmlns:p14="http://schemas.microsoft.com/office/powerpoint/2010/main" val="412977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195882E-CAF0-4B59-AD48-B52440C903A0}" type="slidenum">
              <a:rPr lang="tr-TR" smtClean="0"/>
              <a:t>15</a:t>
            </a:fld>
            <a:endParaRPr lang="tr-TR"/>
          </a:p>
        </p:txBody>
      </p:sp>
    </p:spTree>
    <p:extLst>
      <p:ext uri="{BB962C8B-B14F-4D97-AF65-F5344CB8AC3E}">
        <p14:creationId xmlns:p14="http://schemas.microsoft.com/office/powerpoint/2010/main" val="135184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0-Kapak">
    <p:bg>
      <p:bgPr>
        <a:blipFill>
          <a:blip r:embed="rId2">
            <a:lum/>
          </a:blip>
          <a:srcRect t="8333" b="8333"/>
          <a:stretch/>
        </a:blipFill>
        <a:effectLst/>
      </p:bgPr>
    </p:bg>
    <p:spTree>
      <p:nvGrpSpPr>
        <p:cNvPr id="1" name=""/>
        <p:cNvGrpSpPr/>
        <p:nvPr/>
      </p:nvGrpSpPr>
      <p:grpSpPr bwMode="auto">
        <a:xfrm>
          <a:off x="0" y="0"/>
          <a:ext cx="0" cy="0"/>
          <a:chOff x="0" y="0"/>
          <a:chExt cx="0" cy="0"/>
        </a:xfrm>
      </p:grpSpPr>
      <p:pic>
        <p:nvPicPr>
          <p:cNvPr id="9" name="Resim 8"/>
          <p:cNvPicPr>
            <a:picLocks noChangeAspect="1"/>
          </p:cNvPicPr>
          <p:nvPr userDrawn="1"/>
        </p:nvPicPr>
        <p:blipFill>
          <a:blip r:embed="rId3"/>
          <a:stretch/>
        </p:blipFill>
        <p:spPr bwMode="auto">
          <a:xfrm>
            <a:off x="5580112" y="454150"/>
            <a:ext cx="1368152" cy="1037480"/>
          </a:xfrm>
          <a:prstGeom prst="rect">
            <a:avLst/>
          </a:prstGeom>
        </p:spPr>
      </p:pic>
      <p:pic>
        <p:nvPicPr>
          <p:cNvPr id="10" name="Resim 9"/>
          <p:cNvPicPr>
            <a:picLocks noChangeAspect="1"/>
          </p:cNvPicPr>
          <p:nvPr userDrawn="1"/>
        </p:nvPicPr>
        <p:blipFill>
          <a:blip r:embed="rId4"/>
          <a:stretch/>
        </p:blipFill>
        <p:spPr bwMode="auto">
          <a:xfrm>
            <a:off x="2266718" y="441273"/>
            <a:ext cx="1153154" cy="1153154"/>
          </a:xfrm>
          <a:prstGeom prst="rect">
            <a:avLst/>
          </a:prstGeom>
        </p:spPr>
      </p:pic>
      <p:pic>
        <p:nvPicPr>
          <p:cNvPr id="11" name="Resim 10"/>
          <p:cNvPicPr>
            <a:picLocks noChangeAspect="1"/>
          </p:cNvPicPr>
          <p:nvPr userDrawn="1"/>
        </p:nvPicPr>
        <p:blipFill>
          <a:blip r:embed="rId5"/>
          <a:stretch/>
        </p:blipFill>
        <p:spPr bwMode="auto">
          <a:xfrm>
            <a:off x="3995936" y="477292"/>
            <a:ext cx="1171805" cy="1226206"/>
          </a:xfrm>
          <a:prstGeom prst="rect">
            <a:avLst/>
          </a:prstGeom>
        </p:spPr>
      </p:pic>
      <p:sp>
        <p:nvSpPr>
          <p:cNvPr id="7" name="Metin kutusu 6"/>
          <p:cNvSpPr txBox="1"/>
          <p:nvPr userDrawn="1"/>
        </p:nvSpPr>
        <p:spPr bwMode="auto">
          <a:xfrm>
            <a:off x="1115616" y="1890001"/>
            <a:ext cx="6810885" cy="1754326"/>
          </a:xfrm>
          <a:prstGeom prst="rect">
            <a:avLst/>
          </a:prstGeom>
          <a:noFill/>
        </p:spPr>
        <p:txBody>
          <a:bodyPr wrap="square" rtlCol="0">
            <a:spAutoFit/>
          </a:bodyPr>
          <a:lstStyle/>
          <a:p>
            <a:pPr algn="ctr">
              <a:defRPr/>
            </a:pPr>
            <a:r>
              <a:rPr lang="tr-TR" sz="3600" b="1" dirty="0" smtClean="0">
                <a:solidFill>
                  <a:schemeClr val="bg1"/>
                </a:solidFill>
              </a:rPr>
              <a:t>2024 YILI</a:t>
            </a:r>
            <a:r>
              <a:rPr lang="tr-TR" sz="3600" b="1" baseline="0" dirty="0" smtClean="0">
                <a:solidFill>
                  <a:schemeClr val="bg1"/>
                </a:solidFill>
              </a:rPr>
              <a:t> TURİZME YÖNELİK </a:t>
            </a:r>
          </a:p>
          <a:p>
            <a:pPr algn="ctr">
              <a:defRPr/>
            </a:pPr>
            <a:r>
              <a:rPr lang="tr-TR" sz="3600" b="1" baseline="0" dirty="0" smtClean="0">
                <a:solidFill>
                  <a:schemeClr val="bg1"/>
                </a:solidFill>
              </a:rPr>
              <a:t>TEKNİK DESTEK PROGRAMI</a:t>
            </a:r>
          </a:p>
          <a:p>
            <a:pPr algn="ctr">
              <a:defRPr/>
            </a:pPr>
            <a:r>
              <a:rPr lang="tr-TR" sz="3600" b="1" baseline="0" dirty="0" smtClean="0">
                <a:solidFill>
                  <a:schemeClr val="bg1"/>
                </a:solidFill>
              </a:rPr>
              <a:t>BİLGİLENDİRME SUNUMU</a:t>
            </a:r>
            <a:endParaRPr lang="tr-TR" sz="3600" b="1" dirty="0">
              <a:solidFill>
                <a:schemeClr val="bg1"/>
              </a:solidFill>
            </a:endParaRPr>
          </a:p>
        </p:txBody>
      </p:sp>
      <p:sp>
        <p:nvSpPr>
          <p:cNvPr id="8" name="Metin kutusu 7"/>
          <p:cNvSpPr txBox="1"/>
          <p:nvPr userDrawn="1"/>
        </p:nvSpPr>
        <p:spPr bwMode="auto">
          <a:xfrm>
            <a:off x="179512" y="3939902"/>
            <a:ext cx="2287806" cy="523220"/>
          </a:xfrm>
          <a:prstGeom prst="rect">
            <a:avLst/>
          </a:prstGeom>
          <a:noFill/>
        </p:spPr>
        <p:txBody>
          <a:bodyPr wrap="none" rtlCol="0">
            <a:spAutoFit/>
          </a:bodyPr>
          <a:lstStyle/>
          <a:p>
            <a:pPr>
              <a:defRPr/>
            </a:pPr>
            <a:r>
              <a:rPr lang="tr-TR" sz="2800" b="1">
                <a:solidFill>
                  <a:schemeClr val="bg1"/>
                </a:solidFill>
              </a:rPr>
              <a:t>HOŞ GELDİNİZ</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Gündem">
    <p:bg>
      <p:bgPr>
        <a:blipFill>
          <a:blip r:embed="rId2">
            <a:lum/>
          </a:blip>
          <a:srcRect t="8333" b="8333"/>
          <a:stretch/>
        </a:blipFill>
        <a:effectLst/>
      </p:bgPr>
    </p:bg>
    <p:spTree>
      <p:nvGrpSpPr>
        <p:cNvPr id="1" name=""/>
        <p:cNvGrpSpPr/>
        <p:nvPr/>
      </p:nvGrpSpPr>
      <p:grpSpPr bwMode="auto">
        <a:xfrm>
          <a:off x="0" y="0"/>
          <a:ext cx="0" cy="0"/>
          <a:chOff x="0" y="0"/>
          <a:chExt cx="0" cy="0"/>
        </a:xfrm>
      </p:grpSpPr>
      <p:grpSp>
        <p:nvGrpSpPr>
          <p:cNvPr id="2" name="Grup 1"/>
          <p:cNvGrpSpPr/>
          <p:nvPr userDrawn="1"/>
        </p:nvGrpSpPr>
        <p:grpSpPr bwMode="auto">
          <a:xfrm>
            <a:off x="152200" y="121892"/>
            <a:ext cx="8874490" cy="4898129"/>
            <a:chOff x="152200" y="121892"/>
            <a:chExt cx="8874490" cy="4898129"/>
          </a:xfrm>
        </p:grpSpPr>
        <p:sp>
          <p:nvSpPr>
            <p:cNvPr id="14" name="Google Shape;80;p11"/>
            <p:cNvSpPr/>
            <p:nvPr userDrawn="1"/>
          </p:nvSpPr>
          <p:spPr bwMode="auto">
            <a:xfrm rot="10800000" flipH="1">
              <a:off x="152200" y="121892"/>
              <a:ext cx="8874490" cy="4898129"/>
            </a:xfrm>
            <a:prstGeom prst="snip1Rect">
              <a:avLst>
                <a:gd name="adj" fmla="val 13774"/>
              </a:avLst>
            </a:prstGeom>
            <a:gradFill>
              <a:gsLst>
                <a:gs pos="0">
                  <a:srgbClr val="FFFFFF"/>
                </a:gs>
                <a:gs pos="100000">
                  <a:srgbClr val="F3F3F3"/>
                </a:gs>
              </a:gsLst>
              <a:lin ang="16200038" scaled="0"/>
            </a:grad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0" name="Grup 9"/>
            <p:cNvGrpSpPr/>
            <p:nvPr userDrawn="1"/>
          </p:nvGrpSpPr>
          <p:grpSpPr bwMode="auto">
            <a:xfrm>
              <a:off x="8134891" y="4342517"/>
              <a:ext cx="891799" cy="664511"/>
              <a:chOff x="8017674" y="4225409"/>
              <a:chExt cx="891799" cy="664511"/>
            </a:xfrm>
          </p:grpSpPr>
          <p:sp>
            <p:nvSpPr>
              <p:cNvPr id="11" name="Google Shape;81;p11"/>
              <p:cNvSpPr/>
              <p:nvPr/>
            </p:nvSpPr>
            <p:spPr bwMode="auto">
              <a:xfrm rot="10800000" flipH="1">
                <a:off x="8260220" y="4227526"/>
                <a:ext cx="649253" cy="662394"/>
              </a:xfrm>
              <a:prstGeom prst="rtTriangle">
                <a:avLst/>
              </a:prstGeom>
              <a:solidFill>
                <a:srgbClr val="FFFFFF"/>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2" name="Google Shape;82;p11"/>
              <p:cNvSpPr/>
              <p:nvPr/>
            </p:nvSpPr>
            <p:spPr bwMode="auto">
              <a:xfrm rot="10800000">
                <a:off x="8017674" y="4225409"/>
                <a:ext cx="242547" cy="664511"/>
              </a:xfrm>
              <a:prstGeom prst="rtTriangle">
                <a:avLst/>
              </a:prstGeom>
              <a:gradFill>
                <a:gsLst>
                  <a:gs pos="0">
                    <a:srgbClr val="000000">
                      <a:alpha val="16862"/>
                    </a:srgbClr>
                  </a:gs>
                  <a:gs pos="100000">
                    <a:srgbClr val="000000">
                      <a:alpha val="0"/>
                    </a:srgbClr>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grpSp>
      <p:pic>
        <p:nvPicPr>
          <p:cNvPr id="6" name="Resim 5"/>
          <p:cNvPicPr>
            <a:picLocks noChangeAspect="1"/>
          </p:cNvPicPr>
          <p:nvPr userDrawn="1"/>
        </p:nvPicPr>
        <p:blipFill>
          <a:blip r:embed="rId3"/>
          <a:stretch/>
        </p:blipFill>
        <p:spPr bwMode="auto">
          <a:xfrm>
            <a:off x="630610" y="166911"/>
            <a:ext cx="427875" cy="324462"/>
          </a:xfrm>
          <a:prstGeom prst="rect">
            <a:avLst/>
          </a:prstGeom>
        </p:spPr>
      </p:pic>
      <p:pic>
        <p:nvPicPr>
          <p:cNvPr id="7" name="Resim 6"/>
          <p:cNvPicPr>
            <a:picLocks noChangeAspect="1"/>
          </p:cNvPicPr>
          <p:nvPr userDrawn="1"/>
        </p:nvPicPr>
        <p:blipFill>
          <a:blip r:embed="rId4"/>
          <a:stretch/>
        </p:blipFill>
        <p:spPr bwMode="auto">
          <a:xfrm>
            <a:off x="270570" y="166911"/>
            <a:ext cx="340402" cy="340402"/>
          </a:xfrm>
          <a:prstGeom prst="rect">
            <a:avLst/>
          </a:prstGeom>
        </p:spPr>
      </p:pic>
      <p:sp>
        <p:nvSpPr>
          <p:cNvPr id="8" name="Metin kutusu 7"/>
          <p:cNvSpPr txBox="1"/>
          <p:nvPr userDrawn="1"/>
        </p:nvSpPr>
        <p:spPr bwMode="auto">
          <a:xfrm>
            <a:off x="252000" y="180000"/>
            <a:ext cx="8640000" cy="360000"/>
          </a:xfrm>
          <a:prstGeom prst="rect">
            <a:avLst/>
          </a:prstGeom>
          <a:noFill/>
        </p:spPr>
        <p:txBody>
          <a:bodyPr wrap="square" rtlCol="0" anchor="ctr">
            <a:spAutoFit/>
          </a:bodyPr>
          <a:lstStyle/>
          <a:p>
            <a:pPr lvl="0" algn="ctr">
              <a:defRPr/>
            </a:pPr>
            <a:r>
              <a:rPr lang="tr-TR" sz="2400" b="1">
                <a:solidFill>
                  <a:srgbClr val="376092"/>
                </a:solidFill>
              </a:rPr>
              <a:t>GÜNDEM</a:t>
            </a:r>
          </a:p>
        </p:txBody>
      </p:sp>
      <p:pic>
        <p:nvPicPr>
          <p:cNvPr id="13" name="Resim 12"/>
          <p:cNvPicPr>
            <a:picLocks noChangeAspect="1"/>
          </p:cNvPicPr>
          <p:nvPr userDrawn="1"/>
        </p:nvPicPr>
        <p:blipFill>
          <a:blip r:embed="rId5"/>
          <a:stretch/>
        </p:blipFill>
        <p:spPr bwMode="auto">
          <a:xfrm>
            <a:off x="8587687" y="4704655"/>
            <a:ext cx="439003" cy="459383"/>
          </a:xfrm>
          <a:prstGeom prst="rect">
            <a:avLst/>
          </a:prstGeom>
        </p:spPr>
      </p:pic>
      <p:sp>
        <p:nvSpPr>
          <p:cNvPr id="15" name="Metin Yer Tutucusu 11"/>
          <p:cNvSpPr>
            <a:spLocks noGrp="1"/>
          </p:cNvSpPr>
          <p:nvPr>
            <p:ph type="body" sz="quarter" idx="10"/>
          </p:nvPr>
        </p:nvSpPr>
        <p:spPr bwMode="auto">
          <a:xfrm>
            <a:off x="252000" y="540000"/>
            <a:ext cx="8640000" cy="3960440"/>
          </a:xfrm>
        </p:spPr>
        <p:txBody>
          <a:bodyPr/>
          <a:lstStyle>
            <a:lvl1pPr marL="180975" indent="-180975">
              <a:lnSpc>
                <a:spcPct val="150000"/>
              </a:lnSpc>
              <a:buFont typeface="+mj-lt"/>
              <a:buAutoNum type="arabicPeriod"/>
              <a:defRPr sz="2400">
                <a:latin typeface="+mn-lt"/>
              </a:defRPr>
            </a:lvl1pPr>
            <a:lvl2pPr marL="714375" indent="-257175">
              <a:lnSpc>
                <a:spcPct val="150000"/>
              </a:lnSpc>
              <a:buFont typeface="+mj-lt"/>
              <a:buAutoNum type="alphaLcPeriod"/>
              <a:defRPr sz="2400">
                <a:latin typeface="+mn-lt"/>
              </a:defRPr>
            </a:lvl2pPr>
            <a:lvl3pPr marL="1076325" indent="-161925">
              <a:lnSpc>
                <a:spcPct val="150000"/>
              </a:lnSpc>
              <a:buFont typeface="+mj-lt"/>
              <a:buAutoNum type="romanLcPeriod"/>
              <a:defRPr sz="2000">
                <a:latin typeface="+mn-lt"/>
              </a:defRPr>
            </a:lvl3pPr>
            <a:lvl4pPr marL="1524000" indent="-152400">
              <a:lnSpc>
                <a:spcPct val="150000"/>
              </a:lnSpc>
              <a:buFont typeface="Arial"/>
              <a:buChar char="•"/>
              <a:defRPr>
                <a:latin typeface="+mn-lt"/>
              </a:defRPr>
            </a:lvl4pPr>
            <a:lvl5pPr marL="1971675" indent="-142875">
              <a:lnSpc>
                <a:spcPct val="150000"/>
              </a:lnSpc>
              <a:buFont typeface="Courier New"/>
              <a:buChar char="o"/>
              <a:defRPr>
                <a:latin typeface="+mn-lt"/>
              </a:defRPr>
            </a:lvl5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p>
        </p:txBody>
      </p:sp>
      <p:cxnSp>
        <p:nvCxnSpPr>
          <p:cNvPr id="9" name="Düz Bağlayıcı 8"/>
          <p:cNvCxnSpPr>
            <a:cxnSpLocks/>
          </p:cNvCxnSpPr>
          <p:nvPr userDrawn="1"/>
        </p:nvCxnSpPr>
        <p:spPr bwMode="auto">
          <a:xfrm>
            <a:off x="252000" y="540000"/>
            <a:ext cx="864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Önceki Dönemler">
    <p:bg>
      <p:bgPr>
        <a:blipFill>
          <a:blip r:embed="rId2">
            <a:lum/>
          </a:blip>
          <a:srcRect t="8333" b="8333"/>
          <a:stretch/>
        </a:blipFill>
        <a:effectLst/>
      </p:bgPr>
    </p:bg>
    <p:spTree>
      <p:nvGrpSpPr>
        <p:cNvPr id="1" name=""/>
        <p:cNvGrpSpPr/>
        <p:nvPr/>
      </p:nvGrpSpPr>
      <p:grpSpPr bwMode="auto">
        <a:xfrm>
          <a:off x="0" y="0"/>
          <a:ext cx="0" cy="0"/>
          <a:chOff x="0" y="0"/>
          <a:chExt cx="0" cy="0"/>
        </a:xfrm>
      </p:grpSpPr>
      <p:grpSp>
        <p:nvGrpSpPr>
          <p:cNvPr id="10" name="Grup 9"/>
          <p:cNvGrpSpPr/>
          <p:nvPr userDrawn="1"/>
        </p:nvGrpSpPr>
        <p:grpSpPr bwMode="auto">
          <a:xfrm>
            <a:off x="152200" y="121892"/>
            <a:ext cx="8874490" cy="4898129"/>
            <a:chOff x="152200" y="121892"/>
            <a:chExt cx="8874490" cy="4898129"/>
          </a:xfrm>
        </p:grpSpPr>
        <p:sp>
          <p:nvSpPr>
            <p:cNvPr id="11" name="Google Shape;80;p11"/>
            <p:cNvSpPr/>
            <p:nvPr userDrawn="1"/>
          </p:nvSpPr>
          <p:spPr bwMode="auto">
            <a:xfrm rot="10800000" flipH="1">
              <a:off x="152200" y="121892"/>
              <a:ext cx="8874490" cy="4898129"/>
            </a:xfrm>
            <a:prstGeom prst="snip1Rect">
              <a:avLst>
                <a:gd name="adj" fmla="val 13774"/>
              </a:avLst>
            </a:prstGeom>
            <a:gradFill>
              <a:gsLst>
                <a:gs pos="0">
                  <a:srgbClr val="FFFFFF"/>
                </a:gs>
                <a:gs pos="100000">
                  <a:srgbClr val="F3F3F3"/>
                </a:gs>
              </a:gsLst>
              <a:lin ang="16200038" scaled="0"/>
            </a:grad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2" name="Grup 11"/>
            <p:cNvGrpSpPr/>
            <p:nvPr userDrawn="1"/>
          </p:nvGrpSpPr>
          <p:grpSpPr bwMode="auto">
            <a:xfrm>
              <a:off x="8134891" y="4342517"/>
              <a:ext cx="891799" cy="664511"/>
              <a:chOff x="8017674" y="4225409"/>
              <a:chExt cx="891799" cy="664511"/>
            </a:xfrm>
          </p:grpSpPr>
          <p:sp>
            <p:nvSpPr>
              <p:cNvPr id="16" name="Google Shape;81;p11"/>
              <p:cNvSpPr/>
              <p:nvPr/>
            </p:nvSpPr>
            <p:spPr bwMode="auto">
              <a:xfrm rot="10800000" flipH="1">
                <a:off x="8260220" y="4227526"/>
                <a:ext cx="649253" cy="662394"/>
              </a:xfrm>
              <a:prstGeom prst="rtTriangle">
                <a:avLst/>
              </a:prstGeom>
              <a:solidFill>
                <a:srgbClr val="FFFFFF"/>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 name="Google Shape;82;p11"/>
              <p:cNvSpPr/>
              <p:nvPr/>
            </p:nvSpPr>
            <p:spPr bwMode="auto">
              <a:xfrm rot="10800000">
                <a:off x="8017674" y="4225409"/>
                <a:ext cx="242547" cy="664511"/>
              </a:xfrm>
              <a:prstGeom prst="rtTriangle">
                <a:avLst/>
              </a:prstGeom>
              <a:gradFill>
                <a:gsLst>
                  <a:gs pos="0">
                    <a:srgbClr val="000000">
                      <a:alpha val="16862"/>
                    </a:srgbClr>
                  </a:gs>
                  <a:gs pos="100000">
                    <a:srgbClr val="000000">
                      <a:alpha val="0"/>
                    </a:srgbClr>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grpSp>
      <p:pic>
        <p:nvPicPr>
          <p:cNvPr id="6" name="Resim 5"/>
          <p:cNvPicPr>
            <a:picLocks noChangeAspect="1"/>
          </p:cNvPicPr>
          <p:nvPr userDrawn="1"/>
        </p:nvPicPr>
        <p:blipFill>
          <a:blip r:embed="rId3"/>
          <a:stretch/>
        </p:blipFill>
        <p:spPr bwMode="auto">
          <a:xfrm>
            <a:off x="630610" y="166911"/>
            <a:ext cx="427875" cy="324462"/>
          </a:xfrm>
          <a:prstGeom prst="rect">
            <a:avLst/>
          </a:prstGeom>
        </p:spPr>
      </p:pic>
      <p:pic>
        <p:nvPicPr>
          <p:cNvPr id="7" name="Resim 6"/>
          <p:cNvPicPr>
            <a:picLocks noChangeAspect="1"/>
          </p:cNvPicPr>
          <p:nvPr userDrawn="1"/>
        </p:nvPicPr>
        <p:blipFill>
          <a:blip r:embed="rId4"/>
          <a:stretch/>
        </p:blipFill>
        <p:spPr bwMode="auto">
          <a:xfrm>
            <a:off x="270570" y="166911"/>
            <a:ext cx="340402" cy="340402"/>
          </a:xfrm>
          <a:prstGeom prst="rect">
            <a:avLst/>
          </a:prstGeom>
        </p:spPr>
      </p:pic>
      <p:sp>
        <p:nvSpPr>
          <p:cNvPr id="8" name="Metin kutusu 7"/>
          <p:cNvSpPr txBox="1"/>
          <p:nvPr userDrawn="1"/>
        </p:nvSpPr>
        <p:spPr bwMode="auto">
          <a:xfrm>
            <a:off x="252000" y="180000"/>
            <a:ext cx="8640000" cy="360000"/>
          </a:xfrm>
          <a:prstGeom prst="rect">
            <a:avLst/>
          </a:prstGeom>
          <a:noFill/>
        </p:spPr>
        <p:txBody>
          <a:bodyPr wrap="square" rtlCol="0" anchor="ctr">
            <a:spAutoFit/>
          </a:bodyPr>
          <a:lstStyle/>
          <a:p>
            <a:pPr lvl="0" algn="ctr">
              <a:defRPr/>
            </a:pPr>
            <a:r>
              <a:rPr lang="tr-TR" sz="2400" b="1">
                <a:solidFill>
                  <a:srgbClr val="376092"/>
                </a:solidFill>
              </a:rPr>
              <a:t>ÖNCEKİ DÖNEMLERDE YAPILAN ÇALIŞMALAR </a:t>
            </a:r>
          </a:p>
        </p:txBody>
      </p:sp>
      <p:pic>
        <p:nvPicPr>
          <p:cNvPr id="13" name="Resim 12"/>
          <p:cNvPicPr>
            <a:picLocks noChangeAspect="1"/>
          </p:cNvPicPr>
          <p:nvPr userDrawn="1"/>
        </p:nvPicPr>
        <p:blipFill>
          <a:blip r:embed="rId5"/>
          <a:stretch/>
        </p:blipFill>
        <p:spPr bwMode="auto">
          <a:xfrm>
            <a:off x="8587687" y="4704655"/>
            <a:ext cx="439003" cy="459383"/>
          </a:xfrm>
          <a:prstGeom prst="rect">
            <a:avLst/>
          </a:prstGeom>
        </p:spPr>
      </p:pic>
      <p:sp>
        <p:nvSpPr>
          <p:cNvPr id="15" name="Metin Yer Tutucusu 11"/>
          <p:cNvSpPr>
            <a:spLocks noGrp="1"/>
          </p:cNvSpPr>
          <p:nvPr>
            <p:ph type="body" sz="quarter" idx="10"/>
          </p:nvPr>
        </p:nvSpPr>
        <p:spPr bwMode="auto">
          <a:xfrm>
            <a:off x="252000" y="540000"/>
            <a:ext cx="8640000" cy="3960440"/>
          </a:xfrm>
        </p:spPr>
        <p:txBody>
          <a:bodyPr/>
          <a:lstStyle>
            <a:lvl1pPr marL="180975" indent="-180975">
              <a:lnSpc>
                <a:spcPct val="150000"/>
              </a:lnSpc>
              <a:buFont typeface="+mj-lt"/>
              <a:buAutoNum type="arabicPeriod"/>
              <a:defRPr sz="2400">
                <a:latin typeface="+mn-lt"/>
              </a:defRPr>
            </a:lvl1pPr>
            <a:lvl2pPr marL="714375" indent="-257175">
              <a:lnSpc>
                <a:spcPct val="150000"/>
              </a:lnSpc>
              <a:buFont typeface="+mj-lt"/>
              <a:buAutoNum type="alphaLcPeriod"/>
              <a:defRPr sz="2400">
                <a:latin typeface="+mn-lt"/>
              </a:defRPr>
            </a:lvl2pPr>
            <a:lvl3pPr marL="1076325" indent="-161925">
              <a:lnSpc>
                <a:spcPct val="150000"/>
              </a:lnSpc>
              <a:buFont typeface="+mj-lt"/>
              <a:buAutoNum type="romanLcPeriod"/>
              <a:defRPr sz="2000">
                <a:latin typeface="+mn-lt"/>
              </a:defRPr>
            </a:lvl3pPr>
            <a:lvl4pPr marL="1524000" indent="-152400">
              <a:lnSpc>
                <a:spcPct val="150000"/>
              </a:lnSpc>
              <a:buFont typeface="Arial"/>
              <a:buChar char="•"/>
              <a:defRPr>
                <a:latin typeface="+mn-lt"/>
              </a:defRPr>
            </a:lvl4pPr>
            <a:lvl5pPr marL="1971675" indent="-142875">
              <a:lnSpc>
                <a:spcPct val="150000"/>
              </a:lnSpc>
              <a:buFont typeface="Courier New"/>
              <a:buChar char="o"/>
              <a:defRPr>
                <a:latin typeface="+mn-lt"/>
              </a:defRPr>
            </a:lvl5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p>
        </p:txBody>
      </p:sp>
      <p:cxnSp>
        <p:nvCxnSpPr>
          <p:cNvPr id="9" name="Düz Bağlayıcı 8"/>
          <p:cNvCxnSpPr>
            <a:cxnSpLocks/>
          </p:cNvCxnSpPr>
          <p:nvPr userDrawn="1"/>
        </p:nvCxnSpPr>
        <p:spPr bwMode="auto">
          <a:xfrm>
            <a:off x="252000" y="540000"/>
            <a:ext cx="864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3-Diğer Konular">
    <p:bg>
      <p:bgPr>
        <a:blipFill>
          <a:blip r:embed="rId2">
            <a:lum/>
          </a:blip>
          <a:srcRect t="8333" b="8333"/>
          <a:stretch/>
        </a:blipFill>
        <a:effectLst/>
      </p:bgPr>
    </p:bg>
    <p:spTree>
      <p:nvGrpSpPr>
        <p:cNvPr id="1" name=""/>
        <p:cNvGrpSpPr/>
        <p:nvPr/>
      </p:nvGrpSpPr>
      <p:grpSpPr bwMode="auto">
        <a:xfrm>
          <a:off x="0" y="0"/>
          <a:ext cx="0" cy="0"/>
          <a:chOff x="0" y="0"/>
          <a:chExt cx="0" cy="0"/>
        </a:xfrm>
      </p:grpSpPr>
      <p:grpSp>
        <p:nvGrpSpPr>
          <p:cNvPr id="10" name="Grup 9"/>
          <p:cNvGrpSpPr/>
          <p:nvPr userDrawn="1"/>
        </p:nvGrpSpPr>
        <p:grpSpPr bwMode="auto">
          <a:xfrm>
            <a:off x="152200" y="121892"/>
            <a:ext cx="8874490" cy="4898129"/>
            <a:chOff x="152200" y="121892"/>
            <a:chExt cx="8874490" cy="4898129"/>
          </a:xfrm>
        </p:grpSpPr>
        <p:sp>
          <p:nvSpPr>
            <p:cNvPr id="11" name="Google Shape;80;p11"/>
            <p:cNvSpPr/>
            <p:nvPr userDrawn="1"/>
          </p:nvSpPr>
          <p:spPr bwMode="auto">
            <a:xfrm rot="10800000" flipH="1">
              <a:off x="152200" y="121892"/>
              <a:ext cx="8874490" cy="4898129"/>
            </a:xfrm>
            <a:prstGeom prst="snip1Rect">
              <a:avLst>
                <a:gd name="adj" fmla="val 13774"/>
              </a:avLst>
            </a:prstGeom>
            <a:gradFill>
              <a:gsLst>
                <a:gs pos="0">
                  <a:srgbClr val="FFFFFF"/>
                </a:gs>
                <a:gs pos="100000">
                  <a:srgbClr val="F3F3F3"/>
                </a:gs>
              </a:gsLst>
              <a:lin ang="16200038" scaled="0"/>
            </a:grad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5" name="Grup 14"/>
            <p:cNvGrpSpPr/>
            <p:nvPr userDrawn="1"/>
          </p:nvGrpSpPr>
          <p:grpSpPr bwMode="auto">
            <a:xfrm>
              <a:off x="8134891" y="4342517"/>
              <a:ext cx="891799" cy="664511"/>
              <a:chOff x="8017674" y="4225409"/>
              <a:chExt cx="891799" cy="664511"/>
            </a:xfrm>
          </p:grpSpPr>
          <p:sp>
            <p:nvSpPr>
              <p:cNvPr id="16" name="Google Shape;81;p11"/>
              <p:cNvSpPr/>
              <p:nvPr/>
            </p:nvSpPr>
            <p:spPr bwMode="auto">
              <a:xfrm rot="10800000" flipH="1">
                <a:off x="8260220" y="4227526"/>
                <a:ext cx="649253" cy="662394"/>
              </a:xfrm>
              <a:prstGeom prst="rtTriangle">
                <a:avLst/>
              </a:prstGeom>
              <a:solidFill>
                <a:srgbClr val="FFFFFF"/>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 name="Google Shape;82;p11"/>
              <p:cNvSpPr/>
              <p:nvPr/>
            </p:nvSpPr>
            <p:spPr bwMode="auto">
              <a:xfrm rot="10800000">
                <a:off x="8017674" y="4225409"/>
                <a:ext cx="242547" cy="664511"/>
              </a:xfrm>
              <a:prstGeom prst="rtTriangle">
                <a:avLst/>
              </a:prstGeom>
              <a:gradFill>
                <a:gsLst>
                  <a:gs pos="0">
                    <a:srgbClr val="000000">
                      <a:alpha val="16862"/>
                    </a:srgbClr>
                  </a:gs>
                  <a:gs pos="100000">
                    <a:srgbClr val="000000">
                      <a:alpha val="0"/>
                    </a:srgbClr>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grpSp>
      <p:pic>
        <p:nvPicPr>
          <p:cNvPr id="6" name="Resim 5"/>
          <p:cNvPicPr>
            <a:picLocks noChangeAspect="1"/>
          </p:cNvPicPr>
          <p:nvPr userDrawn="1"/>
        </p:nvPicPr>
        <p:blipFill>
          <a:blip r:embed="rId3"/>
          <a:stretch/>
        </p:blipFill>
        <p:spPr bwMode="auto">
          <a:xfrm>
            <a:off x="630610" y="166911"/>
            <a:ext cx="427875" cy="324462"/>
          </a:xfrm>
          <a:prstGeom prst="rect">
            <a:avLst/>
          </a:prstGeom>
        </p:spPr>
      </p:pic>
      <p:pic>
        <p:nvPicPr>
          <p:cNvPr id="7" name="Resim 6"/>
          <p:cNvPicPr>
            <a:picLocks noChangeAspect="1"/>
          </p:cNvPicPr>
          <p:nvPr userDrawn="1"/>
        </p:nvPicPr>
        <p:blipFill>
          <a:blip r:embed="rId4"/>
          <a:stretch/>
        </p:blipFill>
        <p:spPr bwMode="auto">
          <a:xfrm>
            <a:off x="270570" y="166911"/>
            <a:ext cx="340402" cy="340402"/>
          </a:xfrm>
          <a:prstGeom prst="rect">
            <a:avLst/>
          </a:prstGeom>
        </p:spPr>
      </p:pic>
      <p:sp>
        <p:nvSpPr>
          <p:cNvPr id="8" name="Metin kutusu 7"/>
          <p:cNvSpPr txBox="1"/>
          <p:nvPr userDrawn="1"/>
        </p:nvSpPr>
        <p:spPr bwMode="auto">
          <a:xfrm>
            <a:off x="252000" y="180000"/>
            <a:ext cx="8640000" cy="360000"/>
          </a:xfrm>
          <a:prstGeom prst="rect">
            <a:avLst/>
          </a:prstGeom>
          <a:noFill/>
        </p:spPr>
        <p:txBody>
          <a:bodyPr wrap="square" rtlCol="0" anchor="ctr">
            <a:spAutoFit/>
          </a:bodyPr>
          <a:lstStyle/>
          <a:p>
            <a:pPr lvl="0" algn="ctr">
              <a:defRPr/>
            </a:pPr>
            <a:r>
              <a:rPr lang="tr-TR" sz="2400" b="1">
                <a:solidFill>
                  <a:srgbClr val="376092"/>
                </a:solidFill>
              </a:rPr>
              <a:t>DİĞER KONULAR</a:t>
            </a:r>
          </a:p>
        </p:txBody>
      </p:sp>
      <p:sp>
        <p:nvSpPr>
          <p:cNvPr id="12" name="Metin Yer Tutucusu 11"/>
          <p:cNvSpPr>
            <a:spLocks noGrp="1"/>
          </p:cNvSpPr>
          <p:nvPr>
            <p:ph type="body" sz="quarter" idx="10"/>
          </p:nvPr>
        </p:nvSpPr>
        <p:spPr bwMode="auto">
          <a:xfrm>
            <a:off x="252000" y="540000"/>
            <a:ext cx="8640000" cy="3960440"/>
          </a:xfrm>
        </p:spPr>
        <p:txBody>
          <a:bodyPr/>
          <a:lstStyle>
            <a:lvl1pPr marL="180975" indent="-180975">
              <a:lnSpc>
                <a:spcPct val="150000"/>
              </a:lnSpc>
              <a:buFont typeface="+mj-lt"/>
              <a:buAutoNum type="arabicPeriod"/>
              <a:defRPr sz="2400">
                <a:latin typeface="+mn-lt"/>
              </a:defRPr>
            </a:lvl1pPr>
            <a:lvl2pPr marL="714375" indent="-257175">
              <a:lnSpc>
                <a:spcPct val="150000"/>
              </a:lnSpc>
              <a:buFont typeface="+mj-lt"/>
              <a:buAutoNum type="alphaLcPeriod"/>
              <a:defRPr sz="2400">
                <a:latin typeface="+mn-lt"/>
              </a:defRPr>
            </a:lvl2pPr>
            <a:lvl3pPr marL="1076325" indent="-161925">
              <a:lnSpc>
                <a:spcPct val="150000"/>
              </a:lnSpc>
              <a:buFont typeface="+mj-lt"/>
              <a:buAutoNum type="romanLcPeriod"/>
              <a:defRPr sz="2000">
                <a:latin typeface="+mn-lt"/>
              </a:defRPr>
            </a:lvl3pPr>
            <a:lvl4pPr marL="1524000" indent="-152400">
              <a:lnSpc>
                <a:spcPct val="150000"/>
              </a:lnSpc>
              <a:buFont typeface="Arial"/>
              <a:buChar char="•"/>
              <a:defRPr>
                <a:latin typeface="+mn-lt"/>
              </a:defRPr>
            </a:lvl4pPr>
            <a:lvl5pPr marL="1971675" indent="-142875">
              <a:lnSpc>
                <a:spcPct val="150000"/>
              </a:lnSpc>
              <a:buFont typeface="Courier New"/>
              <a:buChar char="o"/>
              <a:defRPr>
                <a:latin typeface="+mn-lt"/>
              </a:defRPr>
            </a:lvl5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p>
        </p:txBody>
      </p:sp>
      <p:pic>
        <p:nvPicPr>
          <p:cNvPr id="13" name="Resim 12"/>
          <p:cNvPicPr>
            <a:picLocks noChangeAspect="1"/>
          </p:cNvPicPr>
          <p:nvPr userDrawn="1"/>
        </p:nvPicPr>
        <p:blipFill>
          <a:blip r:embed="rId5"/>
          <a:stretch/>
        </p:blipFill>
        <p:spPr bwMode="auto">
          <a:xfrm>
            <a:off x="8587687" y="4704655"/>
            <a:ext cx="439003" cy="459383"/>
          </a:xfrm>
          <a:prstGeom prst="rect">
            <a:avLst/>
          </a:prstGeom>
        </p:spPr>
      </p:pic>
      <p:cxnSp>
        <p:nvCxnSpPr>
          <p:cNvPr id="9" name="Düz Bağlayıcı 8"/>
          <p:cNvCxnSpPr>
            <a:cxnSpLocks/>
          </p:cNvCxnSpPr>
          <p:nvPr userDrawn="1"/>
        </p:nvCxnSpPr>
        <p:spPr bwMode="auto">
          <a:xfrm>
            <a:off x="252000" y="540000"/>
            <a:ext cx="864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4-Gelecek Aylar">
    <p:bg>
      <p:bgPr>
        <a:blipFill>
          <a:blip r:embed="rId2">
            <a:lum/>
          </a:blip>
          <a:srcRect t="8333" b="8333"/>
          <a:stretch/>
        </a:blipFill>
        <a:effectLst/>
      </p:bgPr>
    </p:bg>
    <p:spTree>
      <p:nvGrpSpPr>
        <p:cNvPr id="1" name=""/>
        <p:cNvGrpSpPr/>
        <p:nvPr/>
      </p:nvGrpSpPr>
      <p:grpSpPr bwMode="auto">
        <a:xfrm>
          <a:off x="0" y="0"/>
          <a:ext cx="0" cy="0"/>
          <a:chOff x="0" y="0"/>
          <a:chExt cx="0" cy="0"/>
        </a:xfrm>
      </p:grpSpPr>
      <p:grpSp>
        <p:nvGrpSpPr>
          <p:cNvPr id="10" name="Grup 9"/>
          <p:cNvGrpSpPr/>
          <p:nvPr userDrawn="1"/>
        </p:nvGrpSpPr>
        <p:grpSpPr bwMode="auto">
          <a:xfrm>
            <a:off x="152200" y="121892"/>
            <a:ext cx="8874490" cy="4898129"/>
            <a:chOff x="152200" y="121892"/>
            <a:chExt cx="8874490" cy="4898129"/>
          </a:xfrm>
        </p:grpSpPr>
        <p:sp>
          <p:nvSpPr>
            <p:cNvPr id="11" name="Google Shape;80;p11"/>
            <p:cNvSpPr/>
            <p:nvPr userDrawn="1"/>
          </p:nvSpPr>
          <p:spPr bwMode="auto">
            <a:xfrm rot="10800000" flipH="1">
              <a:off x="152200" y="121892"/>
              <a:ext cx="8874490" cy="4898129"/>
            </a:xfrm>
            <a:prstGeom prst="snip1Rect">
              <a:avLst>
                <a:gd name="adj" fmla="val 13774"/>
              </a:avLst>
            </a:prstGeom>
            <a:gradFill>
              <a:gsLst>
                <a:gs pos="0">
                  <a:srgbClr val="FFFFFF"/>
                </a:gs>
                <a:gs pos="100000">
                  <a:srgbClr val="F3F3F3"/>
                </a:gs>
              </a:gsLst>
              <a:lin ang="16200038" scaled="0"/>
            </a:grad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5" name="Grup 14"/>
            <p:cNvGrpSpPr/>
            <p:nvPr userDrawn="1"/>
          </p:nvGrpSpPr>
          <p:grpSpPr bwMode="auto">
            <a:xfrm>
              <a:off x="8134891" y="4342517"/>
              <a:ext cx="891799" cy="664511"/>
              <a:chOff x="8017674" y="4225409"/>
              <a:chExt cx="891799" cy="664511"/>
            </a:xfrm>
          </p:grpSpPr>
          <p:sp>
            <p:nvSpPr>
              <p:cNvPr id="16" name="Google Shape;81;p11"/>
              <p:cNvSpPr/>
              <p:nvPr/>
            </p:nvSpPr>
            <p:spPr bwMode="auto">
              <a:xfrm rot="10800000" flipH="1">
                <a:off x="8260220" y="4227526"/>
                <a:ext cx="649253" cy="662394"/>
              </a:xfrm>
              <a:prstGeom prst="rtTriangle">
                <a:avLst/>
              </a:prstGeom>
              <a:solidFill>
                <a:srgbClr val="FFFFFF"/>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 name="Google Shape;82;p11"/>
              <p:cNvSpPr/>
              <p:nvPr/>
            </p:nvSpPr>
            <p:spPr bwMode="auto">
              <a:xfrm rot="10800000">
                <a:off x="8017674" y="4225409"/>
                <a:ext cx="242547" cy="664511"/>
              </a:xfrm>
              <a:prstGeom prst="rtTriangle">
                <a:avLst/>
              </a:prstGeom>
              <a:gradFill>
                <a:gsLst>
                  <a:gs pos="0">
                    <a:srgbClr val="000000">
                      <a:alpha val="16862"/>
                    </a:srgbClr>
                  </a:gs>
                  <a:gs pos="100000">
                    <a:srgbClr val="000000">
                      <a:alpha val="0"/>
                    </a:srgbClr>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grpSp>
      <p:pic>
        <p:nvPicPr>
          <p:cNvPr id="6" name="Resim 5"/>
          <p:cNvPicPr>
            <a:picLocks noChangeAspect="1"/>
          </p:cNvPicPr>
          <p:nvPr userDrawn="1"/>
        </p:nvPicPr>
        <p:blipFill>
          <a:blip r:embed="rId3"/>
          <a:stretch/>
        </p:blipFill>
        <p:spPr bwMode="auto">
          <a:xfrm>
            <a:off x="630610" y="166911"/>
            <a:ext cx="427875" cy="324462"/>
          </a:xfrm>
          <a:prstGeom prst="rect">
            <a:avLst/>
          </a:prstGeom>
        </p:spPr>
      </p:pic>
      <p:pic>
        <p:nvPicPr>
          <p:cNvPr id="7" name="Resim 6"/>
          <p:cNvPicPr>
            <a:picLocks noChangeAspect="1"/>
          </p:cNvPicPr>
          <p:nvPr userDrawn="1"/>
        </p:nvPicPr>
        <p:blipFill>
          <a:blip r:embed="rId4"/>
          <a:stretch/>
        </p:blipFill>
        <p:spPr bwMode="auto">
          <a:xfrm>
            <a:off x="270570" y="166911"/>
            <a:ext cx="340402" cy="340402"/>
          </a:xfrm>
          <a:prstGeom prst="rect">
            <a:avLst/>
          </a:prstGeom>
        </p:spPr>
      </p:pic>
      <p:sp>
        <p:nvSpPr>
          <p:cNvPr id="8" name="Metin kutusu 7"/>
          <p:cNvSpPr txBox="1"/>
          <p:nvPr userDrawn="1"/>
        </p:nvSpPr>
        <p:spPr bwMode="auto">
          <a:xfrm>
            <a:off x="252000" y="180000"/>
            <a:ext cx="8640000" cy="360000"/>
          </a:xfrm>
          <a:prstGeom prst="rect">
            <a:avLst/>
          </a:prstGeom>
          <a:noFill/>
        </p:spPr>
        <p:txBody>
          <a:bodyPr wrap="square" rtlCol="0" anchor="ctr">
            <a:spAutoFit/>
          </a:bodyPr>
          <a:lstStyle/>
          <a:p>
            <a:pPr lvl="0" algn="ctr">
              <a:defRPr/>
            </a:pPr>
            <a:r>
              <a:rPr lang="tr-TR" sz="2400" b="1">
                <a:solidFill>
                  <a:srgbClr val="376092"/>
                </a:solidFill>
              </a:rPr>
              <a:t>GELECEK AYLAR İÇİN PLANLANAN ÇALIŞMALAR</a:t>
            </a:r>
          </a:p>
        </p:txBody>
      </p:sp>
      <p:sp>
        <p:nvSpPr>
          <p:cNvPr id="12" name="Metin Yer Tutucusu 11"/>
          <p:cNvSpPr>
            <a:spLocks noGrp="1"/>
          </p:cNvSpPr>
          <p:nvPr>
            <p:ph type="body" sz="quarter" idx="10"/>
          </p:nvPr>
        </p:nvSpPr>
        <p:spPr bwMode="auto">
          <a:xfrm>
            <a:off x="252000" y="540000"/>
            <a:ext cx="8640000" cy="3960440"/>
          </a:xfrm>
        </p:spPr>
        <p:txBody>
          <a:bodyPr/>
          <a:lstStyle>
            <a:lvl1pPr marL="180975" indent="-180975">
              <a:lnSpc>
                <a:spcPct val="150000"/>
              </a:lnSpc>
              <a:buFont typeface="+mj-lt"/>
              <a:buAutoNum type="arabicPeriod"/>
              <a:defRPr sz="2400">
                <a:latin typeface="+mn-lt"/>
              </a:defRPr>
            </a:lvl1pPr>
            <a:lvl2pPr marL="714375" indent="-257175">
              <a:lnSpc>
                <a:spcPct val="150000"/>
              </a:lnSpc>
              <a:buFont typeface="+mj-lt"/>
              <a:buAutoNum type="alphaLcPeriod"/>
              <a:defRPr sz="2400">
                <a:latin typeface="+mn-lt"/>
              </a:defRPr>
            </a:lvl2pPr>
            <a:lvl3pPr marL="1076325" indent="-161925">
              <a:lnSpc>
                <a:spcPct val="150000"/>
              </a:lnSpc>
              <a:buFont typeface="+mj-lt"/>
              <a:buAutoNum type="romanLcPeriod"/>
              <a:defRPr sz="2000">
                <a:latin typeface="+mn-lt"/>
              </a:defRPr>
            </a:lvl3pPr>
            <a:lvl4pPr marL="1524000" indent="-152400">
              <a:lnSpc>
                <a:spcPct val="150000"/>
              </a:lnSpc>
              <a:buFont typeface="Arial"/>
              <a:buChar char="•"/>
              <a:defRPr>
                <a:latin typeface="+mn-lt"/>
              </a:defRPr>
            </a:lvl4pPr>
            <a:lvl5pPr marL="1971675" indent="-142875">
              <a:lnSpc>
                <a:spcPct val="150000"/>
              </a:lnSpc>
              <a:buFont typeface="Courier New"/>
              <a:buChar char="o"/>
              <a:defRPr>
                <a:latin typeface="+mn-lt"/>
              </a:defRPr>
            </a:lvl5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p>
        </p:txBody>
      </p:sp>
      <p:pic>
        <p:nvPicPr>
          <p:cNvPr id="13" name="Resim 12"/>
          <p:cNvPicPr>
            <a:picLocks noChangeAspect="1"/>
          </p:cNvPicPr>
          <p:nvPr userDrawn="1"/>
        </p:nvPicPr>
        <p:blipFill>
          <a:blip r:embed="rId5"/>
          <a:stretch/>
        </p:blipFill>
        <p:spPr bwMode="auto">
          <a:xfrm>
            <a:off x="8587687" y="4704655"/>
            <a:ext cx="439003" cy="459383"/>
          </a:xfrm>
          <a:prstGeom prst="rect">
            <a:avLst/>
          </a:prstGeom>
        </p:spPr>
      </p:pic>
      <p:cxnSp>
        <p:nvCxnSpPr>
          <p:cNvPr id="9" name="Düz Bağlayıcı 8"/>
          <p:cNvCxnSpPr>
            <a:cxnSpLocks/>
          </p:cNvCxnSpPr>
          <p:nvPr userDrawn="1"/>
        </p:nvCxnSpPr>
        <p:spPr bwMode="auto">
          <a:xfrm>
            <a:off x="252000" y="540000"/>
            <a:ext cx="864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5-İçerik (#)">
    <p:bg>
      <p:bgPr>
        <a:blipFill>
          <a:blip r:embed="rId2">
            <a:lum/>
          </a:blip>
          <a:srcRect t="8333" b="8333"/>
          <a:stretch/>
        </a:blipFill>
        <a:effectLst/>
      </p:bgPr>
    </p:bg>
    <p:spTree>
      <p:nvGrpSpPr>
        <p:cNvPr id="1" name=""/>
        <p:cNvGrpSpPr/>
        <p:nvPr/>
      </p:nvGrpSpPr>
      <p:grpSpPr bwMode="auto">
        <a:xfrm>
          <a:off x="0" y="0"/>
          <a:ext cx="0" cy="0"/>
          <a:chOff x="0" y="0"/>
          <a:chExt cx="0" cy="0"/>
        </a:xfrm>
      </p:grpSpPr>
      <p:grpSp>
        <p:nvGrpSpPr>
          <p:cNvPr id="15" name="Grup 14"/>
          <p:cNvGrpSpPr/>
          <p:nvPr userDrawn="1"/>
        </p:nvGrpSpPr>
        <p:grpSpPr bwMode="auto">
          <a:xfrm>
            <a:off x="152200" y="121892"/>
            <a:ext cx="8874490" cy="4898129"/>
            <a:chOff x="152200" y="121892"/>
            <a:chExt cx="8874490" cy="4898129"/>
          </a:xfrm>
        </p:grpSpPr>
        <p:sp>
          <p:nvSpPr>
            <p:cNvPr id="16" name="Google Shape;80;p11"/>
            <p:cNvSpPr/>
            <p:nvPr userDrawn="1"/>
          </p:nvSpPr>
          <p:spPr bwMode="auto">
            <a:xfrm rot="10800000" flipH="1">
              <a:off x="152200" y="121892"/>
              <a:ext cx="8874490" cy="4898129"/>
            </a:xfrm>
            <a:prstGeom prst="snip1Rect">
              <a:avLst>
                <a:gd name="adj" fmla="val 13774"/>
              </a:avLst>
            </a:prstGeom>
            <a:gradFill>
              <a:gsLst>
                <a:gs pos="0">
                  <a:srgbClr val="FFFFFF"/>
                </a:gs>
                <a:gs pos="100000">
                  <a:srgbClr val="F3F3F3"/>
                </a:gs>
              </a:gsLst>
              <a:lin ang="16200038" scaled="0"/>
            </a:grad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7" name="Grup 16"/>
            <p:cNvGrpSpPr/>
            <p:nvPr userDrawn="1"/>
          </p:nvGrpSpPr>
          <p:grpSpPr bwMode="auto">
            <a:xfrm>
              <a:off x="8134891" y="4342517"/>
              <a:ext cx="891799" cy="664511"/>
              <a:chOff x="8017674" y="4225409"/>
              <a:chExt cx="891799" cy="664511"/>
            </a:xfrm>
          </p:grpSpPr>
          <p:sp>
            <p:nvSpPr>
              <p:cNvPr id="18" name="Google Shape;81;p11"/>
              <p:cNvSpPr/>
              <p:nvPr/>
            </p:nvSpPr>
            <p:spPr bwMode="auto">
              <a:xfrm rot="10800000" flipH="1">
                <a:off x="8260220" y="4227526"/>
                <a:ext cx="649253" cy="662394"/>
              </a:xfrm>
              <a:prstGeom prst="rtTriangle">
                <a:avLst/>
              </a:prstGeom>
              <a:solidFill>
                <a:srgbClr val="FFFFFF"/>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82;p11"/>
              <p:cNvSpPr/>
              <p:nvPr/>
            </p:nvSpPr>
            <p:spPr bwMode="auto">
              <a:xfrm rot="10800000">
                <a:off x="8017674" y="4225409"/>
                <a:ext cx="242547" cy="664511"/>
              </a:xfrm>
              <a:prstGeom prst="rtTriangle">
                <a:avLst/>
              </a:prstGeom>
              <a:gradFill>
                <a:gsLst>
                  <a:gs pos="0">
                    <a:srgbClr val="000000">
                      <a:alpha val="16862"/>
                    </a:srgbClr>
                  </a:gs>
                  <a:gs pos="100000">
                    <a:srgbClr val="000000">
                      <a:alpha val="0"/>
                    </a:srgbClr>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grpSp>
      <p:pic>
        <p:nvPicPr>
          <p:cNvPr id="6" name="Resim 5"/>
          <p:cNvPicPr>
            <a:picLocks noChangeAspect="1"/>
          </p:cNvPicPr>
          <p:nvPr userDrawn="1"/>
        </p:nvPicPr>
        <p:blipFill>
          <a:blip r:embed="rId3"/>
          <a:stretch/>
        </p:blipFill>
        <p:spPr bwMode="auto">
          <a:xfrm>
            <a:off x="630610" y="166911"/>
            <a:ext cx="427875" cy="324462"/>
          </a:xfrm>
          <a:prstGeom prst="rect">
            <a:avLst/>
          </a:prstGeom>
        </p:spPr>
      </p:pic>
      <p:pic>
        <p:nvPicPr>
          <p:cNvPr id="7" name="Resim 6"/>
          <p:cNvPicPr>
            <a:picLocks noChangeAspect="1"/>
          </p:cNvPicPr>
          <p:nvPr userDrawn="1"/>
        </p:nvPicPr>
        <p:blipFill>
          <a:blip r:embed="rId4"/>
          <a:stretch/>
        </p:blipFill>
        <p:spPr bwMode="auto">
          <a:xfrm>
            <a:off x="270570" y="166911"/>
            <a:ext cx="340402" cy="340402"/>
          </a:xfrm>
          <a:prstGeom prst="rect">
            <a:avLst/>
          </a:prstGeom>
        </p:spPr>
      </p:pic>
      <p:sp>
        <p:nvSpPr>
          <p:cNvPr id="12" name="Metin Yer Tutucusu 11"/>
          <p:cNvSpPr>
            <a:spLocks noGrp="1"/>
          </p:cNvSpPr>
          <p:nvPr>
            <p:ph type="body" sz="quarter" idx="10"/>
          </p:nvPr>
        </p:nvSpPr>
        <p:spPr bwMode="auto">
          <a:xfrm>
            <a:off x="252000" y="540000"/>
            <a:ext cx="8640000" cy="3960440"/>
          </a:xfrm>
        </p:spPr>
        <p:txBody>
          <a:bodyPr/>
          <a:lstStyle>
            <a:lvl1pPr marL="180975" indent="-180975">
              <a:lnSpc>
                <a:spcPct val="150000"/>
              </a:lnSpc>
              <a:buFont typeface="+mj-lt"/>
              <a:buAutoNum type="arabicPeriod"/>
              <a:defRPr sz="2400">
                <a:latin typeface="+mn-lt"/>
              </a:defRPr>
            </a:lvl1pPr>
            <a:lvl2pPr marL="714375" indent="-257175">
              <a:lnSpc>
                <a:spcPct val="150000"/>
              </a:lnSpc>
              <a:buFont typeface="+mj-lt"/>
              <a:buAutoNum type="alphaLcPeriod"/>
              <a:defRPr sz="2400">
                <a:latin typeface="+mn-lt"/>
              </a:defRPr>
            </a:lvl2pPr>
            <a:lvl3pPr marL="1076325" indent="-161925">
              <a:lnSpc>
                <a:spcPct val="150000"/>
              </a:lnSpc>
              <a:buFont typeface="+mj-lt"/>
              <a:buAutoNum type="romanLcPeriod"/>
              <a:defRPr sz="2000">
                <a:latin typeface="+mn-lt"/>
              </a:defRPr>
            </a:lvl3pPr>
            <a:lvl4pPr marL="1524000" indent="-152400">
              <a:lnSpc>
                <a:spcPct val="150000"/>
              </a:lnSpc>
              <a:buFont typeface="Arial"/>
              <a:buChar char="•"/>
              <a:defRPr>
                <a:latin typeface="+mn-lt"/>
              </a:defRPr>
            </a:lvl4pPr>
            <a:lvl5pPr marL="1971675" indent="-142875">
              <a:lnSpc>
                <a:spcPct val="150000"/>
              </a:lnSpc>
              <a:buFont typeface="Courier New"/>
              <a:buChar char="o"/>
              <a:defRPr>
                <a:latin typeface="+mn-lt"/>
              </a:defRPr>
            </a:lvl5pPr>
          </a:lstStyle>
          <a:p>
            <a:pPr lvl="0">
              <a:defRPr/>
            </a:pPr>
            <a:r>
              <a:rPr lang="tr-TR" dirty="0"/>
              <a:t>Asıl metin stillerini düzenle</a:t>
            </a:r>
            <a:endParaRPr dirty="0"/>
          </a:p>
          <a:p>
            <a:pPr lvl="1">
              <a:defRPr/>
            </a:pPr>
            <a:r>
              <a:rPr lang="tr-TR" dirty="0"/>
              <a:t>İkinci düzey</a:t>
            </a:r>
            <a:endParaRPr dirty="0"/>
          </a:p>
          <a:p>
            <a:pPr lvl="2">
              <a:defRPr/>
            </a:pPr>
            <a:r>
              <a:rPr lang="tr-TR" dirty="0"/>
              <a:t>Üçüncü düzey</a:t>
            </a:r>
            <a:endParaRPr dirty="0"/>
          </a:p>
          <a:p>
            <a:pPr lvl="3">
              <a:defRPr/>
            </a:pPr>
            <a:r>
              <a:rPr lang="tr-TR" dirty="0"/>
              <a:t>Dördüncü düzey</a:t>
            </a:r>
            <a:endParaRPr dirty="0"/>
          </a:p>
          <a:p>
            <a:pPr lvl="4">
              <a:defRPr/>
            </a:pPr>
            <a:r>
              <a:rPr lang="tr-TR" dirty="0"/>
              <a:t>Beşinci düzey</a:t>
            </a:r>
          </a:p>
        </p:txBody>
      </p:sp>
      <p:pic>
        <p:nvPicPr>
          <p:cNvPr id="13" name="Resim 12"/>
          <p:cNvPicPr>
            <a:picLocks noChangeAspect="1"/>
          </p:cNvPicPr>
          <p:nvPr userDrawn="1"/>
        </p:nvPicPr>
        <p:blipFill>
          <a:blip r:embed="rId5"/>
          <a:stretch/>
        </p:blipFill>
        <p:spPr bwMode="auto">
          <a:xfrm>
            <a:off x="8587687" y="4704655"/>
            <a:ext cx="439003" cy="459383"/>
          </a:xfrm>
          <a:prstGeom prst="rect">
            <a:avLst/>
          </a:prstGeom>
        </p:spPr>
      </p:pic>
      <p:cxnSp>
        <p:nvCxnSpPr>
          <p:cNvPr id="9" name="Düz Bağlayıcı 8"/>
          <p:cNvCxnSpPr>
            <a:cxnSpLocks/>
          </p:cNvCxnSpPr>
          <p:nvPr userDrawn="1"/>
        </p:nvCxnSpPr>
        <p:spPr bwMode="auto">
          <a:xfrm>
            <a:off x="252000" y="540000"/>
            <a:ext cx="864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Unvan 4"/>
          <p:cNvSpPr>
            <a:spLocks noGrp="1"/>
          </p:cNvSpPr>
          <p:nvPr>
            <p:ph type="title" hasCustomPrompt="1"/>
          </p:nvPr>
        </p:nvSpPr>
        <p:spPr bwMode="auto">
          <a:xfrm>
            <a:off x="252000" y="180000"/>
            <a:ext cx="8640000" cy="360000"/>
          </a:xfrm>
        </p:spPr>
        <p:txBody>
          <a:bodyPr>
            <a:noAutofit/>
          </a:bodyPr>
          <a:lstStyle>
            <a:lvl1pPr>
              <a:defRPr sz="2400" b="1">
                <a:solidFill>
                  <a:srgbClr val="376092"/>
                </a:solidFill>
                <a:latin typeface="+mn-lt"/>
              </a:defRPr>
            </a:lvl1pPr>
          </a:lstStyle>
          <a:p>
            <a:pPr>
              <a:defRPr/>
            </a:pPr>
            <a:r>
              <a:rPr lang="tr-TR"/>
              <a:t>ASIL BAŞLIK STİLİ İÇİN TIKLATIN</a:t>
            </a:r>
          </a:p>
        </p:txBody>
      </p:sp>
      <p:sp>
        <p:nvSpPr>
          <p:cNvPr id="2" name="Metin kutusu 1"/>
          <p:cNvSpPr txBox="1"/>
          <p:nvPr userDrawn="1"/>
        </p:nvSpPr>
        <p:spPr bwMode="auto">
          <a:xfrm>
            <a:off x="7740352" y="4958293"/>
            <a:ext cx="864096" cy="246221"/>
          </a:xfrm>
          <a:prstGeom prst="rect">
            <a:avLst/>
          </a:prstGeom>
          <a:noFill/>
        </p:spPr>
        <p:txBody>
          <a:bodyPr wrap="square" rtlCol="0">
            <a:spAutoFit/>
          </a:bodyPr>
          <a:lstStyle/>
          <a:p>
            <a:pPr>
              <a:defRPr/>
            </a:pPr>
            <a:fld id="{95920FC7-1BC3-4B9A-B8D2-7B17EB3DE539}" type="slidenum">
              <a:rPr lang="tr-TR" sz="1000" b="0">
                <a:solidFill>
                  <a:schemeClr val="bg1"/>
                </a:solidFill>
              </a:rPr>
              <a:t>‹#›</a:t>
            </a:fld>
            <a:r>
              <a:rPr lang="tr-TR" sz="1000" b="0" dirty="0">
                <a:solidFill>
                  <a:schemeClr val="bg1"/>
                </a:solidFill>
              </a:rPr>
              <a:t> </a:t>
            </a:r>
            <a:r>
              <a:rPr lang="tr-TR" sz="1000" b="0" dirty="0" smtClean="0">
                <a:solidFill>
                  <a:schemeClr val="bg1"/>
                </a:solidFill>
              </a:rPr>
              <a:t>/32</a:t>
            </a:r>
            <a:endParaRPr lang="tr-TR" sz="1000" b="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5-Alt Başlık+İçerik (#+Nesne)">
    <p:bg>
      <p:bgPr>
        <a:blipFill>
          <a:blip r:embed="rId2">
            <a:lum/>
          </a:blip>
          <a:srcRect t="8333" b="8333"/>
          <a:stretch/>
        </a:blipFill>
        <a:effectLst/>
      </p:bgPr>
    </p:bg>
    <p:spTree>
      <p:nvGrpSpPr>
        <p:cNvPr id="1" name=""/>
        <p:cNvGrpSpPr/>
        <p:nvPr/>
      </p:nvGrpSpPr>
      <p:grpSpPr bwMode="auto">
        <a:xfrm>
          <a:off x="0" y="0"/>
          <a:ext cx="0" cy="0"/>
          <a:chOff x="0" y="0"/>
          <a:chExt cx="0" cy="0"/>
        </a:xfrm>
      </p:grpSpPr>
      <p:grpSp>
        <p:nvGrpSpPr>
          <p:cNvPr id="15" name="Grup 14"/>
          <p:cNvGrpSpPr/>
          <p:nvPr userDrawn="1"/>
        </p:nvGrpSpPr>
        <p:grpSpPr bwMode="auto">
          <a:xfrm>
            <a:off x="152200" y="121892"/>
            <a:ext cx="8874490" cy="4898129"/>
            <a:chOff x="152200" y="121892"/>
            <a:chExt cx="8874490" cy="4898129"/>
          </a:xfrm>
        </p:grpSpPr>
        <p:sp>
          <p:nvSpPr>
            <p:cNvPr id="16" name="Google Shape;80;p11"/>
            <p:cNvSpPr/>
            <p:nvPr userDrawn="1"/>
          </p:nvSpPr>
          <p:spPr bwMode="auto">
            <a:xfrm rot="10800000" flipH="1">
              <a:off x="152200" y="121892"/>
              <a:ext cx="8874490" cy="4898129"/>
            </a:xfrm>
            <a:prstGeom prst="snip1Rect">
              <a:avLst>
                <a:gd name="adj" fmla="val 13774"/>
              </a:avLst>
            </a:prstGeom>
            <a:gradFill>
              <a:gsLst>
                <a:gs pos="0">
                  <a:srgbClr val="FFFFFF"/>
                </a:gs>
                <a:gs pos="100000">
                  <a:srgbClr val="F3F3F3"/>
                </a:gs>
              </a:gsLst>
              <a:lin ang="16200038" scaled="0"/>
            </a:grad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7" name="Grup 16"/>
            <p:cNvGrpSpPr/>
            <p:nvPr userDrawn="1"/>
          </p:nvGrpSpPr>
          <p:grpSpPr bwMode="auto">
            <a:xfrm>
              <a:off x="8134891" y="4342517"/>
              <a:ext cx="891799" cy="664511"/>
              <a:chOff x="8017674" y="4225409"/>
              <a:chExt cx="891799" cy="664511"/>
            </a:xfrm>
          </p:grpSpPr>
          <p:sp>
            <p:nvSpPr>
              <p:cNvPr id="18" name="Google Shape;81;p11"/>
              <p:cNvSpPr/>
              <p:nvPr/>
            </p:nvSpPr>
            <p:spPr bwMode="auto">
              <a:xfrm rot="10800000" flipH="1">
                <a:off x="8260220" y="4227526"/>
                <a:ext cx="649253" cy="662394"/>
              </a:xfrm>
              <a:prstGeom prst="rtTriangle">
                <a:avLst/>
              </a:prstGeom>
              <a:solidFill>
                <a:srgbClr val="FFFFFF"/>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82;p11"/>
              <p:cNvSpPr/>
              <p:nvPr/>
            </p:nvSpPr>
            <p:spPr bwMode="auto">
              <a:xfrm rot="10800000">
                <a:off x="8017674" y="4225409"/>
                <a:ext cx="242547" cy="664511"/>
              </a:xfrm>
              <a:prstGeom prst="rtTriangle">
                <a:avLst/>
              </a:prstGeom>
              <a:gradFill>
                <a:gsLst>
                  <a:gs pos="0">
                    <a:srgbClr val="000000">
                      <a:alpha val="16862"/>
                    </a:srgbClr>
                  </a:gs>
                  <a:gs pos="100000">
                    <a:srgbClr val="000000">
                      <a:alpha val="0"/>
                    </a:srgbClr>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grpSp>
      <p:pic>
        <p:nvPicPr>
          <p:cNvPr id="6" name="Resim 5"/>
          <p:cNvPicPr>
            <a:picLocks noChangeAspect="1"/>
          </p:cNvPicPr>
          <p:nvPr userDrawn="1"/>
        </p:nvPicPr>
        <p:blipFill>
          <a:blip r:embed="rId3"/>
          <a:stretch/>
        </p:blipFill>
        <p:spPr bwMode="auto">
          <a:xfrm>
            <a:off x="630610" y="166911"/>
            <a:ext cx="427875" cy="324462"/>
          </a:xfrm>
          <a:prstGeom prst="rect">
            <a:avLst/>
          </a:prstGeom>
        </p:spPr>
      </p:pic>
      <p:pic>
        <p:nvPicPr>
          <p:cNvPr id="7" name="Resim 6"/>
          <p:cNvPicPr>
            <a:picLocks noChangeAspect="1"/>
          </p:cNvPicPr>
          <p:nvPr userDrawn="1"/>
        </p:nvPicPr>
        <p:blipFill>
          <a:blip r:embed="rId4"/>
          <a:stretch/>
        </p:blipFill>
        <p:spPr bwMode="auto">
          <a:xfrm>
            <a:off x="270570" y="166911"/>
            <a:ext cx="340402" cy="340402"/>
          </a:xfrm>
          <a:prstGeom prst="rect">
            <a:avLst/>
          </a:prstGeom>
        </p:spPr>
      </p:pic>
      <p:sp>
        <p:nvSpPr>
          <p:cNvPr id="12" name="Metin Yer Tutucusu 11"/>
          <p:cNvSpPr>
            <a:spLocks noGrp="1"/>
          </p:cNvSpPr>
          <p:nvPr>
            <p:ph type="body" sz="quarter" idx="10"/>
          </p:nvPr>
        </p:nvSpPr>
        <p:spPr bwMode="auto">
          <a:xfrm>
            <a:off x="252000" y="987574"/>
            <a:ext cx="4320000" cy="3960440"/>
          </a:xfrm>
        </p:spPr>
        <p:txBody>
          <a:bodyPr>
            <a:normAutofit/>
          </a:bodyPr>
          <a:lstStyle>
            <a:lvl1pPr marL="180975" indent="-180975">
              <a:lnSpc>
                <a:spcPct val="150000"/>
              </a:lnSpc>
              <a:buFont typeface="+mj-lt"/>
              <a:buAutoNum type="arabicPeriod"/>
              <a:defRPr sz="2000">
                <a:latin typeface="+mn-lt"/>
              </a:defRPr>
            </a:lvl1pPr>
            <a:lvl2pPr marL="714375" indent="-257175">
              <a:lnSpc>
                <a:spcPct val="150000"/>
              </a:lnSpc>
              <a:buFont typeface="+mj-lt"/>
              <a:buAutoNum type="alphaLcPeriod"/>
              <a:defRPr sz="2000">
                <a:latin typeface="+mn-lt"/>
              </a:defRPr>
            </a:lvl2pPr>
            <a:lvl3pPr marL="1076325" indent="-161925">
              <a:lnSpc>
                <a:spcPct val="150000"/>
              </a:lnSpc>
              <a:buFont typeface="+mj-lt"/>
              <a:buAutoNum type="romanLcPeriod"/>
              <a:defRPr sz="1800">
                <a:latin typeface="+mn-lt"/>
              </a:defRPr>
            </a:lvl3pPr>
            <a:lvl4pPr marL="1524000" indent="-152400">
              <a:lnSpc>
                <a:spcPct val="150000"/>
              </a:lnSpc>
              <a:buFont typeface="Arial"/>
              <a:buChar char="•"/>
              <a:defRPr sz="1800">
                <a:latin typeface="+mn-lt"/>
              </a:defRPr>
            </a:lvl4pPr>
            <a:lvl5pPr marL="1971675" indent="-142875">
              <a:lnSpc>
                <a:spcPct val="150000"/>
              </a:lnSpc>
              <a:buFont typeface="Courier New"/>
              <a:buChar char="o"/>
              <a:defRPr sz="1800">
                <a:latin typeface="+mn-lt"/>
              </a:defRPr>
            </a:lvl5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p>
        </p:txBody>
      </p:sp>
      <p:pic>
        <p:nvPicPr>
          <p:cNvPr id="13" name="Resim 12"/>
          <p:cNvPicPr>
            <a:picLocks noChangeAspect="1"/>
          </p:cNvPicPr>
          <p:nvPr userDrawn="1"/>
        </p:nvPicPr>
        <p:blipFill>
          <a:blip r:embed="rId5"/>
          <a:stretch/>
        </p:blipFill>
        <p:spPr bwMode="auto">
          <a:xfrm>
            <a:off x="8587687" y="4704655"/>
            <a:ext cx="439003" cy="459383"/>
          </a:xfrm>
          <a:prstGeom prst="rect">
            <a:avLst/>
          </a:prstGeom>
        </p:spPr>
      </p:pic>
      <p:cxnSp>
        <p:nvCxnSpPr>
          <p:cNvPr id="9" name="Düz Bağlayıcı 8"/>
          <p:cNvCxnSpPr>
            <a:cxnSpLocks/>
          </p:cNvCxnSpPr>
          <p:nvPr userDrawn="1"/>
        </p:nvCxnSpPr>
        <p:spPr bwMode="auto">
          <a:xfrm>
            <a:off x="252000" y="540000"/>
            <a:ext cx="864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Unvan 4"/>
          <p:cNvSpPr>
            <a:spLocks noGrp="1"/>
          </p:cNvSpPr>
          <p:nvPr>
            <p:ph type="title" hasCustomPrompt="1"/>
          </p:nvPr>
        </p:nvSpPr>
        <p:spPr bwMode="auto">
          <a:xfrm>
            <a:off x="252000" y="180000"/>
            <a:ext cx="8640000" cy="360000"/>
          </a:xfrm>
        </p:spPr>
        <p:txBody>
          <a:bodyPr>
            <a:noAutofit/>
          </a:bodyPr>
          <a:lstStyle>
            <a:lvl1pPr>
              <a:defRPr sz="2400" b="1">
                <a:solidFill>
                  <a:srgbClr val="376092"/>
                </a:solidFill>
                <a:latin typeface="+mn-lt"/>
              </a:defRPr>
            </a:lvl1pPr>
          </a:lstStyle>
          <a:p>
            <a:pPr>
              <a:defRPr/>
            </a:pPr>
            <a:r>
              <a:rPr lang="tr-TR"/>
              <a:t>ASIL BAŞLIK STİLİ İÇİN TIKLATIN</a:t>
            </a:r>
          </a:p>
        </p:txBody>
      </p:sp>
      <p:sp>
        <p:nvSpPr>
          <p:cNvPr id="3" name="İçerik Yer Tutucusu 2"/>
          <p:cNvSpPr>
            <a:spLocks noGrp="1"/>
          </p:cNvSpPr>
          <p:nvPr>
            <p:ph sz="quarter" idx="11"/>
          </p:nvPr>
        </p:nvSpPr>
        <p:spPr bwMode="auto">
          <a:xfrm>
            <a:off x="4680000" y="987202"/>
            <a:ext cx="4320000" cy="3960812"/>
          </a:xfrm>
        </p:spPr>
        <p:txBody>
          <a:bodyPr>
            <a:normAutofit/>
          </a:bodyPr>
          <a:lstStyle>
            <a:lvl1pPr marL="0" indent="0">
              <a:buNone/>
              <a:defRPr/>
            </a:lvl1pPr>
            <a:lvl4pPr marL="0" indent="0" defTabSz="1028700">
              <a:buNone/>
              <a:defRPr sz="1800">
                <a:solidFill>
                  <a:schemeClr val="tx1"/>
                </a:solidFill>
                <a:latin typeface="+mn-lt"/>
              </a:defRPr>
            </a:lvl4pPr>
          </a:lstStyle>
          <a:p>
            <a:pPr lvl="3">
              <a:defRPr/>
            </a:pPr>
            <a:endParaRPr lang="tr-TR"/>
          </a:p>
        </p:txBody>
      </p:sp>
      <p:sp>
        <p:nvSpPr>
          <p:cNvPr id="14" name="Metin Yer Tutucusu 13"/>
          <p:cNvSpPr>
            <a:spLocks noGrp="1"/>
          </p:cNvSpPr>
          <p:nvPr>
            <p:ph type="body" sz="quarter" idx="12"/>
          </p:nvPr>
        </p:nvSpPr>
        <p:spPr bwMode="auto">
          <a:xfrm>
            <a:off x="252412" y="539750"/>
            <a:ext cx="8639587" cy="360000"/>
          </a:xfrm>
        </p:spPr>
        <p:txBody>
          <a:bodyPr anchor="ctr">
            <a:noAutofit/>
          </a:bodyPr>
          <a:lstStyle>
            <a:lvl1pPr marL="0" indent="0" algn="l">
              <a:buNone/>
              <a:defRPr sz="2400">
                <a:solidFill>
                  <a:srgbClr val="376092"/>
                </a:solidFill>
                <a:latin typeface="+mn-lt"/>
              </a:defRPr>
            </a:lvl1pPr>
          </a:lstStyle>
          <a:p>
            <a:pPr lvl="0">
              <a:defRPr/>
            </a:pPr>
            <a:r>
              <a:rPr lang="tr-TR"/>
              <a:t>Asıl metin stillerini düzenle</a:t>
            </a:r>
          </a:p>
        </p:txBody>
      </p:sp>
      <p:sp>
        <p:nvSpPr>
          <p:cNvPr id="21" name="Metin kutusu 20"/>
          <p:cNvSpPr txBox="1"/>
          <p:nvPr userDrawn="1"/>
        </p:nvSpPr>
        <p:spPr bwMode="auto">
          <a:xfrm>
            <a:off x="7740352" y="4958293"/>
            <a:ext cx="864096" cy="246221"/>
          </a:xfrm>
          <a:prstGeom prst="rect">
            <a:avLst/>
          </a:prstGeom>
          <a:noFill/>
        </p:spPr>
        <p:txBody>
          <a:bodyPr wrap="square" rtlCol="0">
            <a:spAutoFit/>
          </a:bodyPr>
          <a:lstStyle/>
          <a:p>
            <a:pPr>
              <a:defRPr/>
            </a:pPr>
            <a:fld id="{95920FC7-1BC3-4B9A-B8D2-7B17EB3DE539}" type="slidenum">
              <a:rPr lang="tr-TR" sz="1000" b="0">
                <a:solidFill>
                  <a:schemeClr val="bg1"/>
                </a:solidFill>
              </a:rPr>
              <a:t>‹#›</a:t>
            </a:fld>
            <a:r>
              <a:rPr lang="tr-TR" sz="1000" b="0" dirty="0">
                <a:solidFill>
                  <a:schemeClr val="bg1"/>
                </a:solidFill>
              </a:rPr>
              <a:t> / </a:t>
            </a:r>
            <a:r>
              <a:rPr lang="tr-TR" sz="1000" b="0" dirty="0" smtClean="0">
                <a:solidFill>
                  <a:schemeClr val="bg1"/>
                </a:solidFill>
              </a:rPr>
              <a:t>32</a:t>
            </a:r>
            <a:endParaRPr lang="tr-TR" sz="1000" b="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Project" preserve="1" userDrawn="1">
  <p:cSld name="Project">
    <p:bg>
      <p:bgPr>
        <a:blipFill>
          <a:blip r:embed="rId2">
            <a:lum/>
          </a:blip>
          <a:srcRect t="8333" b="8333"/>
          <a:stretch/>
        </a:blipFill>
        <a:effectLst/>
      </p:bgPr>
    </p:bg>
    <p:spTree>
      <p:nvGrpSpPr>
        <p:cNvPr id="1" name=""/>
        <p:cNvGrpSpPr/>
        <p:nvPr/>
      </p:nvGrpSpPr>
      <p:grpSpPr bwMode="auto">
        <a:xfrm>
          <a:off x="0" y="0"/>
          <a:ext cx="0" cy="0"/>
          <a:chOff x="0" y="0"/>
          <a:chExt cx="0" cy="0"/>
        </a:xfrm>
      </p:grpSpPr>
      <p:grpSp>
        <p:nvGrpSpPr>
          <p:cNvPr id="23" name="Google Shape;23;p4"/>
          <p:cNvGrpSpPr/>
          <p:nvPr/>
        </p:nvGrpSpPr>
        <p:grpSpPr bwMode="auto">
          <a:xfrm flipH="1">
            <a:off x="269767" y="2573194"/>
            <a:ext cx="8613597" cy="2316726"/>
            <a:chOff x="4707825" y="3443908"/>
            <a:chExt cx="11404207" cy="3067291"/>
          </a:xfrm>
        </p:grpSpPr>
        <p:sp>
          <p:nvSpPr>
            <p:cNvPr id="24" name="Google Shape;24;p4"/>
            <p:cNvSpPr/>
            <p:nvPr/>
          </p:nvSpPr>
          <p:spPr bwMode="auto">
            <a:xfrm rot="10800000">
              <a:off x="4707832" y="3443908"/>
              <a:ext cx="11404200" cy="3067200"/>
            </a:xfrm>
            <a:prstGeom prst="snip1Rect">
              <a:avLst>
                <a:gd name="adj" fmla="val 27420"/>
              </a:avLst>
            </a:prstGeom>
            <a:gradFill>
              <a:gsLst>
                <a:gs pos="0">
                  <a:srgbClr val="FFFFFF"/>
                </a:gs>
                <a:gs pos="100000">
                  <a:srgbClr val="F3F3F3"/>
                </a:gs>
              </a:gsLst>
              <a:lin ang="16200038" scaled="0"/>
            </a:gradFill>
            <a:ln>
              <a:noFill/>
            </a:ln>
            <a:effectLst>
              <a:outerShdw blurRad="42863" dist="9525" dir="5400000"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5" name="Google Shape;25;p4"/>
            <p:cNvSpPr/>
            <p:nvPr/>
          </p:nvSpPr>
          <p:spPr bwMode="auto">
            <a:xfrm rot="10800000">
              <a:off x="4707825" y="5666400"/>
              <a:ext cx="844799" cy="844799"/>
            </a:xfrm>
            <a:prstGeom prst="rtTriangle">
              <a:avLst/>
            </a:prstGeom>
            <a:solidFill>
              <a:srgbClr val="FFFFFF"/>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6" name="Google Shape;26;p4"/>
            <p:cNvSpPr/>
            <p:nvPr/>
          </p:nvSpPr>
          <p:spPr bwMode="auto">
            <a:xfrm rot="10800000" flipH="1">
              <a:off x="5552625" y="5663700"/>
              <a:ext cx="315600" cy="847500"/>
            </a:xfrm>
            <a:prstGeom prst="rtTriangle">
              <a:avLst/>
            </a:prstGeom>
            <a:gradFill>
              <a:gsLst>
                <a:gs pos="0">
                  <a:srgbClr val="000000">
                    <a:alpha val="16862"/>
                  </a:srgbClr>
                </a:gs>
                <a:gs pos="100000">
                  <a:srgbClr val="000000">
                    <a:alpha val="0"/>
                  </a:srgbClr>
                </a:gs>
              </a:gsLst>
              <a:lin ang="5400012" scaled="0"/>
            </a:gra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27" name="Google Shape;27;p4"/>
          <p:cNvSpPr txBox="1">
            <a:spLocks noGrp="1"/>
          </p:cNvSpPr>
          <p:nvPr>
            <p:ph type="body" idx="1"/>
          </p:nvPr>
        </p:nvSpPr>
        <p:spPr bwMode="auto">
          <a:xfrm>
            <a:off x="497724" y="2732300"/>
            <a:ext cx="8178731" cy="1811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atin typeface="+mn-lt"/>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99-Arz-1">
    <p:bg>
      <p:bgPr>
        <a:blipFill>
          <a:blip r:embed="rId2">
            <a:lum/>
          </a:blip>
          <a:srcRect t="8333" b="8333"/>
          <a:stretch/>
        </a:blipFill>
        <a:effectLst/>
      </p:bgPr>
    </p:bg>
    <p:spTree>
      <p:nvGrpSpPr>
        <p:cNvPr id="1" name=""/>
        <p:cNvGrpSpPr/>
        <p:nvPr/>
      </p:nvGrpSpPr>
      <p:grpSpPr bwMode="auto">
        <a:xfrm>
          <a:off x="0" y="0"/>
          <a:ext cx="0" cy="0"/>
          <a:chOff x="0" y="0"/>
          <a:chExt cx="0" cy="0"/>
        </a:xfrm>
      </p:grpSpPr>
      <p:pic>
        <p:nvPicPr>
          <p:cNvPr id="9" name="Resim 8"/>
          <p:cNvPicPr>
            <a:picLocks noChangeAspect="1"/>
          </p:cNvPicPr>
          <p:nvPr userDrawn="1"/>
        </p:nvPicPr>
        <p:blipFill>
          <a:blip r:embed="rId3"/>
          <a:stretch/>
        </p:blipFill>
        <p:spPr bwMode="auto">
          <a:xfrm>
            <a:off x="5971990" y="831168"/>
            <a:ext cx="1920997" cy="1456706"/>
          </a:xfrm>
          <a:prstGeom prst="rect">
            <a:avLst/>
          </a:prstGeom>
        </p:spPr>
      </p:pic>
      <p:pic>
        <p:nvPicPr>
          <p:cNvPr id="10" name="Resim 9"/>
          <p:cNvPicPr>
            <a:picLocks noChangeAspect="1"/>
          </p:cNvPicPr>
          <p:nvPr userDrawn="1"/>
        </p:nvPicPr>
        <p:blipFill>
          <a:blip r:embed="rId4"/>
          <a:stretch/>
        </p:blipFill>
        <p:spPr bwMode="auto">
          <a:xfrm>
            <a:off x="1310431" y="771550"/>
            <a:ext cx="1619121" cy="1619121"/>
          </a:xfrm>
          <a:prstGeom prst="rect">
            <a:avLst/>
          </a:prstGeom>
        </p:spPr>
      </p:pic>
      <p:pic>
        <p:nvPicPr>
          <p:cNvPr id="11" name="Resim 10"/>
          <p:cNvPicPr>
            <a:picLocks noChangeAspect="1"/>
          </p:cNvPicPr>
          <p:nvPr userDrawn="1"/>
        </p:nvPicPr>
        <p:blipFill>
          <a:blip r:embed="rId5"/>
          <a:stretch/>
        </p:blipFill>
        <p:spPr bwMode="auto">
          <a:xfrm>
            <a:off x="3755892" y="778051"/>
            <a:ext cx="1645309" cy="1721692"/>
          </a:xfrm>
          <a:prstGeom prst="rect">
            <a:avLst/>
          </a:prstGeom>
        </p:spPr>
      </p:pic>
      <p:sp>
        <p:nvSpPr>
          <p:cNvPr id="8" name="Metin kutusu 7"/>
          <p:cNvSpPr txBox="1"/>
          <p:nvPr userDrawn="1"/>
        </p:nvSpPr>
        <p:spPr bwMode="auto">
          <a:xfrm>
            <a:off x="3665486" y="3484830"/>
            <a:ext cx="1914307" cy="523220"/>
          </a:xfrm>
          <a:prstGeom prst="rect">
            <a:avLst/>
          </a:prstGeom>
          <a:noFill/>
        </p:spPr>
        <p:txBody>
          <a:bodyPr wrap="none" rtlCol="0">
            <a:spAutoFit/>
          </a:bodyPr>
          <a:lstStyle/>
          <a:p>
            <a:pPr>
              <a:defRPr/>
            </a:pPr>
            <a:r>
              <a:rPr lang="tr-TR" sz="2800" b="1">
                <a:solidFill>
                  <a:schemeClr val="bg1"/>
                </a:solidFill>
              </a:rPr>
              <a:t>Arz ederim.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tr-TR"/>
              <a:t>Asıl başlık stili için tıklatın</a:t>
            </a:r>
          </a:p>
        </p:txBody>
      </p:sp>
      <p:sp>
        <p:nvSpPr>
          <p:cNvPr id="3" name="Metin Yer Tutucusu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tr-TR"/>
              <a:t>Asıl metin stillerini düzenlemek için tıklatın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p>
        </p:txBody>
      </p:sp>
      <p:sp>
        <p:nvSpPr>
          <p:cNvPr id="4" name="Veri Yer Tutucusu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Segoe UI"/>
                <a:cs typeface="Segoe UI"/>
              </a:defRPr>
            </a:lvl1pPr>
          </a:lstStyle>
          <a:p>
            <a:pPr>
              <a:defRPr/>
            </a:pPr>
            <a:fld id="{B195FE5D-AE38-4161-AAAF-85EF3F986A85}" type="datetime1">
              <a:rPr lang="tr-TR"/>
              <a:t>13.02.2024</a:t>
            </a:fld>
            <a:endParaRPr lang="tr-TR"/>
          </a:p>
        </p:txBody>
      </p:sp>
      <p:sp>
        <p:nvSpPr>
          <p:cNvPr id="5" name="Altbilgi Yer Tutucusu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Segoe UI"/>
                <a:cs typeface="Segoe UI"/>
              </a:defRPr>
            </a:lvl1pPr>
          </a:lstStyle>
          <a:p>
            <a:pPr>
              <a:defRPr/>
            </a:pPr>
            <a:endParaRPr lang="tr-TR"/>
          </a:p>
        </p:txBody>
      </p:sp>
      <p:sp>
        <p:nvSpPr>
          <p:cNvPr id="6" name="Slayt Numarası Yer Tutucusu 5"/>
          <p:cNvSpPr>
            <a:spLocks noGrp="1"/>
          </p:cNvSpPr>
          <p:nvPr>
            <p:ph type="sldNum" sz="quarter" idx="4"/>
          </p:nvPr>
        </p:nvSpPr>
        <p:spPr bwMode="auto">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Segoe UI"/>
                <a:cs typeface="Segoe UI"/>
              </a:defRPr>
            </a:lvl1pPr>
          </a:lstStyle>
          <a:p>
            <a:pPr>
              <a:defRPr/>
            </a:pPr>
            <a:fld id="{814055CB-6749-4ED7-ACBE-ED6A95F3283D}" type="slidenum">
              <a:rPr lang="tr-T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ctr" defTabSz="914400">
        <a:spcBef>
          <a:spcPts val="0"/>
        </a:spcBef>
        <a:buNone/>
        <a:defRPr sz="4400">
          <a:solidFill>
            <a:schemeClr val="tx1"/>
          </a:solidFill>
          <a:latin typeface="Segoe UI"/>
          <a:ea typeface="+mj-ea"/>
          <a:cs typeface="Segoe UI"/>
        </a:defRPr>
      </a:lvl1pPr>
    </p:titleStyle>
    <p:bodyStyle>
      <a:lvl1pPr marL="342900" indent="-342900" algn="l" defTabSz="914400">
        <a:spcBef>
          <a:spcPts val="0"/>
        </a:spcBef>
        <a:buFont typeface="Arial"/>
        <a:buChar char="•"/>
        <a:defRPr sz="3200">
          <a:solidFill>
            <a:schemeClr val="tx1"/>
          </a:solidFill>
          <a:latin typeface="Segoe UI"/>
          <a:ea typeface="+mn-ea"/>
          <a:cs typeface="Segoe UI"/>
        </a:defRPr>
      </a:lvl1pPr>
      <a:lvl2pPr marL="742950" indent="-285750" algn="l" defTabSz="914400">
        <a:spcBef>
          <a:spcPts val="0"/>
        </a:spcBef>
        <a:buFont typeface="Arial"/>
        <a:buChar char="–"/>
        <a:defRPr sz="2800">
          <a:solidFill>
            <a:schemeClr val="tx1"/>
          </a:solidFill>
          <a:latin typeface="Segoe UI"/>
          <a:ea typeface="+mn-ea"/>
          <a:cs typeface="Segoe UI"/>
        </a:defRPr>
      </a:lvl2pPr>
      <a:lvl3pPr marL="1143000" indent="-228600" algn="l" defTabSz="914400">
        <a:spcBef>
          <a:spcPts val="0"/>
        </a:spcBef>
        <a:buFont typeface="Arial"/>
        <a:buChar char="•"/>
        <a:defRPr sz="2400">
          <a:solidFill>
            <a:schemeClr val="tx1"/>
          </a:solidFill>
          <a:latin typeface="Segoe UI"/>
          <a:ea typeface="+mn-ea"/>
          <a:cs typeface="Segoe UI"/>
        </a:defRPr>
      </a:lvl3pPr>
      <a:lvl4pPr marL="1600200" indent="-228600" algn="l" defTabSz="914400">
        <a:spcBef>
          <a:spcPts val="0"/>
        </a:spcBef>
        <a:buFont typeface="Arial"/>
        <a:buChar char="–"/>
        <a:defRPr sz="2000">
          <a:solidFill>
            <a:schemeClr val="tx1"/>
          </a:solidFill>
          <a:latin typeface="Segoe UI"/>
          <a:ea typeface="+mn-ea"/>
          <a:cs typeface="Segoe UI"/>
        </a:defRPr>
      </a:lvl4pPr>
      <a:lvl5pPr marL="2057400" indent="-228600" algn="l" defTabSz="914400">
        <a:spcBef>
          <a:spcPts val="0"/>
        </a:spcBef>
        <a:buFont typeface="Arial"/>
        <a:buChar char="»"/>
        <a:defRPr sz="2000">
          <a:solidFill>
            <a:schemeClr val="tx1"/>
          </a:solidFill>
          <a:latin typeface="Segoe UI"/>
          <a:ea typeface="+mn-ea"/>
          <a:cs typeface="Segoe UI"/>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mc:Choice xmlns="" xmlns:m="http://schemas.openxmlformats.org/officeDocument/2006/math" xmlns:w="http://schemas.openxmlformats.org/wordprocessingml/2006/main" xmlns:p159="http://schemas.microsoft.com/office/powerpoint/2015/09/main" xmlns:p14="http://schemas.microsoft.com/office/powerpoint/2010/main" Requires="p159">
      <p:transition p14:dur="2000" advClick="1"/>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a:t>
            </a:r>
            <a:endParaRPr lang="tr-TR" dirty="0"/>
          </a:p>
        </p:txBody>
      </p:sp>
      <p:sp>
        <p:nvSpPr>
          <p:cNvPr id="5" name="Metin Yer Tutucusu 4"/>
          <p:cNvSpPr>
            <a:spLocks noGrp="1"/>
          </p:cNvSpPr>
          <p:nvPr>
            <p:ph type="body" sz="quarter" idx="12"/>
          </p:nvPr>
        </p:nvSpPr>
        <p:spPr/>
        <p:txBody>
          <a:bodyPr/>
          <a:lstStyle/>
          <a:p>
            <a:r>
              <a:rPr lang="tr-TR" dirty="0" smtClean="0"/>
              <a:t>BAŞVURU SAHİBİ VE ORTAKLARI</a:t>
            </a:r>
            <a:endParaRPr lang="tr-TR" dirty="0"/>
          </a:p>
        </p:txBody>
      </p:sp>
      <p:graphicFrame>
        <p:nvGraphicFramePr>
          <p:cNvPr id="6" name="Diyagram 5"/>
          <p:cNvGraphicFramePr/>
          <p:nvPr>
            <p:extLst>
              <p:ext uri="{D42A27DB-BD31-4B8C-83A1-F6EECF244321}">
                <p14:modId xmlns:p14="http://schemas.microsoft.com/office/powerpoint/2010/main" val="340778472"/>
              </p:ext>
            </p:extLst>
          </p:nvPr>
        </p:nvGraphicFramePr>
        <p:xfrm>
          <a:off x="1331640" y="934506"/>
          <a:ext cx="7272808" cy="4037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72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a:t>
            </a:r>
            <a:endParaRPr lang="tr-TR" dirty="0"/>
          </a:p>
        </p:txBody>
      </p:sp>
      <p:sp>
        <p:nvSpPr>
          <p:cNvPr id="5" name="Metin Yer Tutucusu 4"/>
          <p:cNvSpPr>
            <a:spLocks noGrp="1"/>
          </p:cNvSpPr>
          <p:nvPr>
            <p:ph type="body" sz="quarter" idx="12"/>
          </p:nvPr>
        </p:nvSpPr>
        <p:spPr/>
        <p:txBody>
          <a:bodyPr/>
          <a:lstStyle/>
          <a:p>
            <a:r>
              <a:rPr lang="tr-TR" dirty="0" smtClean="0"/>
              <a:t>BAŞVURU SAHİBİ VE ORTAKLARI</a:t>
            </a:r>
            <a:endParaRPr lang="tr-TR" dirty="0"/>
          </a:p>
        </p:txBody>
      </p:sp>
      <p:graphicFrame>
        <p:nvGraphicFramePr>
          <p:cNvPr id="7" name="Diyagram 6"/>
          <p:cNvGraphicFramePr/>
          <p:nvPr>
            <p:extLst>
              <p:ext uri="{D42A27DB-BD31-4B8C-83A1-F6EECF244321}">
                <p14:modId xmlns:p14="http://schemas.microsoft.com/office/powerpoint/2010/main" val="7889200"/>
              </p:ext>
            </p:extLst>
          </p:nvPr>
        </p:nvGraphicFramePr>
        <p:xfrm>
          <a:off x="1691680" y="1131590"/>
          <a:ext cx="6523063" cy="336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95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a:t>
            </a:r>
            <a:endParaRPr lang="tr-TR" dirty="0"/>
          </a:p>
        </p:txBody>
      </p:sp>
      <p:sp>
        <p:nvSpPr>
          <p:cNvPr id="5" name="Metin Yer Tutucusu 4"/>
          <p:cNvSpPr>
            <a:spLocks noGrp="1"/>
          </p:cNvSpPr>
          <p:nvPr>
            <p:ph type="body" sz="quarter" idx="12"/>
          </p:nvPr>
        </p:nvSpPr>
        <p:spPr/>
        <p:txBody>
          <a:bodyPr/>
          <a:lstStyle/>
          <a:p>
            <a:r>
              <a:rPr lang="tr-TR" dirty="0" smtClean="0"/>
              <a:t>FAALİYETLER</a:t>
            </a:r>
            <a:endParaRPr lang="tr-TR" dirty="0"/>
          </a:p>
        </p:txBody>
      </p:sp>
      <p:graphicFrame>
        <p:nvGraphicFramePr>
          <p:cNvPr id="7" name="Diyagram 6"/>
          <p:cNvGraphicFramePr/>
          <p:nvPr>
            <p:extLst>
              <p:ext uri="{D42A27DB-BD31-4B8C-83A1-F6EECF244321}">
                <p14:modId xmlns:p14="http://schemas.microsoft.com/office/powerpoint/2010/main" val="381185332"/>
              </p:ext>
            </p:extLst>
          </p:nvPr>
        </p:nvGraphicFramePr>
        <p:xfrm>
          <a:off x="1187624" y="754506"/>
          <a:ext cx="6585669" cy="221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val="1758061965"/>
              </p:ext>
            </p:extLst>
          </p:nvPr>
        </p:nvGraphicFramePr>
        <p:xfrm>
          <a:off x="1403647" y="2958160"/>
          <a:ext cx="6153621" cy="19338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91862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 FAALİYETLER</a:t>
            </a:r>
            <a:endParaRPr lang="tr-TR" dirty="0"/>
          </a:p>
        </p:txBody>
      </p:sp>
      <p:sp>
        <p:nvSpPr>
          <p:cNvPr id="5" name="Metin Yer Tutucusu 4"/>
          <p:cNvSpPr>
            <a:spLocks noGrp="1"/>
          </p:cNvSpPr>
          <p:nvPr>
            <p:ph type="body" sz="quarter" idx="12"/>
          </p:nvPr>
        </p:nvSpPr>
        <p:spPr>
          <a:xfrm>
            <a:off x="252413" y="771550"/>
            <a:ext cx="8639587" cy="663598"/>
          </a:xfrm>
        </p:spPr>
        <p:txBody>
          <a:bodyPr/>
          <a:lstStyle/>
          <a:p>
            <a:r>
              <a:rPr lang="tr-TR" dirty="0" smtClean="0"/>
              <a:t>ÖRNEK PROJE KONULARI</a:t>
            </a:r>
          </a:p>
          <a:p>
            <a:r>
              <a:rPr lang="tr-TR" dirty="0" smtClean="0">
                <a:effectLst>
                  <a:outerShdw blurRad="38100" dist="38100" dir="2700000" algn="tl">
                    <a:srgbClr val="000000">
                      <a:alpha val="43137"/>
                    </a:srgbClr>
                  </a:outerShdw>
                </a:effectLst>
              </a:rPr>
              <a:t>Öncelik 1.</a:t>
            </a:r>
            <a:r>
              <a:rPr lang="tr-TR" dirty="0"/>
              <a:t> </a:t>
            </a:r>
            <a:r>
              <a:rPr lang="tr-TR" dirty="0">
                <a:effectLst>
                  <a:outerShdw blurRad="38100" dist="38100" dir="2700000" algn="tl">
                    <a:srgbClr val="000000">
                      <a:alpha val="43137"/>
                    </a:srgbClr>
                  </a:outerShdw>
                </a:effectLst>
              </a:rPr>
              <a:t>Ekoturizm ve doğa sporlarında tanıtım ve markalaşmanın sağlanması</a:t>
            </a:r>
            <a:r>
              <a:rPr lang="tr-TR" dirty="0" smtClean="0">
                <a:effectLst>
                  <a:outerShdw blurRad="38100" dist="38100" dir="2700000" algn="tl">
                    <a:srgbClr val="000000">
                      <a:alpha val="43137"/>
                    </a:srgbClr>
                  </a:outerShdw>
                </a:effectLst>
              </a:rPr>
              <a:t> </a:t>
            </a:r>
            <a:endParaRPr lang="tr-TR" dirty="0">
              <a:effectLst>
                <a:outerShdw blurRad="38100" dist="38100" dir="2700000" algn="tl">
                  <a:srgbClr val="000000">
                    <a:alpha val="43137"/>
                  </a:srgbClr>
                </a:outerShdw>
              </a:effectLst>
            </a:endParaRPr>
          </a:p>
        </p:txBody>
      </p:sp>
      <p:graphicFrame>
        <p:nvGraphicFramePr>
          <p:cNvPr id="6" name="Diyagram 5"/>
          <p:cNvGraphicFramePr/>
          <p:nvPr>
            <p:extLst>
              <p:ext uri="{D42A27DB-BD31-4B8C-83A1-F6EECF244321}">
                <p14:modId xmlns:p14="http://schemas.microsoft.com/office/powerpoint/2010/main" val="2159541963"/>
              </p:ext>
            </p:extLst>
          </p:nvPr>
        </p:nvGraphicFramePr>
        <p:xfrm>
          <a:off x="899592" y="1203598"/>
          <a:ext cx="7074739" cy="403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9932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 FAALİYETLER</a:t>
            </a:r>
            <a:endParaRPr lang="tr-TR" dirty="0"/>
          </a:p>
        </p:txBody>
      </p:sp>
      <p:sp>
        <p:nvSpPr>
          <p:cNvPr id="5" name="Metin Yer Tutucusu 4"/>
          <p:cNvSpPr>
            <a:spLocks noGrp="1"/>
          </p:cNvSpPr>
          <p:nvPr>
            <p:ph type="body" sz="quarter" idx="12"/>
          </p:nvPr>
        </p:nvSpPr>
        <p:spPr>
          <a:xfrm>
            <a:off x="252413" y="771550"/>
            <a:ext cx="8639587" cy="663598"/>
          </a:xfrm>
        </p:spPr>
        <p:txBody>
          <a:bodyPr/>
          <a:lstStyle/>
          <a:p>
            <a:r>
              <a:rPr lang="tr-TR" dirty="0" smtClean="0"/>
              <a:t>ÖRNEK PROJE KONULARI</a:t>
            </a:r>
          </a:p>
          <a:p>
            <a:r>
              <a:rPr lang="tr-TR" dirty="0" smtClean="0">
                <a:effectLst>
                  <a:outerShdw blurRad="38100" dist="38100" dir="2700000" algn="tl">
                    <a:srgbClr val="000000">
                      <a:alpha val="43137"/>
                    </a:srgbClr>
                  </a:outerShdw>
                </a:effectLst>
              </a:rPr>
              <a:t>Öncelik 2.</a:t>
            </a:r>
            <a:r>
              <a:rPr lang="tr-TR" dirty="0" smtClean="0"/>
              <a:t> </a:t>
            </a:r>
            <a:r>
              <a:rPr lang="tr-TR" dirty="0">
                <a:effectLst>
                  <a:outerShdw blurRad="38100" dist="38100" dir="2700000" algn="tl">
                    <a:srgbClr val="000000">
                      <a:alpha val="43137"/>
                    </a:srgbClr>
                  </a:outerShdw>
                </a:effectLst>
              </a:rPr>
              <a:t>Ekoturizm ve doğa sporlarında planlama, </a:t>
            </a:r>
            <a:r>
              <a:rPr lang="tr-TR" dirty="0" err="1">
                <a:effectLst>
                  <a:outerShdw blurRad="38100" dist="38100" dir="2700000" algn="tl">
                    <a:srgbClr val="000000">
                      <a:alpha val="43137"/>
                    </a:srgbClr>
                  </a:outerShdw>
                </a:effectLst>
              </a:rPr>
              <a:t>rotalama</a:t>
            </a:r>
            <a:r>
              <a:rPr lang="tr-TR" dirty="0">
                <a:effectLst>
                  <a:outerShdw blurRad="38100" dist="38100" dir="2700000" algn="tl">
                    <a:srgbClr val="000000">
                      <a:alpha val="43137"/>
                    </a:srgbClr>
                  </a:outerShdw>
                </a:effectLst>
              </a:rPr>
              <a:t> ve etkinlik geliştirilmesi</a:t>
            </a:r>
          </a:p>
        </p:txBody>
      </p:sp>
      <p:graphicFrame>
        <p:nvGraphicFramePr>
          <p:cNvPr id="6" name="Diyagram 5"/>
          <p:cNvGraphicFramePr/>
          <p:nvPr>
            <p:extLst>
              <p:ext uri="{D42A27DB-BD31-4B8C-83A1-F6EECF244321}">
                <p14:modId xmlns:p14="http://schemas.microsoft.com/office/powerpoint/2010/main" val="1130094425"/>
              </p:ext>
            </p:extLst>
          </p:nvPr>
        </p:nvGraphicFramePr>
        <p:xfrm>
          <a:off x="899592" y="1563638"/>
          <a:ext cx="7074739" cy="345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934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 FAALİYETLER</a:t>
            </a:r>
            <a:endParaRPr lang="tr-TR" dirty="0"/>
          </a:p>
        </p:txBody>
      </p:sp>
      <p:sp>
        <p:nvSpPr>
          <p:cNvPr id="5" name="Metin Yer Tutucusu 4"/>
          <p:cNvSpPr>
            <a:spLocks noGrp="1"/>
          </p:cNvSpPr>
          <p:nvPr>
            <p:ph type="body" sz="quarter" idx="12"/>
          </p:nvPr>
        </p:nvSpPr>
        <p:spPr>
          <a:xfrm>
            <a:off x="252413" y="771550"/>
            <a:ext cx="8639587" cy="663598"/>
          </a:xfrm>
        </p:spPr>
        <p:txBody>
          <a:bodyPr/>
          <a:lstStyle/>
          <a:p>
            <a:r>
              <a:rPr lang="tr-TR" dirty="0" smtClean="0"/>
              <a:t>ÖRNEK PROJE KONULARI</a:t>
            </a:r>
          </a:p>
          <a:p>
            <a:r>
              <a:rPr lang="tr-TR" dirty="0" smtClean="0">
                <a:effectLst>
                  <a:outerShdw blurRad="38100" dist="38100" dir="2700000" algn="tl">
                    <a:srgbClr val="000000">
                      <a:alpha val="43137"/>
                    </a:srgbClr>
                  </a:outerShdw>
                </a:effectLst>
              </a:rPr>
              <a:t>Öncelik 3.</a:t>
            </a:r>
            <a:r>
              <a:rPr lang="tr-TR" dirty="0" smtClean="0"/>
              <a:t> </a:t>
            </a:r>
            <a:r>
              <a:rPr lang="tr-TR" dirty="0"/>
              <a:t>Ekoturizm ve doğa sporlarında yer alan aktörlerde kurumsallaşma ve hizmet kalitesinin arttırılması </a:t>
            </a:r>
            <a:endParaRPr lang="tr-TR" dirty="0">
              <a:effectLst>
                <a:outerShdw blurRad="38100" dist="38100" dir="2700000" algn="tl">
                  <a:srgbClr val="000000">
                    <a:alpha val="43137"/>
                  </a:srgbClr>
                </a:outerShdw>
              </a:effectLst>
            </a:endParaRPr>
          </a:p>
        </p:txBody>
      </p:sp>
      <p:graphicFrame>
        <p:nvGraphicFramePr>
          <p:cNvPr id="6" name="Diyagram 5"/>
          <p:cNvGraphicFramePr/>
          <p:nvPr>
            <p:extLst>
              <p:ext uri="{D42A27DB-BD31-4B8C-83A1-F6EECF244321}">
                <p14:modId xmlns:p14="http://schemas.microsoft.com/office/powerpoint/2010/main" val="3878701766"/>
              </p:ext>
            </p:extLst>
          </p:nvPr>
        </p:nvGraphicFramePr>
        <p:xfrm>
          <a:off x="899592" y="1666698"/>
          <a:ext cx="7074739" cy="3569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88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 FAALİYETLER</a:t>
            </a:r>
            <a:endParaRPr lang="tr-TR" dirty="0"/>
          </a:p>
        </p:txBody>
      </p:sp>
      <p:sp>
        <p:nvSpPr>
          <p:cNvPr id="5" name="Metin Yer Tutucusu 4"/>
          <p:cNvSpPr>
            <a:spLocks noGrp="1"/>
          </p:cNvSpPr>
          <p:nvPr>
            <p:ph type="body" sz="quarter" idx="12"/>
          </p:nvPr>
        </p:nvSpPr>
        <p:spPr>
          <a:xfrm>
            <a:off x="252413" y="654237"/>
            <a:ext cx="8639587" cy="663598"/>
          </a:xfrm>
        </p:spPr>
        <p:txBody>
          <a:bodyPr/>
          <a:lstStyle/>
          <a:p>
            <a:r>
              <a:rPr lang="tr-TR" dirty="0" smtClean="0"/>
              <a:t>ÖRNEK PROJE KONULARI</a:t>
            </a:r>
          </a:p>
          <a:p>
            <a:r>
              <a:rPr lang="tr-TR" dirty="0" smtClean="0">
                <a:effectLst>
                  <a:outerShdw blurRad="38100" dist="38100" dir="2700000" algn="tl">
                    <a:srgbClr val="000000">
                      <a:alpha val="43137"/>
                    </a:srgbClr>
                  </a:outerShdw>
                </a:effectLst>
              </a:rPr>
              <a:t>Öncelik 4.</a:t>
            </a:r>
            <a:r>
              <a:rPr lang="tr-TR" dirty="0" smtClean="0"/>
              <a:t> </a:t>
            </a:r>
            <a:r>
              <a:rPr lang="tr-TR" dirty="0">
                <a:effectLst>
                  <a:outerShdw blurRad="38100" dist="38100" dir="2700000" algn="tl">
                    <a:srgbClr val="000000">
                      <a:alpha val="43137"/>
                    </a:srgbClr>
                  </a:outerShdw>
                </a:effectLst>
              </a:rPr>
              <a:t>Doğa ve kültür turizminin geliştirilmesi</a:t>
            </a:r>
          </a:p>
        </p:txBody>
      </p:sp>
      <p:graphicFrame>
        <p:nvGraphicFramePr>
          <p:cNvPr id="6" name="Diyagram 5"/>
          <p:cNvGraphicFramePr/>
          <p:nvPr>
            <p:extLst>
              <p:ext uri="{D42A27DB-BD31-4B8C-83A1-F6EECF244321}">
                <p14:modId xmlns:p14="http://schemas.microsoft.com/office/powerpoint/2010/main" val="1472134844"/>
              </p:ext>
            </p:extLst>
          </p:nvPr>
        </p:nvGraphicFramePr>
        <p:xfrm>
          <a:off x="1034630" y="1432072"/>
          <a:ext cx="7074739" cy="3569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390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52000" y="987574"/>
            <a:ext cx="8568472" cy="3960440"/>
          </a:xfrm>
        </p:spPr>
        <p:txBody>
          <a:bodyPr>
            <a:normAutofit fontScale="92500" lnSpcReduction="20000"/>
          </a:bodyPr>
          <a:lstStyle/>
          <a:p>
            <a:pPr marL="342900" indent="-342900" algn="just">
              <a:buFont typeface="Wingdings" panose="05000000000000000000" pitchFamily="2" charset="2"/>
              <a:buChar char="ü"/>
            </a:pPr>
            <a:r>
              <a:rPr lang="tr-TR" dirty="0"/>
              <a:t>Teknik desteğin hizmet alımı yoluyla sağlanması halinde, </a:t>
            </a:r>
            <a:r>
              <a:rPr lang="tr-TR" b="1" i="1" u="sng" dirty="0"/>
              <a:t>sadece uzman giderleri (yol ve konaklama dâhil) hizmet alımı çerçevesinde ajans tarafından karşılanır.</a:t>
            </a:r>
            <a:r>
              <a:rPr lang="tr-TR" dirty="0"/>
              <a:t> </a:t>
            </a:r>
            <a:endParaRPr lang="tr-TR" dirty="0" smtClean="0"/>
          </a:p>
          <a:p>
            <a:pPr marL="342900" indent="-342900" algn="just">
              <a:buFont typeface="Wingdings" panose="05000000000000000000" pitchFamily="2" charset="2"/>
              <a:buChar char="ü"/>
            </a:pPr>
            <a:r>
              <a:rPr lang="tr-TR" dirty="0" smtClean="0"/>
              <a:t>Teknik </a:t>
            </a:r>
            <a:r>
              <a:rPr lang="tr-TR" dirty="0"/>
              <a:t>desteğin gerçekleştirilmesi için </a:t>
            </a:r>
            <a:r>
              <a:rPr lang="tr-TR" u="sng" dirty="0"/>
              <a:t>sarf malzemesine </a:t>
            </a:r>
            <a:r>
              <a:rPr lang="tr-TR" dirty="0"/>
              <a:t>ihtiyaç duyulması, bunların yararlanıcı tarafından sağlanamaması ve Ajansın uygun görmesi durumunda, teknik desteğin </a:t>
            </a:r>
            <a:r>
              <a:rPr lang="tr-TR" u="sng" dirty="0"/>
              <a:t>toplam maliyetinin yüzde 5’ini geçmeyecek </a:t>
            </a:r>
            <a:r>
              <a:rPr lang="tr-TR" dirty="0"/>
              <a:t>şekilde bu malzemeler destek kapsamında sağlanabilir</a:t>
            </a:r>
            <a:r>
              <a:rPr lang="tr-TR" dirty="0" smtClean="0"/>
              <a:t>.</a:t>
            </a:r>
            <a:endParaRPr lang="tr-TR" dirty="0"/>
          </a:p>
          <a:p>
            <a:pPr marL="342900" indent="-342900" algn="just">
              <a:buFont typeface="Wingdings" panose="05000000000000000000" pitchFamily="2" charset="2"/>
              <a:buChar char="ü"/>
            </a:pPr>
            <a:r>
              <a:rPr lang="tr-TR" dirty="0"/>
              <a:t>Teknik destek faaliyetlerinin gerçekleştirilebilmesi için gerekli çalışma materyalleri ile eğitim, </a:t>
            </a:r>
            <a:r>
              <a:rPr lang="tr-TR" dirty="0" err="1"/>
              <a:t>çalıştay</a:t>
            </a:r>
            <a:r>
              <a:rPr lang="tr-TR" dirty="0"/>
              <a:t> vb. çalışmaların organizasyonuna ait harcamalar (eğitimin verileceği yere ait kira bedeli, </a:t>
            </a:r>
            <a:r>
              <a:rPr lang="tr-TR" dirty="0" err="1"/>
              <a:t>kurudite</a:t>
            </a:r>
            <a:r>
              <a:rPr lang="tr-TR" dirty="0"/>
              <a:t> ikramları, hedef grupların ulaşım giderleri vb.) ve diğer gereklilikler yararlanıcı veya ortağı tarafından karşılanır. </a:t>
            </a:r>
          </a:p>
          <a:p>
            <a:endParaRPr lang="tr-TR" dirty="0"/>
          </a:p>
        </p:txBody>
      </p:sp>
      <p:sp>
        <p:nvSpPr>
          <p:cNvPr id="3" name="Unvan 2"/>
          <p:cNvSpPr>
            <a:spLocks noGrp="1"/>
          </p:cNvSpPr>
          <p:nvPr>
            <p:ph type="title"/>
          </p:nvPr>
        </p:nvSpPr>
        <p:spPr/>
        <p:txBody>
          <a:bodyPr/>
          <a:lstStyle/>
          <a:p>
            <a:r>
              <a:rPr lang="tr-TR" dirty="0" smtClean="0"/>
              <a:t>UYGUNLUK KRİTERLERİ</a:t>
            </a:r>
            <a:endParaRPr lang="tr-TR" dirty="0"/>
          </a:p>
        </p:txBody>
      </p:sp>
      <p:sp>
        <p:nvSpPr>
          <p:cNvPr id="5" name="Metin Yer Tutucusu 4"/>
          <p:cNvSpPr>
            <a:spLocks noGrp="1"/>
          </p:cNvSpPr>
          <p:nvPr>
            <p:ph type="body" sz="quarter" idx="12"/>
          </p:nvPr>
        </p:nvSpPr>
        <p:spPr/>
        <p:txBody>
          <a:bodyPr/>
          <a:lstStyle/>
          <a:p>
            <a:r>
              <a:rPr lang="tr-TR" dirty="0"/>
              <a:t>MALİYETLER</a:t>
            </a:r>
          </a:p>
        </p:txBody>
      </p:sp>
    </p:spTree>
    <p:extLst>
      <p:ext uri="{BB962C8B-B14F-4D97-AF65-F5344CB8AC3E}">
        <p14:creationId xmlns:p14="http://schemas.microsoft.com/office/powerpoint/2010/main" val="3732760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BAŞVURU ŞEKLİ VE YAPILACAK İŞLEMLER</a:t>
            </a:r>
            <a:endParaRPr lang="tr-TR" dirty="0"/>
          </a:p>
        </p:txBody>
      </p:sp>
      <p:pic>
        <p:nvPicPr>
          <p:cNvPr id="6" name="İçerik Yer Tutucusu 5"/>
          <p:cNvPicPr>
            <a:picLocks noGrp="1" noChangeAspect="1"/>
          </p:cNvPicPr>
          <p:nvPr>
            <p:ph sz="quarter" idx="11"/>
          </p:nvPr>
        </p:nvPicPr>
        <p:blipFill>
          <a:blip r:embed="rId2"/>
          <a:stretch>
            <a:fillRect/>
          </a:stretch>
        </p:blipFill>
        <p:spPr>
          <a:xfrm>
            <a:off x="371681" y="2821903"/>
            <a:ext cx="4319588" cy="1292131"/>
          </a:xfrm>
          <a:prstGeom prst="rect">
            <a:avLst/>
          </a:prstGeom>
        </p:spPr>
      </p:pic>
      <p:sp>
        <p:nvSpPr>
          <p:cNvPr id="7" name="Dikdörtgen 6"/>
          <p:cNvSpPr/>
          <p:nvPr/>
        </p:nvSpPr>
        <p:spPr>
          <a:xfrm>
            <a:off x="314521" y="4435186"/>
            <a:ext cx="3977680" cy="261610"/>
          </a:xfrm>
          <a:prstGeom prst="rect">
            <a:avLst/>
          </a:prstGeom>
        </p:spPr>
        <p:txBody>
          <a:bodyPr wrap="square">
            <a:spAutoFit/>
          </a:bodyPr>
          <a:lstStyle/>
          <a:p>
            <a:r>
              <a:rPr lang="tr-TR" sz="1100" b="1" dirty="0"/>
              <a:t>https://kaysuygulama.sanayi.gov.tr/Kays/KaysIstemci/giris.jsp</a:t>
            </a:r>
          </a:p>
        </p:txBody>
      </p:sp>
      <p:sp>
        <p:nvSpPr>
          <p:cNvPr id="10" name="Beşgen 9"/>
          <p:cNvSpPr/>
          <p:nvPr/>
        </p:nvSpPr>
        <p:spPr>
          <a:xfrm>
            <a:off x="323528" y="659503"/>
            <a:ext cx="5249017" cy="18324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t>Başvuruların, Kalkınma Ajansları Yönetim Sistemi </a:t>
            </a:r>
            <a:r>
              <a:rPr lang="tr-TR" sz="1400" dirty="0" smtClean="0"/>
              <a:t>(KAYS) </a:t>
            </a:r>
            <a:r>
              <a:rPr lang="tr-TR" sz="1400" dirty="0"/>
              <a:t>online sisteminde yer alan başvuru formunun doldurulması ve talep edilen diğer belgelerin sisteme yüklenmesi ile gerçekleştirilmesi zorunludur. </a:t>
            </a:r>
            <a:r>
              <a:rPr lang="tr-TR" sz="1400" b="1" dirty="0"/>
              <a:t>Kalkınma Ajansları Yönetim Sistemine (KAYS) yapılmayan başvurular kesinlikle kabul edilmeyecektir.</a:t>
            </a:r>
            <a:endParaRPr lang="tr-TR" sz="1400" dirty="0"/>
          </a:p>
        </p:txBody>
      </p:sp>
      <p:sp>
        <p:nvSpPr>
          <p:cNvPr id="13" name="Beşgen 12"/>
          <p:cNvSpPr/>
          <p:nvPr/>
        </p:nvSpPr>
        <p:spPr>
          <a:xfrm>
            <a:off x="4860032" y="2436136"/>
            <a:ext cx="4104456" cy="16561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ü"/>
            </a:pPr>
            <a:r>
              <a:rPr lang="tr-TR" sz="1400" dirty="0"/>
              <a:t>E-imza ile taahhütname sunulmalıdır. / E-imza kullanmayanlar ıslak imzalı/mühürlü taahhütname sunmalıdır.</a:t>
            </a:r>
          </a:p>
          <a:p>
            <a:pPr marL="285750" lvl="0" indent="-285750">
              <a:buFont typeface="Wingdings" panose="05000000000000000000" pitchFamily="2" charset="2"/>
              <a:buChar char="ü"/>
            </a:pPr>
            <a:r>
              <a:rPr lang="tr-TR" sz="1400" dirty="0"/>
              <a:t>Yalnızca başarılı proje sahiplerinden </a:t>
            </a:r>
            <a:r>
              <a:rPr lang="tr-TR" sz="1400" dirty="0" smtClean="0"/>
              <a:t>sözleşme aşamasında matbu </a:t>
            </a:r>
            <a:r>
              <a:rPr lang="tr-TR" sz="1400" dirty="0"/>
              <a:t>başvuru dosyası alınmaktadır</a:t>
            </a:r>
          </a:p>
          <a:p>
            <a:endParaRPr lang="tr-TR" sz="1400" dirty="0"/>
          </a:p>
        </p:txBody>
      </p:sp>
    </p:spTree>
    <p:extLst>
      <p:ext uri="{BB962C8B-B14F-4D97-AF65-F5344CB8AC3E}">
        <p14:creationId xmlns:p14="http://schemas.microsoft.com/office/powerpoint/2010/main" val="2642374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52000" y="987574"/>
            <a:ext cx="8280440" cy="3960440"/>
          </a:xfrm>
        </p:spPr>
        <p:txBody>
          <a:bodyPr>
            <a:normAutofit fontScale="85000" lnSpcReduction="10000"/>
          </a:bodyPr>
          <a:lstStyle/>
          <a:p>
            <a:pPr marL="342900" indent="-342900">
              <a:buFont typeface="Wingdings" panose="05000000000000000000" pitchFamily="2" charset="2"/>
              <a:buChar char="ü"/>
            </a:pPr>
            <a:r>
              <a:rPr lang="tr-TR" sz="3200" b="1" u="sng" dirty="0" smtClean="0">
                <a:effectLst>
                  <a:outerShdw blurRad="38100" dist="38100" dir="2700000" algn="tl">
                    <a:srgbClr val="000000">
                      <a:alpha val="43137"/>
                    </a:srgbClr>
                  </a:outerShdw>
                </a:effectLst>
              </a:rPr>
              <a:t>Tüm </a:t>
            </a:r>
            <a:r>
              <a:rPr lang="tr-TR" sz="3200" b="1" u="sng" dirty="0">
                <a:effectLst>
                  <a:outerShdw blurRad="38100" dist="38100" dir="2700000" algn="tl">
                    <a:srgbClr val="000000">
                      <a:alpha val="43137"/>
                    </a:srgbClr>
                  </a:outerShdw>
                </a:effectLst>
              </a:rPr>
              <a:t>başvuru sahipleri için</a:t>
            </a:r>
            <a:r>
              <a:rPr lang="tr-TR" sz="3200" u="sng" dirty="0">
                <a:effectLst>
                  <a:outerShdw blurRad="38100" dist="38100" dir="2700000" algn="tl">
                    <a:srgbClr val="000000">
                      <a:alpha val="43137"/>
                    </a:srgbClr>
                  </a:outerShdw>
                </a:effectLst>
              </a:rPr>
              <a:t>:</a:t>
            </a:r>
          </a:p>
          <a:p>
            <a:pPr lvl="0"/>
            <a:r>
              <a:rPr lang="tr-TR" dirty="0"/>
              <a:t>Sunulan teknik destek projesi kapsamında talep edilen hizmete ilişkin detayları içerir </a:t>
            </a:r>
            <a:r>
              <a:rPr lang="tr-TR" dirty="0">
                <a:solidFill>
                  <a:srgbClr val="FF0000"/>
                </a:solidFill>
              </a:rPr>
              <a:t>Teknik Şartname Formu (Ek-A)</a:t>
            </a:r>
            <a:r>
              <a:rPr lang="tr-TR" dirty="0"/>
              <a:t> </a:t>
            </a:r>
            <a:r>
              <a:rPr lang="tr-TR" u="sng" dirty="0"/>
              <a:t>(</a:t>
            </a:r>
            <a:r>
              <a:rPr lang="tr-TR" i="1" u="sng" dirty="0"/>
              <a:t>Form, Word versiyonu ile sisteme yüklenmelidir</a:t>
            </a:r>
            <a:r>
              <a:rPr lang="tr-TR" u="sng" dirty="0"/>
              <a:t>.)</a:t>
            </a:r>
            <a:endParaRPr lang="tr-TR" sz="1050" dirty="0"/>
          </a:p>
          <a:p>
            <a:pPr lvl="0"/>
            <a:r>
              <a:rPr lang="tr-TR" dirty="0">
                <a:solidFill>
                  <a:srgbClr val="FF0000"/>
                </a:solidFill>
              </a:rPr>
              <a:t>Proforma Fatura </a:t>
            </a:r>
            <a:r>
              <a:rPr lang="tr-TR" dirty="0"/>
              <a:t>(</a:t>
            </a:r>
            <a:r>
              <a:rPr lang="tr-TR" i="1" dirty="0"/>
              <a:t>en az 2 adet</a:t>
            </a:r>
            <a:r>
              <a:rPr lang="tr-TR" dirty="0"/>
              <a:t>)</a:t>
            </a:r>
          </a:p>
          <a:p>
            <a:pPr lvl="0"/>
            <a:r>
              <a:rPr lang="tr-TR" dirty="0">
                <a:solidFill>
                  <a:srgbClr val="FF0000"/>
                </a:solidFill>
              </a:rPr>
              <a:t>Özgeçmiş</a:t>
            </a:r>
            <a:r>
              <a:rPr lang="tr-TR" dirty="0"/>
              <a:t> (</a:t>
            </a:r>
            <a:r>
              <a:rPr lang="tr-TR" i="1" dirty="0"/>
              <a:t>Danışman / eğitici olarak görev alacak kişi/kişilerin özgeçmişi</a:t>
            </a:r>
            <a:r>
              <a:rPr lang="tr-TR" dirty="0"/>
              <a:t>)</a:t>
            </a:r>
          </a:p>
          <a:p>
            <a:pPr lvl="0"/>
            <a:r>
              <a:rPr lang="tr-TR" dirty="0"/>
              <a:t>Başvuru sahibinin ve (varsa) her ortak kurum/kuruluşun en üst yetkilisi tarafından imzalanmış ve mühürlenmiş; kuruluş kanunlarına atıfta bulunan, yetkili kişi veya kişilerin belirlendiği ve yetkililerin imzalarını da gösterir </a:t>
            </a:r>
            <a:r>
              <a:rPr lang="tr-TR" dirty="0" smtClean="0"/>
              <a:t>yazı </a:t>
            </a:r>
            <a:r>
              <a:rPr lang="tr-TR" dirty="0" smtClean="0">
                <a:solidFill>
                  <a:srgbClr val="FF0000"/>
                </a:solidFill>
              </a:rPr>
              <a:t>(yetkilendirme kararı) </a:t>
            </a:r>
            <a:r>
              <a:rPr lang="tr-TR" dirty="0"/>
              <a:t>(</a:t>
            </a:r>
            <a:r>
              <a:rPr lang="tr-TR" i="1" dirty="0"/>
              <a:t>Başvuru sahibi için </a:t>
            </a:r>
            <a:r>
              <a:rPr lang="tr-TR" i="1" dirty="0">
                <a:solidFill>
                  <a:srgbClr val="FF0000"/>
                </a:solidFill>
              </a:rPr>
              <a:t>Ek-B1</a:t>
            </a:r>
            <a:r>
              <a:rPr lang="tr-TR" i="1" dirty="0"/>
              <a:t>, varsa ortak(</a:t>
            </a:r>
            <a:r>
              <a:rPr lang="tr-TR" i="1" dirty="0" err="1"/>
              <a:t>lar</a:t>
            </a:r>
            <a:r>
              <a:rPr lang="tr-TR" i="1" dirty="0"/>
              <a:t>) için </a:t>
            </a:r>
            <a:r>
              <a:rPr lang="tr-TR" i="1" dirty="0">
                <a:solidFill>
                  <a:srgbClr val="FF0000"/>
                </a:solidFill>
              </a:rPr>
              <a:t>Ek-B2</a:t>
            </a:r>
            <a:r>
              <a:rPr lang="tr-TR" dirty="0"/>
              <a:t>)</a:t>
            </a:r>
            <a:r>
              <a:rPr lang="tr-TR" b="1" dirty="0"/>
              <a:t> </a:t>
            </a:r>
            <a:endParaRPr lang="tr-TR" sz="1050" dirty="0"/>
          </a:p>
          <a:p>
            <a:endParaRPr lang="tr-TR" sz="1050" dirty="0"/>
          </a:p>
        </p:txBody>
      </p:sp>
      <p:sp>
        <p:nvSpPr>
          <p:cNvPr id="3" name="Unvan 2"/>
          <p:cNvSpPr>
            <a:spLocks noGrp="1"/>
          </p:cNvSpPr>
          <p:nvPr>
            <p:ph type="title"/>
          </p:nvPr>
        </p:nvSpPr>
        <p:spPr/>
        <p:txBody>
          <a:bodyPr/>
          <a:lstStyle/>
          <a:p>
            <a:r>
              <a:rPr lang="tr-TR" dirty="0" smtClean="0"/>
              <a:t>BAŞVURU ŞEKLİ VE YAPILACAK İŞLEMLER</a:t>
            </a:r>
            <a:endParaRPr lang="tr-TR" dirty="0"/>
          </a:p>
        </p:txBody>
      </p:sp>
      <p:sp>
        <p:nvSpPr>
          <p:cNvPr id="5" name="Metin Yer Tutucusu 4"/>
          <p:cNvSpPr>
            <a:spLocks noGrp="1"/>
          </p:cNvSpPr>
          <p:nvPr>
            <p:ph type="body" sz="quarter" idx="12"/>
          </p:nvPr>
        </p:nvSpPr>
        <p:spPr/>
        <p:txBody>
          <a:bodyPr/>
          <a:lstStyle/>
          <a:p>
            <a:r>
              <a:rPr lang="tr-TR" dirty="0" smtClean="0"/>
              <a:t>BAŞVURU BELGELERİ</a:t>
            </a:r>
            <a:endParaRPr lang="tr-TR" dirty="0"/>
          </a:p>
        </p:txBody>
      </p:sp>
    </p:spTree>
    <p:extLst>
      <p:ext uri="{BB962C8B-B14F-4D97-AF65-F5344CB8AC3E}">
        <p14:creationId xmlns:p14="http://schemas.microsoft.com/office/powerpoint/2010/main" val="422086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fontScale="92500" lnSpcReduction="20000"/>
          </a:bodyPr>
          <a:lstStyle/>
          <a:p>
            <a:pPr marL="457200" indent="-457200">
              <a:buFont typeface="Wingdings" panose="05000000000000000000" pitchFamily="2" charset="2"/>
              <a:buChar char="ü"/>
              <a:defRPr/>
            </a:pPr>
            <a:r>
              <a:rPr lang="tr-TR" sz="3200" b="1" dirty="0">
                <a:cs typeface="Arial" charset="0"/>
              </a:rPr>
              <a:t>TEKNİK DESTEK PROGRAMI</a:t>
            </a:r>
          </a:p>
          <a:p>
            <a:pPr marL="790575" indent="-342900">
              <a:buFont typeface="Arial" panose="020B0604020202020204" pitchFamily="34" charset="0"/>
              <a:buChar char="•"/>
              <a:defRPr/>
            </a:pPr>
            <a:r>
              <a:rPr lang="tr-TR" b="1" dirty="0">
                <a:cs typeface="Arial" charset="0"/>
              </a:rPr>
              <a:t>PROGRAMIN AMACI, KAPSAMI, DESTEK TUTARI</a:t>
            </a:r>
          </a:p>
          <a:p>
            <a:pPr marL="790575" indent="-342900">
              <a:buFont typeface="Arial" panose="020B0604020202020204" pitchFamily="34" charset="0"/>
              <a:buChar char="•"/>
              <a:defRPr/>
            </a:pPr>
            <a:r>
              <a:rPr lang="tr-TR" b="1" dirty="0">
                <a:cs typeface="Arial" charset="0"/>
              </a:rPr>
              <a:t>ÖNCELİKLERİ</a:t>
            </a:r>
          </a:p>
          <a:p>
            <a:pPr marL="790575" indent="-342900">
              <a:buFont typeface="Arial" panose="020B0604020202020204" pitchFamily="34" charset="0"/>
              <a:buChar char="•"/>
              <a:defRPr/>
            </a:pPr>
            <a:r>
              <a:rPr lang="tr-TR" b="1" dirty="0">
                <a:cs typeface="Arial" charset="0"/>
              </a:rPr>
              <a:t>UYGUNLUK KRİTERLERİ</a:t>
            </a:r>
          </a:p>
          <a:p>
            <a:pPr marL="457200" indent="-457200">
              <a:buFont typeface="Wingdings" panose="05000000000000000000" pitchFamily="2" charset="2"/>
              <a:buChar char="ü"/>
              <a:defRPr/>
            </a:pPr>
            <a:r>
              <a:rPr lang="tr-TR" sz="3200" b="1" dirty="0">
                <a:cs typeface="Arial" charset="0"/>
              </a:rPr>
              <a:t>BAŞVURU ŞEKLİ VE YAPILACAK </a:t>
            </a:r>
            <a:r>
              <a:rPr lang="tr-TR" sz="3200" b="1" dirty="0" smtClean="0">
                <a:cs typeface="Arial" charset="0"/>
              </a:rPr>
              <a:t>İŞLEMLER</a:t>
            </a:r>
          </a:p>
          <a:p>
            <a:pPr marL="457200" indent="-457200">
              <a:buFont typeface="Wingdings" panose="05000000000000000000" pitchFamily="2" charset="2"/>
              <a:buChar char="ü"/>
              <a:defRPr/>
            </a:pPr>
            <a:r>
              <a:rPr lang="tr-TR" sz="3200" b="1" dirty="0" smtClean="0">
                <a:cs typeface="Arial" charset="0"/>
              </a:rPr>
              <a:t>DEĞERLENDİRME</a:t>
            </a:r>
            <a:endParaRPr lang="tr-TR" sz="3200" b="1" dirty="0">
              <a:cs typeface="Arial" charset="0"/>
            </a:endParaRPr>
          </a:p>
          <a:p>
            <a:pPr marL="457200" indent="-457200">
              <a:buFont typeface="Wingdings" panose="05000000000000000000" pitchFamily="2" charset="2"/>
              <a:buChar char="ü"/>
              <a:defRPr/>
            </a:pPr>
            <a:r>
              <a:rPr lang="tr-TR" sz="3200" b="1" dirty="0">
                <a:cs typeface="Arial" charset="0"/>
              </a:rPr>
              <a:t>BİLGİ EDİNME</a:t>
            </a:r>
          </a:p>
          <a:p>
            <a:pPr marL="0" indent="0">
              <a:buNone/>
            </a:pPr>
            <a:endParaRPr lang="tr-TR" dirty="0"/>
          </a:p>
        </p:txBody>
      </p:sp>
    </p:spTree>
    <p:extLst>
      <p:ext uri="{BB962C8B-B14F-4D97-AF65-F5344CB8AC3E}">
        <p14:creationId xmlns:p14="http://schemas.microsoft.com/office/powerpoint/2010/main" val="2929171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52000" y="987574"/>
            <a:ext cx="8280440" cy="3960440"/>
          </a:xfrm>
        </p:spPr>
        <p:txBody>
          <a:bodyPr>
            <a:normAutofit fontScale="92500" lnSpcReduction="20000"/>
          </a:bodyPr>
          <a:lstStyle/>
          <a:p>
            <a:pPr marL="342900" indent="-342900">
              <a:buFont typeface="Wingdings" panose="05000000000000000000" pitchFamily="2" charset="2"/>
              <a:buChar char="ü"/>
            </a:pPr>
            <a:r>
              <a:rPr lang="tr-TR" sz="3200" b="1" u="sng" dirty="0">
                <a:effectLst>
                  <a:outerShdw blurRad="38100" dist="38100" dir="2700000" algn="tl">
                    <a:srgbClr val="000000">
                      <a:alpha val="43137"/>
                    </a:srgbClr>
                  </a:outerShdw>
                </a:effectLst>
              </a:rPr>
              <a:t>Kar amacı gütmeyen kurum/kuruluşlar için</a:t>
            </a:r>
            <a:r>
              <a:rPr lang="tr-TR" sz="3200" b="1" u="sng" dirty="0" smtClean="0">
                <a:effectLst>
                  <a:outerShdw blurRad="38100" dist="38100" dir="2700000" algn="tl">
                    <a:srgbClr val="000000">
                      <a:alpha val="43137"/>
                    </a:srgbClr>
                  </a:outerShdw>
                </a:effectLst>
              </a:rPr>
              <a:t>:</a:t>
            </a:r>
            <a:endParaRPr lang="tr-TR" sz="3200" u="sng" dirty="0" smtClean="0">
              <a:effectLst>
                <a:outerShdw blurRad="38100" dist="38100" dir="2700000" algn="tl">
                  <a:srgbClr val="000000">
                    <a:alpha val="43137"/>
                  </a:srgbClr>
                </a:outerShdw>
              </a:effectLst>
            </a:endParaRPr>
          </a:p>
          <a:p>
            <a:pPr lvl="0"/>
            <a:r>
              <a:rPr lang="tr-TR" dirty="0"/>
              <a:t>Başvuru Sahibini ve varsa Ortak(</a:t>
            </a:r>
            <a:r>
              <a:rPr lang="tr-TR" dirty="0" err="1"/>
              <a:t>lar</a:t>
            </a:r>
            <a:r>
              <a:rPr lang="tr-TR" dirty="0"/>
              <a:t>)</a:t>
            </a:r>
            <a:r>
              <a:rPr lang="tr-TR" dirty="0" err="1"/>
              <a:t>ını</a:t>
            </a:r>
            <a:r>
              <a:rPr lang="tr-TR" dirty="0"/>
              <a:t> temsil ve ilzama yetkili kişi(</a:t>
            </a:r>
            <a:r>
              <a:rPr lang="tr-TR" dirty="0" err="1"/>
              <a:t>ler</a:t>
            </a:r>
            <a:r>
              <a:rPr lang="tr-TR" dirty="0"/>
              <a:t>)in isim(</a:t>
            </a:r>
            <a:r>
              <a:rPr lang="tr-TR" dirty="0" err="1"/>
              <a:t>ler</a:t>
            </a:r>
            <a:r>
              <a:rPr lang="tr-TR" dirty="0"/>
              <a:t>)inin ve imzalarının yer aldığı son 5 yıl içerisinde düzenlenmiş (noter/TOBB) tasdikli </a:t>
            </a:r>
            <a:r>
              <a:rPr lang="tr-TR" dirty="0">
                <a:solidFill>
                  <a:srgbClr val="FF0000"/>
                </a:solidFill>
              </a:rPr>
              <a:t>imza sirküleri</a:t>
            </a:r>
            <a:r>
              <a:rPr lang="tr-TR" dirty="0"/>
              <a:t>, </a:t>
            </a:r>
            <a:r>
              <a:rPr lang="tr-TR" b="1" i="1" dirty="0"/>
              <a:t>(</a:t>
            </a:r>
            <a:r>
              <a:rPr lang="tr-TR" i="1" dirty="0"/>
              <a:t>Sivil Toplum Kuruluşu (dernek, vakıf), Üretici Kooperatif ve Birlikleri, Kamu Kurumu Niteliğindeki Meslek Kuruluşları için)</a:t>
            </a:r>
            <a:endParaRPr lang="tr-TR" dirty="0"/>
          </a:p>
          <a:p>
            <a:pPr lvl="0"/>
            <a:r>
              <a:rPr lang="tr-TR" dirty="0">
                <a:solidFill>
                  <a:srgbClr val="FF0000"/>
                </a:solidFill>
              </a:rPr>
              <a:t>Kuruluş Ana Sözleşmesi / Tüzük </a:t>
            </a:r>
            <a:r>
              <a:rPr lang="tr-TR" i="1" dirty="0"/>
              <a:t>(Sivil Toplum Kuruluşu (dernek, vakıf), Üretici Kooperatif ve Birlikleri için)</a:t>
            </a:r>
            <a:endParaRPr lang="tr-TR" dirty="0"/>
          </a:p>
          <a:p>
            <a:pPr lvl="0"/>
            <a:r>
              <a:rPr lang="tr-TR" dirty="0"/>
              <a:t>İlk </a:t>
            </a:r>
            <a:r>
              <a:rPr lang="tr-TR" dirty="0">
                <a:solidFill>
                  <a:srgbClr val="FF0000"/>
                </a:solidFill>
              </a:rPr>
              <a:t>genel kurul ve yönetim kurulu toplantısı </a:t>
            </a:r>
            <a:r>
              <a:rPr lang="tr-TR" dirty="0"/>
              <a:t>yapıldığına dair belge </a:t>
            </a:r>
            <a:r>
              <a:rPr lang="tr-TR" i="1" dirty="0"/>
              <a:t>(Sivil Toplum Kuruluşları için)</a:t>
            </a:r>
            <a:r>
              <a:rPr lang="tr-TR" dirty="0"/>
              <a:t> </a:t>
            </a:r>
          </a:p>
          <a:p>
            <a:pPr marL="0" indent="0">
              <a:buNone/>
            </a:pPr>
            <a:endParaRPr lang="tr-TR" sz="1050" dirty="0"/>
          </a:p>
        </p:txBody>
      </p:sp>
      <p:sp>
        <p:nvSpPr>
          <p:cNvPr id="3" name="Unvan 2"/>
          <p:cNvSpPr>
            <a:spLocks noGrp="1"/>
          </p:cNvSpPr>
          <p:nvPr>
            <p:ph type="title"/>
          </p:nvPr>
        </p:nvSpPr>
        <p:spPr/>
        <p:txBody>
          <a:bodyPr/>
          <a:lstStyle/>
          <a:p>
            <a:r>
              <a:rPr lang="tr-TR" dirty="0" smtClean="0"/>
              <a:t>BAŞVURU ŞEKLİ VE YAPILACAK İŞLEMLER</a:t>
            </a:r>
            <a:endParaRPr lang="tr-TR" dirty="0"/>
          </a:p>
        </p:txBody>
      </p:sp>
      <p:sp>
        <p:nvSpPr>
          <p:cNvPr id="5" name="Metin Yer Tutucusu 4"/>
          <p:cNvSpPr>
            <a:spLocks noGrp="1"/>
          </p:cNvSpPr>
          <p:nvPr>
            <p:ph type="body" sz="quarter" idx="12"/>
          </p:nvPr>
        </p:nvSpPr>
        <p:spPr/>
        <p:txBody>
          <a:bodyPr/>
          <a:lstStyle/>
          <a:p>
            <a:r>
              <a:rPr lang="tr-TR" dirty="0" smtClean="0"/>
              <a:t>BAŞVURU BELGELERİ</a:t>
            </a:r>
            <a:endParaRPr lang="tr-TR" dirty="0"/>
          </a:p>
        </p:txBody>
      </p:sp>
    </p:spTree>
    <p:extLst>
      <p:ext uri="{BB962C8B-B14F-4D97-AF65-F5344CB8AC3E}">
        <p14:creationId xmlns:p14="http://schemas.microsoft.com/office/powerpoint/2010/main" val="1610684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52000" y="987574"/>
            <a:ext cx="8280440" cy="3960440"/>
          </a:xfrm>
        </p:spPr>
        <p:txBody>
          <a:bodyPr>
            <a:normAutofit fontScale="62500" lnSpcReduction="20000"/>
          </a:bodyPr>
          <a:lstStyle/>
          <a:p>
            <a:pPr marL="457200" indent="-457200" algn="just">
              <a:buFont typeface="Wingdings" panose="05000000000000000000" pitchFamily="2" charset="2"/>
              <a:buChar char="ü"/>
            </a:pPr>
            <a:r>
              <a:rPr lang="tr-TR" sz="3500" b="1" u="sng" dirty="0">
                <a:effectLst>
                  <a:outerShdw blurRad="38100" dist="38100" dir="2700000" algn="tl">
                    <a:srgbClr val="000000">
                      <a:alpha val="43137"/>
                    </a:srgbClr>
                  </a:outerShdw>
                </a:effectLst>
              </a:rPr>
              <a:t>Kamu kurum ve kuruluşlarının, üniversitelerin, kamu kurumu niteliğindeki meslek kuruluşlarının, il özel idarelerinin, belediyelerin, mahalli idare birliklerinin ortak olduğu kar amacı güden şirketler için:</a:t>
            </a:r>
          </a:p>
          <a:p>
            <a:r>
              <a:rPr lang="tr-TR" sz="2200" dirty="0"/>
              <a:t>Başvuru Sahibi ve varsa proje ortakları için başvuru tarihinden en fazla 1 yıl önce alınmış onaylı </a:t>
            </a:r>
            <a:r>
              <a:rPr lang="tr-TR" sz="2200" dirty="0">
                <a:solidFill>
                  <a:srgbClr val="FF0000"/>
                </a:solidFill>
              </a:rPr>
              <a:t>oda kayıt belgesi </a:t>
            </a:r>
            <a:r>
              <a:rPr lang="tr-TR" sz="2200" dirty="0"/>
              <a:t>(</a:t>
            </a:r>
            <a:r>
              <a:rPr lang="tr-TR" sz="2200" i="1" dirty="0"/>
              <a:t>Ticaret ve Sanayi Odasına bağlı işletmeler için faaliyet belgesi ya da sicil kayıt sureti; Esnaf ve Sanatkârlar Odasına bağlı işletmeler içinse sicil tasdiknamesi</a:t>
            </a:r>
            <a:r>
              <a:rPr lang="tr-TR" sz="2200" dirty="0"/>
              <a:t>) </a:t>
            </a:r>
            <a:endParaRPr lang="tr-TR" dirty="0"/>
          </a:p>
          <a:p>
            <a:r>
              <a:rPr lang="tr-TR" sz="2200" dirty="0"/>
              <a:t>Başvuru Sahibi ve varsa proje ortakları için başvuru tarihinden önce alınmış onaylı </a:t>
            </a:r>
            <a:r>
              <a:rPr lang="tr-TR" sz="2200" dirty="0">
                <a:solidFill>
                  <a:srgbClr val="FF0000"/>
                </a:solidFill>
              </a:rPr>
              <a:t>iş yeri açma ve çalışma ruhsatı </a:t>
            </a:r>
            <a:endParaRPr lang="tr-TR" dirty="0">
              <a:solidFill>
                <a:srgbClr val="FF0000"/>
              </a:solidFill>
            </a:endParaRPr>
          </a:p>
          <a:p>
            <a:r>
              <a:rPr lang="tr-TR" sz="2200" dirty="0"/>
              <a:t>Başvuru Sahibini ve varsa Ortak(</a:t>
            </a:r>
            <a:r>
              <a:rPr lang="tr-TR" sz="2200" dirty="0" err="1"/>
              <a:t>lar</a:t>
            </a:r>
            <a:r>
              <a:rPr lang="tr-TR" sz="2200" dirty="0"/>
              <a:t>)</a:t>
            </a:r>
            <a:r>
              <a:rPr lang="tr-TR" sz="2200" dirty="0" err="1"/>
              <a:t>ını</a:t>
            </a:r>
            <a:r>
              <a:rPr lang="tr-TR" sz="2200" dirty="0"/>
              <a:t> temsil ve ilzama yetkili kişi(</a:t>
            </a:r>
            <a:r>
              <a:rPr lang="tr-TR" sz="2200" dirty="0" err="1"/>
              <a:t>ler</a:t>
            </a:r>
            <a:r>
              <a:rPr lang="tr-TR" sz="2200" dirty="0"/>
              <a:t>)in isim(</a:t>
            </a:r>
            <a:r>
              <a:rPr lang="tr-TR" sz="2200" dirty="0" err="1"/>
              <a:t>ler</a:t>
            </a:r>
            <a:r>
              <a:rPr lang="tr-TR" sz="2200" dirty="0"/>
              <a:t>)inin ve imzalarının yer aldığı son 5 yıl içerisinde düzenlenmiş </a:t>
            </a:r>
            <a:r>
              <a:rPr lang="tr-TR" sz="2200" dirty="0">
                <a:solidFill>
                  <a:srgbClr val="FF0000"/>
                </a:solidFill>
              </a:rPr>
              <a:t>noter tasdikli imza sirküleri</a:t>
            </a:r>
            <a:endParaRPr lang="tr-TR" dirty="0">
              <a:solidFill>
                <a:srgbClr val="FF0000"/>
              </a:solidFill>
            </a:endParaRPr>
          </a:p>
          <a:p>
            <a:pPr marL="0" indent="0">
              <a:buNone/>
            </a:pPr>
            <a:endParaRPr lang="tr-TR" sz="1050" dirty="0">
              <a:solidFill>
                <a:srgbClr val="FF0000"/>
              </a:solidFill>
            </a:endParaRPr>
          </a:p>
        </p:txBody>
      </p:sp>
      <p:sp>
        <p:nvSpPr>
          <p:cNvPr id="3" name="Unvan 2"/>
          <p:cNvSpPr>
            <a:spLocks noGrp="1"/>
          </p:cNvSpPr>
          <p:nvPr>
            <p:ph type="title"/>
          </p:nvPr>
        </p:nvSpPr>
        <p:spPr/>
        <p:txBody>
          <a:bodyPr/>
          <a:lstStyle/>
          <a:p>
            <a:r>
              <a:rPr lang="tr-TR" dirty="0" smtClean="0"/>
              <a:t>BAŞVURU ŞEKLİ VE YAPILACAK İŞLEMLER</a:t>
            </a:r>
            <a:endParaRPr lang="tr-TR" dirty="0"/>
          </a:p>
        </p:txBody>
      </p:sp>
      <p:sp>
        <p:nvSpPr>
          <p:cNvPr id="5" name="Metin Yer Tutucusu 4"/>
          <p:cNvSpPr>
            <a:spLocks noGrp="1"/>
          </p:cNvSpPr>
          <p:nvPr>
            <p:ph type="body" sz="quarter" idx="12"/>
          </p:nvPr>
        </p:nvSpPr>
        <p:spPr/>
        <p:txBody>
          <a:bodyPr/>
          <a:lstStyle/>
          <a:p>
            <a:r>
              <a:rPr lang="tr-TR" dirty="0" smtClean="0"/>
              <a:t>BAŞVURU BELGELERİ</a:t>
            </a:r>
            <a:endParaRPr lang="tr-TR" dirty="0"/>
          </a:p>
        </p:txBody>
      </p:sp>
    </p:spTree>
    <p:extLst>
      <p:ext uri="{BB962C8B-B14F-4D97-AF65-F5344CB8AC3E}">
        <p14:creationId xmlns:p14="http://schemas.microsoft.com/office/powerpoint/2010/main" val="303691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BAŞVURU ŞEKLİ VE YAPILACAK İŞLEMLER</a:t>
            </a:r>
          </a:p>
        </p:txBody>
      </p:sp>
      <p:sp>
        <p:nvSpPr>
          <p:cNvPr id="5" name="Metin Yer Tutucusu 4"/>
          <p:cNvSpPr>
            <a:spLocks noGrp="1"/>
          </p:cNvSpPr>
          <p:nvPr>
            <p:ph type="body" sz="quarter" idx="12"/>
          </p:nvPr>
        </p:nvSpPr>
        <p:spPr>
          <a:xfrm>
            <a:off x="259107" y="540000"/>
            <a:ext cx="8639587" cy="360000"/>
          </a:xfrm>
        </p:spPr>
        <p:txBody>
          <a:bodyPr/>
          <a:lstStyle/>
          <a:p>
            <a:r>
              <a:rPr lang="tr-TR" dirty="0" smtClean="0"/>
              <a:t>BAŞVURU YERİ</a:t>
            </a:r>
            <a:endParaRPr lang="tr-TR" dirty="0"/>
          </a:p>
        </p:txBody>
      </p:sp>
      <p:graphicFrame>
        <p:nvGraphicFramePr>
          <p:cNvPr id="6" name="İçerik Yer Tutucusu 5"/>
          <p:cNvGraphicFramePr>
            <a:graphicFrameLocks noGrp="1"/>
          </p:cNvGraphicFramePr>
          <p:nvPr>
            <p:ph sz="quarter" idx="11"/>
            <p:extLst>
              <p:ext uri="{D42A27DB-BD31-4B8C-83A1-F6EECF244321}">
                <p14:modId xmlns:p14="http://schemas.microsoft.com/office/powerpoint/2010/main" val="3665019628"/>
              </p:ext>
            </p:extLst>
          </p:nvPr>
        </p:nvGraphicFramePr>
        <p:xfrm>
          <a:off x="683568" y="893551"/>
          <a:ext cx="4319587" cy="396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5427616" y="1059582"/>
            <a:ext cx="3176832" cy="3539430"/>
          </a:xfrm>
          <a:prstGeom prst="rect">
            <a:avLst/>
          </a:prstGeom>
        </p:spPr>
        <p:txBody>
          <a:bodyPr wrap="square">
            <a:spAutoFit/>
          </a:bodyPr>
          <a:lstStyle/>
          <a:p>
            <a:pPr marL="285750" indent="-285750">
              <a:buFont typeface="Wingdings" panose="05000000000000000000" pitchFamily="2" charset="2"/>
              <a:buChar char="ü"/>
            </a:pPr>
            <a:r>
              <a:rPr lang="tr-TR" sz="1600" dirty="0">
                <a:ea typeface="Calibri" panose="020F0502020204030204" pitchFamily="34" charset="0"/>
              </a:rPr>
              <a:t>Taahhütnamenin e-imza ile imzalanması esastır. </a:t>
            </a:r>
            <a:endParaRPr lang="tr-TR" sz="1600" dirty="0" smtClean="0">
              <a:ea typeface="Calibri" panose="020F0502020204030204" pitchFamily="34" charset="0"/>
            </a:endParaRPr>
          </a:p>
          <a:p>
            <a:pPr marL="285750" indent="-285750">
              <a:buFont typeface="Wingdings" panose="05000000000000000000" pitchFamily="2" charset="2"/>
              <a:buChar char="ü"/>
            </a:pPr>
            <a:r>
              <a:rPr lang="tr-TR" sz="1600" dirty="0" smtClean="0">
                <a:ea typeface="Calibri" panose="020F0502020204030204" pitchFamily="34" charset="0"/>
              </a:rPr>
              <a:t>Taahhütnamenin </a:t>
            </a:r>
            <a:r>
              <a:rPr lang="tr-TR" sz="1600" dirty="0">
                <a:ea typeface="Calibri" panose="020F0502020204030204" pitchFamily="34" charset="0"/>
              </a:rPr>
              <a:t>e-imza ile imzalanmadığı hallerde taahhütname, başvuru sahibi tarafından aynı süre içinde </a:t>
            </a:r>
            <a:r>
              <a:rPr lang="tr-TR" sz="1600" u="sng" dirty="0">
                <a:ea typeface="Calibri" panose="020F0502020204030204" pitchFamily="34" charset="0"/>
              </a:rPr>
              <a:t>elden veya posta yolu ile Ajans’a teslim edilir.  </a:t>
            </a:r>
            <a:endParaRPr lang="tr-TR" sz="1600" u="sng" dirty="0" smtClean="0">
              <a:ea typeface="Calibri" panose="020F0502020204030204" pitchFamily="34" charset="0"/>
            </a:endParaRPr>
          </a:p>
          <a:p>
            <a:pPr marL="285750" indent="-285750">
              <a:buFont typeface="Wingdings" panose="05000000000000000000" pitchFamily="2" charset="2"/>
              <a:buChar char="ü"/>
            </a:pPr>
            <a:r>
              <a:rPr lang="tr-TR" sz="1600" dirty="0" smtClean="0">
                <a:ea typeface="Calibri" panose="020F0502020204030204" pitchFamily="34" charset="0"/>
              </a:rPr>
              <a:t>Başka </a:t>
            </a:r>
            <a:r>
              <a:rPr lang="tr-TR" sz="1600" dirty="0">
                <a:ea typeface="Calibri" panose="020F0502020204030204" pitchFamily="34" charset="0"/>
              </a:rPr>
              <a:t>yollarla (örneğin faks ya da elektronik posta ile) gönderilen ya da ıslak imzalı taahhütnamesi başka adreslere teslim edilen başvurular reddedilecektir.</a:t>
            </a:r>
            <a:endParaRPr lang="tr-TR" sz="1600" dirty="0"/>
          </a:p>
        </p:txBody>
      </p:sp>
    </p:spTree>
    <p:extLst>
      <p:ext uri="{BB962C8B-B14F-4D97-AF65-F5344CB8AC3E}">
        <p14:creationId xmlns:p14="http://schemas.microsoft.com/office/powerpoint/2010/main" val="1835745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682264" y="132034"/>
            <a:ext cx="8640000" cy="360000"/>
          </a:xfrm>
        </p:spPr>
        <p:txBody>
          <a:bodyPr/>
          <a:lstStyle/>
          <a:p>
            <a:r>
              <a:rPr lang="tr-TR" dirty="0"/>
              <a:t>BAŞVURU ŞEKLİ VE YAPILACAK İŞLEMLER</a:t>
            </a:r>
          </a:p>
        </p:txBody>
      </p:sp>
      <p:graphicFrame>
        <p:nvGraphicFramePr>
          <p:cNvPr id="6" name="İçerik Yer Tutucusu 5"/>
          <p:cNvGraphicFramePr>
            <a:graphicFrameLocks noGrp="1"/>
          </p:cNvGraphicFramePr>
          <p:nvPr>
            <p:ph sz="quarter" idx="11"/>
            <p:extLst>
              <p:ext uri="{D42A27DB-BD31-4B8C-83A1-F6EECF244321}">
                <p14:modId xmlns:p14="http://schemas.microsoft.com/office/powerpoint/2010/main" val="4098636205"/>
              </p:ext>
            </p:extLst>
          </p:nvPr>
        </p:nvGraphicFramePr>
        <p:xfrm>
          <a:off x="2051720" y="-308570"/>
          <a:ext cx="4319588" cy="3960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Yer Tutucusu 4"/>
          <p:cNvSpPr>
            <a:spLocks noGrp="1"/>
          </p:cNvSpPr>
          <p:nvPr>
            <p:ph type="body" sz="quarter" idx="12"/>
          </p:nvPr>
        </p:nvSpPr>
        <p:spPr/>
        <p:txBody>
          <a:bodyPr/>
          <a:lstStyle/>
          <a:p>
            <a:r>
              <a:rPr lang="tr-TR" dirty="0" smtClean="0"/>
              <a:t>SON BAŞVURU TARİHİ</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2240505060"/>
              </p:ext>
            </p:extLst>
          </p:nvPr>
        </p:nvGraphicFramePr>
        <p:xfrm>
          <a:off x="1547664" y="2931790"/>
          <a:ext cx="5695528" cy="1615551"/>
        </p:xfrm>
        <a:graphic>
          <a:graphicData uri="http://schemas.openxmlformats.org/drawingml/2006/table">
            <a:tbl>
              <a:tblPr firstRow="1" firstCol="1" bandRow="1">
                <a:tableStyleId>{91EBBBCC-DAD2-459C-BE2E-F6DE35CF9A28}</a:tableStyleId>
              </a:tblPr>
              <a:tblGrid>
                <a:gridCol w="2145874">
                  <a:extLst>
                    <a:ext uri="{9D8B030D-6E8A-4147-A177-3AD203B41FA5}">
                      <a16:colId xmlns:a16="http://schemas.microsoft.com/office/drawing/2014/main" val="1754000349"/>
                    </a:ext>
                  </a:extLst>
                </a:gridCol>
                <a:gridCol w="3549654">
                  <a:extLst>
                    <a:ext uri="{9D8B030D-6E8A-4147-A177-3AD203B41FA5}">
                      <a16:colId xmlns:a16="http://schemas.microsoft.com/office/drawing/2014/main" val="3386905785"/>
                    </a:ext>
                  </a:extLst>
                </a:gridCol>
              </a:tblGrid>
              <a:tr h="229088">
                <a:tc>
                  <a:txBody>
                    <a:bodyPr/>
                    <a:lstStyle/>
                    <a:p>
                      <a:pPr marL="453390" indent="-226695" algn="ctr">
                        <a:spcAft>
                          <a:spcPts val="0"/>
                        </a:spcAft>
                      </a:pPr>
                      <a:r>
                        <a:rPr lang="tr-TR" sz="1200">
                          <a:effectLst/>
                        </a:rPr>
                        <a:t>BAŞVURU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3390" indent="-226695" algn="ctr">
                        <a:spcAft>
                          <a:spcPts val="0"/>
                        </a:spcAft>
                      </a:pPr>
                      <a:r>
                        <a:rPr lang="tr-TR" sz="1200" dirty="0">
                          <a:effectLst/>
                        </a:rPr>
                        <a:t>DÖNEMSEL SON BAŞVURU TARİHLERİ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463204"/>
                  </a:ext>
                </a:extLst>
              </a:tr>
              <a:tr h="229088">
                <a:tc>
                  <a:txBody>
                    <a:bodyPr/>
                    <a:lstStyle/>
                    <a:p>
                      <a:pPr marL="453390" indent="-226695" algn="ctr">
                        <a:spcAft>
                          <a:spcPts val="0"/>
                        </a:spcAft>
                      </a:pPr>
                      <a:r>
                        <a:rPr lang="tr-TR" sz="1200">
                          <a:effectLst/>
                        </a:rPr>
                        <a:t>Ocak-Şubat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3390" indent="-226695" algn="ctr">
                        <a:spcAft>
                          <a:spcPts val="0"/>
                        </a:spcAft>
                      </a:pPr>
                      <a:r>
                        <a:rPr lang="tr-TR" sz="1200">
                          <a:effectLst/>
                        </a:rPr>
                        <a:t>29 Şubat 2024, 17:00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7834793"/>
                  </a:ext>
                </a:extLst>
              </a:tr>
              <a:tr h="231475">
                <a:tc>
                  <a:txBody>
                    <a:bodyPr/>
                    <a:lstStyle/>
                    <a:p>
                      <a:pPr marL="453390" indent="-226695" algn="ctr">
                        <a:spcAft>
                          <a:spcPts val="0"/>
                        </a:spcAft>
                      </a:pPr>
                      <a:r>
                        <a:rPr lang="tr-TR" sz="1200">
                          <a:effectLst/>
                        </a:rPr>
                        <a:t>Mart-Nisan Dönemi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3390" indent="-226695" algn="ctr">
                        <a:spcAft>
                          <a:spcPts val="0"/>
                        </a:spcAft>
                      </a:pPr>
                      <a:r>
                        <a:rPr lang="tr-TR" sz="1200">
                          <a:effectLst/>
                        </a:rPr>
                        <a:t>30 Nisan 2024, 17:00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2665513"/>
                  </a:ext>
                </a:extLst>
              </a:tr>
              <a:tr h="231475">
                <a:tc>
                  <a:txBody>
                    <a:bodyPr/>
                    <a:lstStyle/>
                    <a:p>
                      <a:pPr marL="453390" indent="-226695" algn="ctr">
                        <a:spcAft>
                          <a:spcPts val="0"/>
                        </a:spcAft>
                      </a:pPr>
                      <a:r>
                        <a:rPr lang="tr-TR" sz="1200">
                          <a:effectLst/>
                        </a:rPr>
                        <a:t>Mayıs-Haziran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3390" indent="-226695" algn="ctr">
                        <a:spcAft>
                          <a:spcPts val="0"/>
                        </a:spcAft>
                      </a:pPr>
                      <a:r>
                        <a:rPr lang="tr-TR" sz="1200">
                          <a:effectLst/>
                        </a:rPr>
                        <a:t>28 Haziran 2024, 17:00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0035787"/>
                  </a:ext>
                </a:extLst>
              </a:tr>
              <a:tr h="231475">
                <a:tc>
                  <a:txBody>
                    <a:bodyPr/>
                    <a:lstStyle/>
                    <a:p>
                      <a:pPr marL="453390" indent="-226695" algn="ctr">
                        <a:spcAft>
                          <a:spcPts val="0"/>
                        </a:spcAft>
                      </a:pPr>
                      <a:r>
                        <a:rPr lang="tr-TR" sz="1200">
                          <a:effectLst/>
                        </a:rPr>
                        <a:t>Temmuz-Ağustos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3390" indent="-226695" algn="ctr">
                        <a:spcAft>
                          <a:spcPts val="0"/>
                        </a:spcAft>
                      </a:pPr>
                      <a:r>
                        <a:rPr lang="tr-TR" sz="1200">
                          <a:effectLst/>
                        </a:rPr>
                        <a:t>29 Ağustos 2024, 17:00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32652"/>
                  </a:ext>
                </a:extLst>
              </a:tr>
              <a:tr h="231475">
                <a:tc>
                  <a:txBody>
                    <a:bodyPr/>
                    <a:lstStyle/>
                    <a:p>
                      <a:pPr marL="453390" indent="-226695" algn="ctr">
                        <a:spcAft>
                          <a:spcPts val="0"/>
                        </a:spcAft>
                      </a:pPr>
                      <a:r>
                        <a:rPr lang="tr-TR" sz="1200">
                          <a:effectLst/>
                        </a:rPr>
                        <a:t>Eylül-Ekim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3390" indent="-226695" algn="ctr">
                        <a:spcAft>
                          <a:spcPts val="0"/>
                        </a:spcAft>
                      </a:pPr>
                      <a:r>
                        <a:rPr lang="tr-TR" sz="1200">
                          <a:effectLst/>
                        </a:rPr>
                        <a:t>31 Ekim 2024, 17:00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1668179"/>
                  </a:ext>
                </a:extLst>
              </a:tr>
              <a:tr h="231475">
                <a:tc>
                  <a:txBody>
                    <a:bodyPr/>
                    <a:lstStyle/>
                    <a:p>
                      <a:pPr marL="453390" indent="-226695" algn="ctr">
                        <a:spcAft>
                          <a:spcPts val="0"/>
                        </a:spcAft>
                      </a:pPr>
                      <a:r>
                        <a:rPr lang="tr-TR" sz="1200">
                          <a:effectLst/>
                        </a:rPr>
                        <a:t>Kasım-Aralık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3390" indent="-226695" algn="ctr">
                        <a:spcAft>
                          <a:spcPts val="0"/>
                        </a:spcAft>
                      </a:pPr>
                      <a:r>
                        <a:rPr lang="tr-TR" sz="1200" dirty="0">
                          <a:effectLst/>
                        </a:rPr>
                        <a:t>30 Aralık 2024, 17:00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5300284"/>
                  </a:ext>
                </a:extLst>
              </a:tr>
            </a:tbl>
          </a:graphicData>
        </a:graphic>
      </p:graphicFrame>
    </p:spTree>
    <p:extLst>
      <p:ext uri="{BB962C8B-B14F-4D97-AF65-F5344CB8AC3E}">
        <p14:creationId xmlns:p14="http://schemas.microsoft.com/office/powerpoint/2010/main" val="311480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252000" y="917711"/>
            <a:ext cx="4167130" cy="2520280"/>
          </a:xfrm>
          <a:prstGeom prst="rect">
            <a:avLst/>
          </a:prstGeom>
        </p:spPr>
      </p:pic>
      <p:sp>
        <p:nvSpPr>
          <p:cNvPr id="3" name="Unvan 2"/>
          <p:cNvSpPr>
            <a:spLocks noGrp="1"/>
          </p:cNvSpPr>
          <p:nvPr>
            <p:ph type="title"/>
          </p:nvPr>
        </p:nvSpPr>
        <p:spPr/>
        <p:txBody>
          <a:bodyPr/>
          <a:lstStyle/>
          <a:p>
            <a:r>
              <a:rPr lang="tr-TR" dirty="0" smtClean="0"/>
              <a:t>BAŞVURULARIN DEĞERLENDİRİLMESİ</a:t>
            </a:r>
            <a:endParaRPr lang="tr-TR" dirty="0"/>
          </a:p>
        </p:txBody>
      </p:sp>
      <p:sp>
        <p:nvSpPr>
          <p:cNvPr id="5" name="Metin Yer Tutucusu 4"/>
          <p:cNvSpPr>
            <a:spLocks noGrp="1"/>
          </p:cNvSpPr>
          <p:nvPr>
            <p:ph type="body" sz="quarter" idx="12"/>
          </p:nvPr>
        </p:nvSpPr>
        <p:spPr/>
        <p:txBody>
          <a:bodyPr/>
          <a:lstStyle/>
          <a:p>
            <a:r>
              <a:rPr lang="tr-TR" dirty="0" smtClean="0"/>
              <a:t>ÖN İNCELEME - </a:t>
            </a:r>
            <a:r>
              <a:rPr lang="tr-TR" dirty="0"/>
              <a:t>Teknik Destek Kontrol Listesi </a:t>
            </a:r>
            <a:r>
              <a:rPr lang="tr-TR" dirty="0" smtClean="0"/>
              <a:t>kriterleri</a:t>
            </a:r>
            <a:endParaRPr lang="tr-TR" dirty="0"/>
          </a:p>
        </p:txBody>
      </p:sp>
      <p:pic>
        <p:nvPicPr>
          <p:cNvPr id="11" name="Resim 10"/>
          <p:cNvPicPr>
            <a:picLocks noChangeAspect="1"/>
          </p:cNvPicPr>
          <p:nvPr/>
        </p:nvPicPr>
        <p:blipFill>
          <a:blip r:embed="rId3"/>
          <a:stretch>
            <a:fillRect/>
          </a:stretch>
        </p:blipFill>
        <p:spPr>
          <a:xfrm>
            <a:off x="4283968" y="1277461"/>
            <a:ext cx="4735379" cy="3295824"/>
          </a:xfrm>
          <a:prstGeom prst="rect">
            <a:avLst/>
          </a:prstGeom>
        </p:spPr>
      </p:pic>
      <p:sp>
        <p:nvSpPr>
          <p:cNvPr id="12" name="Metin kutusu 11"/>
          <p:cNvSpPr txBox="1"/>
          <p:nvPr/>
        </p:nvSpPr>
        <p:spPr>
          <a:xfrm>
            <a:off x="539552" y="3815702"/>
            <a:ext cx="2736304" cy="369332"/>
          </a:xfrm>
          <a:prstGeom prst="rect">
            <a:avLst/>
          </a:prstGeom>
          <a:solidFill>
            <a:schemeClr val="accent3">
              <a:lumMod val="20000"/>
              <a:lumOff val="80000"/>
            </a:schemeClr>
          </a:solidFill>
        </p:spPr>
        <p:txBody>
          <a:bodyPr wrap="square" rtlCol="0">
            <a:spAutoFit/>
          </a:bodyPr>
          <a:lstStyle/>
          <a:p>
            <a:r>
              <a:rPr lang="tr-TR" dirty="0" smtClean="0"/>
              <a:t>Eksik evrak - KAYS</a:t>
            </a:r>
            <a:endParaRPr lang="tr-TR" dirty="0"/>
          </a:p>
        </p:txBody>
      </p:sp>
    </p:spTree>
    <p:extLst>
      <p:ext uri="{BB962C8B-B14F-4D97-AF65-F5344CB8AC3E}">
        <p14:creationId xmlns:p14="http://schemas.microsoft.com/office/powerpoint/2010/main" val="4156185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52000" y="987574"/>
            <a:ext cx="8280440" cy="3960440"/>
          </a:xfrm>
        </p:spPr>
        <p:txBody>
          <a:bodyPr>
            <a:normAutofit fontScale="62500" lnSpcReduction="20000"/>
          </a:bodyPr>
          <a:lstStyle/>
          <a:p>
            <a:pPr lvl="1" fontAlgn="base">
              <a:buFont typeface="+mj-lt"/>
              <a:buAutoNum type="arabicPeriod"/>
            </a:pPr>
            <a:r>
              <a:rPr lang="tr-TR" b="1" u="sng" dirty="0"/>
              <a:t>Teknik destek kapsamında desteklenecek alanlarla ne kadar </a:t>
            </a:r>
            <a:r>
              <a:rPr lang="tr-TR" b="1" u="sng" dirty="0" smtClean="0"/>
              <a:t>ilgili?</a:t>
            </a:r>
            <a:endParaRPr lang="tr-TR" sz="1800" dirty="0"/>
          </a:p>
          <a:p>
            <a:pPr marL="0" indent="0" fontAlgn="base">
              <a:buNone/>
            </a:pPr>
            <a:r>
              <a:rPr lang="tr-TR" dirty="0" smtClean="0"/>
              <a:t>Bu </a:t>
            </a:r>
            <a:r>
              <a:rPr lang="tr-TR" dirty="0"/>
              <a:t>bölümde başvurunun 2024 Yılı Turizme Yönelik Teknik Destek Programı Başvuru Rehberinde belirtilen amaç ve kapsam ile </a:t>
            </a:r>
            <a:r>
              <a:rPr lang="tr-TR" dirty="0">
                <a:effectLst>
                  <a:outerShdw blurRad="38100" dist="38100" dir="2700000" algn="tl">
                    <a:srgbClr val="000000">
                      <a:alpha val="43137"/>
                    </a:srgbClr>
                  </a:outerShdw>
                </a:effectLst>
              </a:rPr>
              <a:t>On İkinci Kalkınma Planı, Bölgesel Gelişme Ulusal Stratejileri (2024-2028), Batı Karadeniz Bölge Planı (2024-2028), Batı Karadeniz Turizm Master Planı, </a:t>
            </a:r>
            <a:r>
              <a:rPr lang="tr-TR" dirty="0" err="1">
                <a:effectLst>
                  <a:outerShdw blurRad="38100" dist="38100" dir="2700000" algn="tl">
                    <a:srgbClr val="000000">
                      <a:alpha val="43137"/>
                    </a:srgbClr>
                  </a:outerShdw>
                </a:effectLst>
              </a:rPr>
              <a:t>Ekoturizm</a:t>
            </a:r>
            <a:r>
              <a:rPr lang="tr-TR" dirty="0">
                <a:effectLst>
                  <a:outerShdw blurRad="38100" dist="38100" dir="2700000" algn="tl">
                    <a:srgbClr val="000000">
                      <a:alpha val="43137"/>
                    </a:srgbClr>
                  </a:outerShdw>
                </a:effectLst>
              </a:rPr>
              <a:t> ve Doğa Sporlarının Geliştirilmesi Sonuç Odaklı Programı (TURİZM SOP) ve BAKKA 2024 Yılı Çalışma Programının</a:t>
            </a:r>
            <a:r>
              <a:rPr lang="tr-TR" dirty="0"/>
              <a:t> amaç, stratejik öncelik, hedef, tedbir ve politikalarıyla uyumu atıflar yapılarak gösterilmelidir. Ayrıca başvuru sahibi kurum/kuruluşun mevzuatı, çalışma programı, stratejik planları, bağlı olduğu üst ölçekli plan ve programlara atıfta bulunularak talep edilen teknik desteğin başvuru sahibi kurumun görev ve faaliyet alanı ile ilgili olduğu açıklanmalıdır</a:t>
            </a:r>
            <a:r>
              <a:rPr lang="tr-TR" dirty="0" smtClean="0"/>
              <a:t>.</a:t>
            </a:r>
            <a:endParaRPr lang="tr-TR" sz="1800" dirty="0"/>
          </a:p>
          <a:p>
            <a:pPr lvl="1" fontAlgn="base">
              <a:buFont typeface="+mj-lt"/>
              <a:buAutoNum type="arabicPeriod" startAt="2"/>
            </a:pPr>
            <a:r>
              <a:rPr lang="tr-TR" b="1" u="sng" dirty="0"/>
              <a:t>Diğer uygulanan/uygulanacak programlarla karşılaştırıldığında katma değer yaratacak unsurlar içerip içermediği,</a:t>
            </a:r>
            <a:endParaRPr lang="tr-TR" sz="1800" dirty="0"/>
          </a:p>
          <a:p>
            <a:pPr marL="0" indent="0" fontAlgn="base">
              <a:buNone/>
            </a:pPr>
            <a:r>
              <a:rPr lang="tr-TR" dirty="0" smtClean="0"/>
              <a:t>Bu </a:t>
            </a:r>
            <a:r>
              <a:rPr lang="tr-TR" dirty="0"/>
              <a:t>bölümde talep edilen teknik destek ile </a:t>
            </a:r>
            <a:r>
              <a:rPr lang="tr-TR" dirty="0">
                <a:effectLst>
                  <a:outerShdw blurRad="38100" dist="38100" dir="2700000" algn="tl">
                    <a:srgbClr val="000000">
                      <a:alpha val="43137"/>
                    </a:srgbClr>
                  </a:outerShdw>
                </a:effectLst>
              </a:rPr>
              <a:t>cinsiyet eşitliği, fırsat eşitliği vb. gibi özel bir katma değer unsuruna </a:t>
            </a:r>
            <a:r>
              <a:rPr lang="tr-TR" dirty="0"/>
              <a:t>atıf yapılması, talep edilen desteğin başvuru sahibinin </a:t>
            </a:r>
            <a:r>
              <a:rPr lang="tr-TR" dirty="0">
                <a:effectLst>
                  <a:outerShdw blurRad="38100" dist="38100" dir="2700000" algn="tl">
                    <a:srgbClr val="000000">
                      <a:alpha val="43137"/>
                    </a:srgbClr>
                  </a:outerShdw>
                </a:effectLst>
              </a:rPr>
              <a:t>kurumsal kapasite ve hizmet kalitesi artışına </a:t>
            </a:r>
            <a:r>
              <a:rPr lang="tr-TR" dirty="0"/>
              <a:t>somut ve gerçekçi ifadelerle hangi oranda nasıl katkı sağlayacağı, performans göstergelerinin talep edilen destek ile uyumu ve uygulanabilirliği, talep edilen eğitim/danışmanlık faaliyetinin planlanan süre ve koşullar dahilinde gerçekleştirilip gerçekleştirilemeyeceği açıklanmalıdır</a:t>
            </a:r>
            <a:r>
              <a:rPr lang="tr-TR" dirty="0" smtClean="0"/>
              <a:t>.</a:t>
            </a:r>
            <a:endParaRPr lang="tr-TR" sz="1800" dirty="0"/>
          </a:p>
          <a:p>
            <a:endParaRPr lang="tr-TR" dirty="0"/>
          </a:p>
        </p:txBody>
      </p:sp>
      <p:sp>
        <p:nvSpPr>
          <p:cNvPr id="3" name="Unvan 2"/>
          <p:cNvSpPr>
            <a:spLocks noGrp="1"/>
          </p:cNvSpPr>
          <p:nvPr>
            <p:ph type="title"/>
          </p:nvPr>
        </p:nvSpPr>
        <p:spPr/>
        <p:txBody>
          <a:bodyPr/>
          <a:lstStyle/>
          <a:p>
            <a:r>
              <a:rPr lang="tr-TR" dirty="0"/>
              <a:t>BAŞVURULARIN DEĞERLENDİRİLMESİ</a:t>
            </a:r>
          </a:p>
        </p:txBody>
      </p:sp>
      <p:sp>
        <p:nvSpPr>
          <p:cNvPr id="5" name="Metin Yer Tutucusu 4"/>
          <p:cNvSpPr>
            <a:spLocks noGrp="1"/>
          </p:cNvSpPr>
          <p:nvPr>
            <p:ph type="body" sz="quarter" idx="12"/>
          </p:nvPr>
        </p:nvSpPr>
        <p:spPr/>
        <p:txBody>
          <a:bodyPr/>
          <a:lstStyle/>
          <a:p>
            <a:r>
              <a:rPr lang="tr-TR" dirty="0" smtClean="0"/>
              <a:t>NİHAİ DEĞERLENDİRME - </a:t>
            </a:r>
            <a:endParaRPr lang="tr-TR" dirty="0"/>
          </a:p>
        </p:txBody>
      </p:sp>
    </p:spTree>
    <p:extLst>
      <p:ext uri="{BB962C8B-B14F-4D97-AF65-F5344CB8AC3E}">
        <p14:creationId xmlns:p14="http://schemas.microsoft.com/office/powerpoint/2010/main" val="233519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52000" y="885460"/>
            <a:ext cx="8280440" cy="3960440"/>
          </a:xfrm>
        </p:spPr>
        <p:txBody>
          <a:bodyPr>
            <a:noAutofit/>
          </a:bodyPr>
          <a:lstStyle/>
          <a:p>
            <a:pPr lvl="1" fontAlgn="base">
              <a:buFont typeface="+mj-lt"/>
              <a:buAutoNum type="arabicPeriod" startAt="3"/>
            </a:pPr>
            <a:r>
              <a:rPr lang="tr-TR" sz="1200" b="1" i="1" u="sng" dirty="0" smtClean="0"/>
              <a:t>Yararlanıcının </a:t>
            </a:r>
            <a:r>
              <a:rPr lang="tr-TR" sz="1200" b="1" i="1" u="sng" dirty="0"/>
              <a:t>ihtiyaç ve sorunlarını ne kadar doğru bir şekilde tanımlamış olduğu</a:t>
            </a:r>
            <a:r>
              <a:rPr lang="tr-TR" sz="1200" u="sng" dirty="0"/>
              <a:t>,</a:t>
            </a:r>
            <a:endParaRPr lang="tr-TR" sz="1200" dirty="0"/>
          </a:p>
          <a:p>
            <a:pPr marL="0" indent="0" fontAlgn="base">
              <a:buNone/>
            </a:pPr>
            <a:r>
              <a:rPr lang="tr-TR" sz="1200" dirty="0" smtClean="0"/>
              <a:t>Bu </a:t>
            </a:r>
            <a:r>
              <a:rPr lang="tr-TR" sz="1200" dirty="0"/>
              <a:t>bölümde talep edilen eğitim/danışmanlığın gerekçesi olarak özellikle başvuru sahibi kurum ve başvuruda bulunulan bölge özelinde </a:t>
            </a:r>
            <a:r>
              <a:rPr lang="tr-TR" sz="1200" dirty="0">
                <a:effectLst>
                  <a:outerShdw blurRad="38100" dist="38100" dir="2700000" algn="tl">
                    <a:srgbClr val="000000">
                      <a:alpha val="43137"/>
                    </a:srgbClr>
                  </a:outerShdw>
                </a:effectLst>
              </a:rPr>
              <a:t>somut sorun ve ihtiyaçlar </a:t>
            </a:r>
            <a:r>
              <a:rPr lang="tr-TR" sz="1200" dirty="0"/>
              <a:t>detaylı açıklanmalı, kaynak gösterimleri ile desteklenmelidir. Hizmet kalitesi hususunda alınan şikayet ve öneriler, eğitim talep anketleri, dönemsel performans sonuçlarındaki beklenmeyen düşüşler, mevzuat ve uygulama değişikliklerine adaptasyon, güncellenen yazılım ve teknik ekipmanlara uyum, tayin, personel değişikliği veya yeni istihdamlar sebepli teknik eğitimler vb. gerekçelerle ihtiyaç ve sorun analizleri detaylandırılabilir</a:t>
            </a:r>
            <a:r>
              <a:rPr lang="tr-TR" sz="1200" dirty="0" smtClean="0"/>
              <a:t>.</a:t>
            </a:r>
            <a:endParaRPr lang="tr-TR" sz="1200" dirty="0"/>
          </a:p>
          <a:p>
            <a:pPr lvl="1" fontAlgn="base">
              <a:buFont typeface="+mj-lt"/>
              <a:buAutoNum type="arabicPeriod" startAt="4"/>
            </a:pPr>
            <a:r>
              <a:rPr lang="tr-TR" sz="1200" b="1" u="sng" dirty="0"/>
              <a:t>Beklenen sonuçlarının, hedef gruplar üzerinde sürdürülebilir bir etkisi olup olmadığı ve çarpan etkileri olup olmadığı göz önüne alınacaktır.</a:t>
            </a:r>
            <a:endParaRPr lang="tr-TR" sz="1200" dirty="0"/>
          </a:p>
          <a:p>
            <a:pPr marL="0" indent="0" fontAlgn="base">
              <a:buNone/>
            </a:pPr>
            <a:r>
              <a:rPr lang="tr-TR" sz="1200" dirty="0" smtClean="0"/>
              <a:t>Bu </a:t>
            </a:r>
            <a:r>
              <a:rPr lang="tr-TR" sz="1200" dirty="0"/>
              <a:t>bölümde tanımlanan beklenen sonuçların talep edilen destek içeriğiyle </a:t>
            </a:r>
            <a:r>
              <a:rPr lang="tr-TR" sz="1200" dirty="0">
                <a:effectLst>
                  <a:outerShdw blurRad="38100" dist="38100" dir="2700000" algn="tl">
                    <a:srgbClr val="000000">
                      <a:alpha val="43137"/>
                    </a:srgbClr>
                  </a:outerShdw>
                </a:effectLst>
              </a:rPr>
              <a:t>uyumu, somut ve ulaşılabilir </a:t>
            </a:r>
            <a:r>
              <a:rPr lang="tr-TR" sz="1200" dirty="0"/>
              <a:t>tanımlanmış olması ile tanımlanan sonuçların hedef gruplar üzerinde </a:t>
            </a:r>
            <a:r>
              <a:rPr lang="tr-TR" sz="1200" dirty="0">
                <a:effectLst>
                  <a:outerShdw blurRad="38100" dist="38100" dir="2700000" algn="tl">
                    <a:srgbClr val="000000">
                      <a:alpha val="43137"/>
                    </a:srgbClr>
                  </a:outerShdw>
                </a:effectLst>
              </a:rPr>
              <a:t>doğrudan sürdürülebilir etkisi </a:t>
            </a:r>
            <a:r>
              <a:rPr lang="tr-TR" sz="1200" dirty="0"/>
              <a:t>olup olmadığı açıklanmalıdır. Sürdürülebilir etki </a:t>
            </a:r>
            <a:r>
              <a:rPr lang="tr-TR" sz="1200" dirty="0">
                <a:effectLst>
                  <a:outerShdw blurRad="38100" dist="38100" dir="2700000" algn="tl">
                    <a:srgbClr val="000000">
                      <a:alpha val="43137"/>
                    </a:srgbClr>
                  </a:outerShdw>
                </a:effectLst>
              </a:rPr>
              <a:t>kurumsal sürdürülebilirlik, mali sürdürülebilirlik,  projenin sürdürülebilir kalkınmaya ve çevrenin korunmasına katkıları </a:t>
            </a:r>
            <a:r>
              <a:rPr lang="tr-TR" sz="1200" dirty="0"/>
              <a:t>açısından ele alınmalıdır. Yine hedef grup –proje faaliyetine doğrudan katılım gösteren grup- ile nihai yararlanıcıların – proje kapsamında destek alan katılımcıların destek alınan alan kapsamında hizmet ettikleri kitle ve projenin etkileşim alanında yer alan gruplar- rakamla, alt gruplara ayrılmış halde ve proje içeriğiyle uyumlu tanımlanmış olmasına dikkat edilmelidir. Çarpan etkileri mutlaka ayrıca açıklanmalı, proje beklenen sonuçları ile uyumlu tanımlanmalıdır</a:t>
            </a:r>
            <a:r>
              <a:rPr lang="tr-TR" sz="1200" dirty="0" smtClean="0"/>
              <a:t>.</a:t>
            </a:r>
            <a:endParaRPr lang="tr-TR" sz="1200" dirty="0"/>
          </a:p>
          <a:p>
            <a:endParaRPr lang="tr-TR" sz="1200" dirty="0"/>
          </a:p>
        </p:txBody>
      </p:sp>
      <p:sp>
        <p:nvSpPr>
          <p:cNvPr id="3" name="Unvan 2"/>
          <p:cNvSpPr>
            <a:spLocks noGrp="1"/>
          </p:cNvSpPr>
          <p:nvPr>
            <p:ph type="title"/>
          </p:nvPr>
        </p:nvSpPr>
        <p:spPr/>
        <p:txBody>
          <a:bodyPr/>
          <a:lstStyle/>
          <a:p>
            <a:r>
              <a:rPr lang="tr-TR" dirty="0"/>
              <a:t>BAŞVURULARIN DEĞERLENDİRİLMESİ</a:t>
            </a:r>
          </a:p>
        </p:txBody>
      </p:sp>
      <p:sp>
        <p:nvSpPr>
          <p:cNvPr id="5" name="Metin Yer Tutucusu 4"/>
          <p:cNvSpPr>
            <a:spLocks noGrp="1"/>
          </p:cNvSpPr>
          <p:nvPr>
            <p:ph type="body" sz="quarter" idx="12"/>
          </p:nvPr>
        </p:nvSpPr>
        <p:spPr/>
        <p:txBody>
          <a:bodyPr/>
          <a:lstStyle/>
          <a:p>
            <a:r>
              <a:rPr lang="tr-TR" dirty="0" smtClean="0"/>
              <a:t>NİHAİ DEĞERLENDİRME </a:t>
            </a:r>
            <a:endParaRPr lang="tr-TR" dirty="0"/>
          </a:p>
        </p:txBody>
      </p:sp>
    </p:spTree>
    <p:extLst>
      <p:ext uri="{BB962C8B-B14F-4D97-AF65-F5344CB8AC3E}">
        <p14:creationId xmlns:p14="http://schemas.microsoft.com/office/powerpoint/2010/main" val="147566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BAŞVURULARIN DEĞERLENDİRİLMESİ</a:t>
            </a:r>
          </a:p>
        </p:txBody>
      </p:sp>
      <p:sp>
        <p:nvSpPr>
          <p:cNvPr id="5" name="Metin Yer Tutucusu 4"/>
          <p:cNvSpPr>
            <a:spLocks noGrp="1"/>
          </p:cNvSpPr>
          <p:nvPr>
            <p:ph type="body" sz="quarter" idx="12"/>
          </p:nvPr>
        </p:nvSpPr>
        <p:spPr/>
        <p:txBody>
          <a:bodyPr/>
          <a:lstStyle/>
          <a:p>
            <a:r>
              <a:rPr lang="tr-TR" dirty="0"/>
              <a:t>NİHAİ DEĞERLENDİRME</a:t>
            </a:r>
          </a:p>
        </p:txBody>
      </p:sp>
      <p:graphicFrame>
        <p:nvGraphicFramePr>
          <p:cNvPr id="7" name="Nesne 6"/>
          <p:cNvGraphicFramePr>
            <a:graphicFrameLocks noChangeAspect="1"/>
          </p:cNvGraphicFramePr>
          <p:nvPr>
            <p:extLst>
              <p:ext uri="{D42A27DB-BD31-4B8C-83A1-F6EECF244321}">
                <p14:modId xmlns:p14="http://schemas.microsoft.com/office/powerpoint/2010/main" val="1463514314"/>
              </p:ext>
            </p:extLst>
          </p:nvPr>
        </p:nvGraphicFramePr>
        <p:xfrm>
          <a:off x="755576" y="1039552"/>
          <a:ext cx="5765800" cy="2446337"/>
        </p:xfrm>
        <a:graphic>
          <a:graphicData uri="http://schemas.openxmlformats.org/presentationml/2006/ole">
            <mc:AlternateContent xmlns:mc="http://schemas.openxmlformats.org/markup-compatibility/2006">
              <mc:Choice xmlns:v="urn:schemas-microsoft-com:vml" Requires="v">
                <p:oleObj spid="_x0000_s3084" name="Belge" r:id="rId3" imgW="5765675" imgH="2446496" progId="Word.Document.12">
                  <p:embed/>
                </p:oleObj>
              </mc:Choice>
              <mc:Fallback>
                <p:oleObj name="Belge" r:id="rId3" imgW="5765675" imgH="2446496" progId="Word.Document.12">
                  <p:embed/>
                  <p:pic>
                    <p:nvPicPr>
                      <p:cNvPr id="0" name=""/>
                      <p:cNvPicPr/>
                      <p:nvPr/>
                    </p:nvPicPr>
                    <p:blipFill>
                      <a:blip r:embed="rId4"/>
                      <a:stretch>
                        <a:fillRect/>
                      </a:stretch>
                    </p:blipFill>
                    <p:spPr>
                      <a:xfrm>
                        <a:off x="755576" y="1039552"/>
                        <a:ext cx="5765800" cy="2446337"/>
                      </a:xfrm>
                      <a:prstGeom prst="rect">
                        <a:avLst/>
                      </a:prstGeom>
                    </p:spPr>
                  </p:pic>
                </p:oleObj>
              </mc:Fallback>
            </mc:AlternateContent>
          </a:graphicData>
        </a:graphic>
      </p:graphicFrame>
      <p:sp>
        <p:nvSpPr>
          <p:cNvPr id="8" name="Dikdörtgen 7"/>
          <p:cNvSpPr/>
          <p:nvPr/>
        </p:nvSpPr>
        <p:spPr>
          <a:xfrm>
            <a:off x="3638476" y="3541444"/>
            <a:ext cx="4572000" cy="1200329"/>
          </a:xfrm>
          <a:prstGeom prst="rect">
            <a:avLst/>
          </a:prstGeom>
          <a:solidFill>
            <a:schemeClr val="accent3">
              <a:lumMod val="20000"/>
              <a:lumOff val="80000"/>
            </a:schemeClr>
          </a:solidFill>
        </p:spPr>
        <p:txBody>
          <a:bodyPr>
            <a:spAutoFit/>
          </a:bodyPr>
          <a:lstStyle/>
          <a:p>
            <a:pPr marL="512445" indent="-285750" algn="just">
              <a:spcBef>
                <a:spcPts val="1200"/>
              </a:spcBef>
              <a:spcAft>
                <a:spcPts val="1200"/>
              </a:spcAft>
              <a:buFont typeface="Wingdings" panose="05000000000000000000" pitchFamily="2" charset="2"/>
              <a:buChar char="ü"/>
            </a:pPr>
            <a:r>
              <a:rPr lang="tr-TR" dirty="0">
                <a:latin typeface="Times New Roman" panose="02020603050405020304" pitchFamily="18" charset="0"/>
                <a:ea typeface="Calibri" panose="020F0502020204030204" pitchFamily="34" charset="0"/>
                <a:cs typeface="Times New Roman" panose="02020603050405020304" pitchFamily="18" charset="0"/>
              </a:rPr>
              <a:t>Başvurunun başarılı kabul edilebilmesi için değerlendirme komisyonu üyelerinin tamamından </a:t>
            </a:r>
            <a:r>
              <a:rPr lang="tr-TR" b="1" dirty="0">
                <a:latin typeface="Times New Roman" panose="02020603050405020304" pitchFamily="18" charset="0"/>
                <a:ea typeface="Calibri" panose="020F0502020204030204" pitchFamily="34" charset="0"/>
                <a:cs typeface="Times New Roman" panose="02020603050405020304" pitchFamily="18" charset="0"/>
              </a:rPr>
              <a:t>en az 65 (altmış beş) puan</a:t>
            </a:r>
            <a:r>
              <a:rPr lang="tr-TR" dirty="0">
                <a:latin typeface="Times New Roman" panose="02020603050405020304" pitchFamily="18" charset="0"/>
                <a:ea typeface="Calibri" panose="020F0502020204030204" pitchFamily="34" charset="0"/>
                <a:cs typeface="Times New Roman" panose="02020603050405020304" pitchFamily="18" charset="0"/>
              </a:rPr>
              <a:t> alması zorunludur.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811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SÖZLEŞMENİN İMZALANMASI</a:t>
            </a:r>
            <a:endParaRPr lang="tr-TR" dirty="0"/>
          </a:p>
        </p:txBody>
      </p:sp>
      <p:graphicFrame>
        <p:nvGraphicFramePr>
          <p:cNvPr id="6" name="Diyagram 5"/>
          <p:cNvGraphicFramePr/>
          <p:nvPr>
            <p:extLst>
              <p:ext uri="{D42A27DB-BD31-4B8C-83A1-F6EECF244321}">
                <p14:modId xmlns:p14="http://schemas.microsoft.com/office/powerpoint/2010/main" val="2545682599"/>
              </p:ext>
            </p:extLst>
          </p:nvPr>
        </p:nvGraphicFramePr>
        <p:xfrm>
          <a:off x="1524000" y="6995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92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63805" y="549564"/>
            <a:ext cx="8136424" cy="3960440"/>
          </a:xfrm>
        </p:spPr>
        <p:txBody>
          <a:bodyPr/>
          <a:lstStyle/>
          <a:p>
            <a:pPr marL="342900" indent="-342900">
              <a:buFont typeface="Wingdings" panose="05000000000000000000" pitchFamily="2" charset="2"/>
              <a:buChar char="ü"/>
            </a:pPr>
            <a:r>
              <a:rPr lang="tr-TR" b="1" dirty="0"/>
              <a:t>Sözleşme sırasında sunulması gereken belgeler</a:t>
            </a:r>
            <a:endParaRPr lang="tr-TR" dirty="0"/>
          </a:p>
        </p:txBody>
      </p:sp>
      <p:sp>
        <p:nvSpPr>
          <p:cNvPr id="3" name="Unvan 2"/>
          <p:cNvSpPr>
            <a:spLocks noGrp="1"/>
          </p:cNvSpPr>
          <p:nvPr>
            <p:ph type="title"/>
          </p:nvPr>
        </p:nvSpPr>
        <p:spPr/>
        <p:txBody>
          <a:bodyPr/>
          <a:lstStyle/>
          <a:p>
            <a:r>
              <a:rPr lang="tr-TR" dirty="0" smtClean="0"/>
              <a:t>SÖZLEŞMENİN İMZALANMASI</a:t>
            </a:r>
            <a:endParaRPr lang="tr-TR" dirty="0"/>
          </a:p>
        </p:txBody>
      </p:sp>
      <p:graphicFrame>
        <p:nvGraphicFramePr>
          <p:cNvPr id="6" name="Diyagram 5"/>
          <p:cNvGraphicFramePr/>
          <p:nvPr>
            <p:extLst>
              <p:ext uri="{D42A27DB-BD31-4B8C-83A1-F6EECF244321}">
                <p14:modId xmlns:p14="http://schemas.microsoft.com/office/powerpoint/2010/main" val="2902511924"/>
              </p:ext>
            </p:extLst>
          </p:nvPr>
        </p:nvGraphicFramePr>
        <p:xfrm>
          <a:off x="395536" y="1059582"/>
          <a:ext cx="5717077"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1907704" y="2907915"/>
            <a:ext cx="6390456" cy="1928670"/>
          </a:xfrm>
          <a:prstGeom prst="rect">
            <a:avLst/>
          </a:prstGeom>
          <a:solidFill>
            <a:schemeClr val="accent2">
              <a:lumMod val="20000"/>
              <a:lumOff val="80000"/>
            </a:schemeClr>
          </a:solidFill>
        </p:spPr>
        <p:txBody>
          <a:bodyPr wrap="square">
            <a:spAutoFit/>
          </a:bodyPr>
          <a:lstStyle/>
          <a:p>
            <a:pPr marL="591820" marR="28575" indent="-285750" algn="just">
              <a:lnSpc>
                <a:spcPts val="1800"/>
              </a:lnSpc>
              <a:buFont typeface="Wingdings" panose="05000000000000000000" pitchFamily="2" charset="2"/>
              <a:buChar char="ü"/>
            </a:pPr>
            <a:r>
              <a:rPr lang="tr-TR" sz="1400" dirty="0">
                <a:ea typeface="Times New Roman" panose="02020603050405020304" pitchFamily="18" charset="0"/>
              </a:rPr>
              <a:t>Teknik desteğin hizmet alımı yoluyla sağlandığı durumlarda, hizmet alımı Ajans tarafından kendi tabi olduğu esas ve usuller çerçevesinde gerçekleştirilecektir. </a:t>
            </a:r>
            <a:endParaRPr lang="tr-TR" sz="1400" dirty="0" smtClean="0">
              <a:ea typeface="Times New Roman" panose="02020603050405020304" pitchFamily="18" charset="0"/>
            </a:endParaRPr>
          </a:p>
          <a:p>
            <a:pPr marL="591820" marR="28575" indent="-285750" algn="just">
              <a:lnSpc>
                <a:spcPts val="1800"/>
              </a:lnSpc>
              <a:buFont typeface="Wingdings" panose="05000000000000000000" pitchFamily="2" charset="2"/>
              <a:buChar char="ü"/>
            </a:pPr>
            <a:r>
              <a:rPr lang="tr-TR" sz="1400" dirty="0" smtClean="0">
                <a:ea typeface="Times New Roman" panose="02020603050405020304" pitchFamily="18" charset="0"/>
              </a:rPr>
              <a:t>Uzman/danışman </a:t>
            </a:r>
            <a:r>
              <a:rPr lang="tr-TR" sz="1400" dirty="0">
                <a:ea typeface="Times New Roman" panose="02020603050405020304" pitchFamily="18" charset="0"/>
              </a:rPr>
              <a:t>firma, Ajans ile yaptığı hizmet sözleşmesi çerçevesinde, talep edilen teknik desteği Ajans adına başvuru sahibine sağlayacaktır. </a:t>
            </a:r>
            <a:r>
              <a:rPr lang="tr-TR" sz="1400" i="1" u="sng" dirty="0">
                <a:ea typeface="Times New Roman" panose="02020603050405020304" pitchFamily="18" charset="0"/>
              </a:rPr>
              <a:t>Ajans, gerekli gördüğü durumlarda Teknik Şartname Formu (EK-A) içeriğinde değişiklik yapabilir ve ilgili satın alma süreci, yapılan değişiklikler kabul edilerek imzalanan sözleşme akabinde tamamlanır.</a:t>
            </a:r>
            <a:endParaRPr lang="tr-TR" sz="1200" dirty="0">
              <a:effectLst/>
              <a:ea typeface="Times New Roman" panose="02020603050405020304" pitchFamily="18" charset="0"/>
            </a:endParaRPr>
          </a:p>
        </p:txBody>
      </p:sp>
    </p:spTree>
    <p:extLst>
      <p:ext uri="{BB962C8B-B14F-4D97-AF65-F5344CB8AC3E}">
        <p14:creationId xmlns:p14="http://schemas.microsoft.com/office/powerpoint/2010/main" val="2925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1" y="0"/>
            <a:ext cx="9180511" cy="5143500"/>
          </a:xfrm>
          <a:prstGeom prst="rect">
            <a:avLst/>
          </a:prstGeom>
        </p:spPr>
      </p:pic>
    </p:spTree>
    <p:extLst>
      <p:ext uri="{BB962C8B-B14F-4D97-AF65-F5344CB8AC3E}">
        <p14:creationId xmlns:p14="http://schemas.microsoft.com/office/powerpoint/2010/main" val="1382138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RAPORLAMA</a:t>
            </a:r>
            <a:endParaRPr lang="tr-TR" dirty="0"/>
          </a:p>
        </p:txBody>
      </p:sp>
      <p:graphicFrame>
        <p:nvGraphicFramePr>
          <p:cNvPr id="6" name="Diyagram 5"/>
          <p:cNvGraphicFramePr/>
          <p:nvPr>
            <p:extLst>
              <p:ext uri="{D42A27DB-BD31-4B8C-83A1-F6EECF244321}">
                <p14:modId xmlns:p14="http://schemas.microsoft.com/office/powerpoint/2010/main" val="3716559613"/>
              </p:ext>
            </p:extLst>
          </p:nvPr>
        </p:nvGraphicFramePr>
        <p:xfrm>
          <a:off x="252000" y="267494"/>
          <a:ext cx="7728029" cy="4332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2555776" y="4334258"/>
            <a:ext cx="5760640" cy="532133"/>
          </a:xfrm>
          <a:prstGeom prst="rect">
            <a:avLst/>
          </a:prstGeom>
          <a:solidFill>
            <a:schemeClr val="accent6">
              <a:lumMod val="75000"/>
            </a:schemeClr>
          </a:solidFill>
        </p:spPr>
        <p:txBody>
          <a:bodyPr wrap="square">
            <a:spAutoFit/>
          </a:bodyPr>
          <a:lstStyle/>
          <a:p>
            <a:pPr marL="306070" marR="28575" algn="just">
              <a:lnSpc>
                <a:spcPts val="1800"/>
              </a:lnSpc>
              <a:spcBef>
                <a:spcPts val="1200"/>
              </a:spcBef>
              <a:spcAft>
                <a:spcPts val="1200"/>
              </a:spcAft>
            </a:pPr>
            <a:r>
              <a:rPr lang="tr-TR" sz="1200" dirty="0">
                <a:latin typeface="+mj-lt"/>
                <a:ea typeface="Times New Roman" panose="02020603050405020304" pitchFamily="18" charset="0"/>
              </a:rPr>
              <a:t>Raporun süresi içerisinde eksiksiz teslim edilememesinden yüklenici ve başvuru sahibi müştereken sorumludur. İlgili hükümler sözleşmede düzenlenir.</a:t>
            </a:r>
            <a:endParaRPr lang="tr-TR" sz="1100" dirty="0">
              <a:effectLst/>
              <a:latin typeface="+mj-lt"/>
              <a:ea typeface="Times New Roman" panose="02020603050405020304" pitchFamily="18" charset="0"/>
            </a:endParaRPr>
          </a:p>
        </p:txBody>
      </p:sp>
    </p:spTree>
    <p:extLst>
      <p:ext uri="{BB962C8B-B14F-4D97-AF65-F5344CB8AC3E}">
        <p14:creationId xmlns:p14="http://schemas.microsoft.com/office/powerpoint/2010/main" val="1246490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BİLGİ EDİNME VE İLETİŞİM</a:t>
            </a:r>
            <a:endParaRPr lang="tr-TR" dirty="0"/>
          </a:p>
        </p:txBody>
      </p:sp>
      <p:sp>
        <p:nvSpPr>
          <p:cNvPr id="6" name="Metin Yer Tutucusu 5"/>
          <p:cNvSpPr>
            <a:spLocks noGrp="1"/>
          </p:cNvSpPr>
          <p:nvPr>
            <p:ph type="body" sz="quarter" idx="10"/>
          </p:nvPr>
        </p:nvSpPr>
        <p:spPr>
          <a:xfrm>
            <a:off x="252000" y="1259500"/>
            <a:ext cx="5112088" cy="2123658"/>
          </a:xfrm>
          <a:prstGeom prst="rect">
            <a:avLst/>
          </a:prstGeom>
        </p:spPr>
        <p:txBody>
          <a:bodyPr wrap="square">
            <a:spAutoFit/>
          </a:bodyPr>
          <a:lstStyle/>
          <a:p>
            <a:pPr marL="342900" lvl="0" indent="-342900" algn="just" defTabSz="914400" fontAlgn="base">
              <a:spcBef>
                <a:spcPct val="0"/>
              </a:spcBef>
              <a:spcAft>
                <a:spcPct val="0"/>
              </a:spcAft>
              <a:buFont typeface="Wingdings" panose="05000000000000000000" pitchFamily="2" charset="2"/>
              <a:buChar char="ü"/>
            </a:pPr>
            <a:r>
              <a:rPr lang="tr-TR" altLang="tr-TR" sz="3200" dirty="0" smtClean="0">
                <a:solidFill>
                  <a:prstClr val="black"/>
                </a:solidFill>
                <a:latin typeface="Calibri" pitchFamily="34" charset="0"/>
                <a:cs typeface="Arial" charset="0"/>
              </a:rPr>
              <a:t>Sorularınız için,  </a:t>
            </a:r>
            <a:endParaRPr lang="tr-TR" altLang="tr-TR" sz="4000" dirty="0">
              <a:solidFill>
                <a:prstClr val="black"/>
              </a:solidFill>
              <a:latin typeface="Calibri" pitchFamily="34" charset="0"/>
              <a:cs typeface="Arial" charset="0"/>
            </a:endParaRPr>
          </a:p>
          <a:p>
            <a:pPr marL="0" lvl="0" indent="0" defTabSz="914400" fontAlgn="base">
              <a:spcBef>
                <a:spcPct val="0"/>
              </a:spcBef>
              <a:spcAft>
                <a:spcPct val="0"/>
              </a:spcAft>
              <a:buNone/>
            </a:pPr>
            <a:r>
              <a:rPr lang="tr-TR" altLang="tr-TR" sz="2800" b="1" dirty="0" smtClean="0">
                <a:solidFill>
                  <a:prstClr val="black"/>
                </a:solidFill>
                <a:latin typeface="Calibri" pitchFamily="34" charset="0"/>
                <a:cs typeface="Arial" charset="0"/>
              </a:rPr>
              <a:t>Telefon</a:t>
            </a:r>
            <a:r>
              <a:rPr lang="tr-TR" altLang="tr-TR" sz="2800" dirty="0" smtClean="0">
                <a:solidFill>
                  <a:prstClr val="black"/>
                </a:solidFill>
                <a:latin typeface="Calibri" pitchFamily="34" charset="0"/>
                <a:cs typeface="Arial" charset="0"/>
              </a:rPr>
              <a:t>: </a:t>
            </a:r>
            <a:r>
              <a:rPr lang="tr-TR" altLang="tr-TR" sz="2800" b="1" dirty="0">
                <a:solidFill>
                  <a:schemeClr val="accent5">
                    <a:lumMod val="75000"/>
                  </a:schemeClr>
                </a:solidFill>
                <a:latin typeface="Calibri" pitchFamily="34" charset="0"/>
                <a:cs typeface="Arial" charset="0"/>
              </a:rPr>
              <a:t>0 (372)  257 74 70</a:t>
            </a:r>
          </a:p>
          <a:p>
            <a:pPr marL="0" lvl="0" indent="0" defTabSz="914400" fontAlgn="base">
              <a:spcBef>
                <a:spcPct val="0"/>
              </a:spcBef>
              <a:spcAft>
                <a:spcPct val="0"/>
              </a:spcAft>
              <a:buNone/>
            </a:pPr>
            <a:r>
              <a:rPr lang="tr-TR" altLang="tr-TR" sz="2800" b="1" dirty="0">
                <a:solidFill>
                  <a:prstClr val="black"/>
                </a:solidFill>
                <a:latin typeface="Calibri" pitchFamily="34" charset="0"/>
                <a:cs typeface="Arial" charset="0"/>
              </a:rPr>
              <a:t>e-posta </a:t>
            </a:r>
            <a:r>
              <a:rPr lang="tr-TR" altLang="tr-TR" sz="2800" b="1" dirty="0" smtClean="0">
                <a:solidFill>
                  <a:prstClr val="black"/>
                </a:solidFill>
                <a:latin typeface="Calibri" pitchFamily="34" charset="0"/>
                <a:cs typeface="Arial" charset="0"/>
              </a:rPr>
              <a:t>adresi</a:t>
            </a:r>
            <a:r>
              <a:rPr lang="tr-TR" altLang="tr-TR" sz="2800" dirty="0" smtClean="0">
                <a:solidFill>
                  <a:prstClr val="black"/>
                </a:solidFill>
                <a:latin typeface="Calibri" pitchFamily="34" charset="0"/>
                <a:cs typeface="Arial" charset="0"/>
              </a:rPr>
              <a:t>: </a:t>
            </a:r>
            <a:r>
              <a:rPr lang="tr-TR" altLang="tr-TR" sz="2800" b="1" dirty="0" smtClean="0">
                <a:solidFill>
                  <a:schemeClr val="accent5">
                    <a:lumMod val="75000"/>
                  </a:schemeClr>
                </a:solidFill>
                <a:latin typeface="Calibri" pitchFamily="34" charset="0"/>
                <a:cs typeface="Arial" charset="0"/>
              </a:rPr>
              <a:t>ttb@bakka.gov.tr</a:t>
            </a:r>
            <a:endParaRPr lang="tr-TR" altLang="tr-TR" sz="2800" b="1" dirty="0">
              <a:solidFill>
                <a:schemeClr val="accent5">
                  <a:lumMod val="75000"/>
                </a:schemeClr>
              </a:solidFill>
              <a:latin typeface="Calibri" pitchFamily="34" charset="0"/>
              <a:cs typeface="Arial" charset="0"/>
            </a:endParaRPr>
          </a:p>
        </p:txBody>
      </p:sp>
      <p:pic>
        <p:nvPicPr>
          <p:cNvPr id="7" name="Picture 7" descr="http://images.google.com.tr/url?source=imgres&amp;ct=tbn&amp;q=http://web.sakarya.edu.tr/~udagdeviren/images/iletisim.jpg&amp;usg=AFQjCNGHM1gY8JOOclAV6F0kt_fdaCrwOQ"/>
          <p:cNvPicPr>
            <a:picLocks noChangeAspect="1" noChangeArrowheads="1"/>
          </p:cNvPicPr>
          <p:nvPr/>
        </p:nvPicPr>
        <p:blipFill>
          <a:blip r:embed="rId2"/>
          <a:srcRect/>
          <a:stretch>
            <a:fillRect/>
          </a:stretch>
        </p:blipFill>
        <p:spPr bwMode="auto">
          <a:xfrm>
            <a:off x="5652120" y="627534"/>
            <a:ext cx="2342009" cy="41889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6030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Unvan 2"/>
          <p:cNvSpPr>
            <a:spLocks noGrp="1"/>
          </p:cNvSpPr>
          <p:nvPr>
            <p:ph type="title"/>
          </p:nvPr>
        </p:nvSpPr>
        <p:spPr bwMode="auto">
          <a:xfrm>
            <a:off x="523025" y="168537"/>
            <a:ext cx="8640000" cy="360000"/>
          </a:xfrm>
        </p:spPr>
        <p:txBody>
          <a:bodyPr/>
          <a:lstStyle/>
          <a:p>
            <a:pPr>
              <a:defRPr/>
            </a:pPr>
            <a:r>
              <a:rPr lang="tr-TR" dirty="0" smtClean="0"/>
              <a:t>2024 YILI TURİZME YÖNELİK TEKNİK DESTEK PROGRAMI</a:t>
            </a:r>
            <a:endParaRPr lang="tr-TR" dirty="0"/>
          </a:p>
        </p:txBody>
      </p:sp>
      <p:sp>
        <p:nvSpPr>
          <p:cNvPr id="6" name="TextBox 11"/>
          <p:cNvSpPr txBox="1"/>
          <p:nvPr/>
        </p:nvSpPr>
        <p:spPr bwMode="auto">
          <a:xfrm>
            <a:off x="-540568" y="771550"/>
            <a:ext cx="8601477" cy="276999"/>
          </a:xfrm>
          <a:prstGeom prst="rect">
            <a:avLst/>
          </a:prstGeom>
        </p:spPr>
        <p:txBody>
          <a:bodyPr wrap="square" lIns="0" tIns="0" rIns="0" bIns="0" rtlCol="0" anchor="t">
            <a:spAutoFit/>
          </a:bodyPr>
          <a:lstStyle/>
          <a:p>
            <a:pPr lvl="2">
              <a:defRPr/>
            </a:pPr>
            <a:r>
              <a:rPr lang="tr-TR" b="1" dirty="0" smtClean="0"/>
              <a:t>Program Künyesi</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3068905232"/>
              </p:ext>
            </p:extLst>
          </p:nvPr>
        </p:nvGraphicFramePr>
        <p:xfrm>
          <a:off x="539108" y="1203598"/>
          <a:ext cx="3671538" cy="3447361"/>
        </p:xfrm>
        <a:graphic>
          <a:graphicData uri="http://schemas.openxmlformats.org/drawingml/2006/table">
            <a:tbl>
              <a:tblPr firstRow="1" firstCol="1" bandRow="1">
                <a:tableStyleId>{5C22544A-7EE6-4342-B048-85BDC9FD1C3A}</a:tableStyleId>
              </a:tblPr>
              <a:tblGrid>
                <a:gridCol w="821227">
                  <a:extLst>
                    <a:ext uri="{9D8B030D-6E8A-4147-A177-3AD203B41FA5}">
                      <a16:colId xmlns:a16="http://schemas.microsoft.com/office/drawing/2014/main" val="2829186176"/>
                    </a:ext>
                  </a:extLst>
                </a:gridCol>
                <a:gridCol w="2850311">
                  <a:extLst>
                    <a:ext uri="{9D8B030D-6E8A-4147-A177-3AD203B41FA5}">
                      <a16:colId xmlns:a16="http://schemas.microsoft.com/office/drawing/2014/main" val="3641263911"/>
                    </a:ext>
                  </a:extLst>
                </a:gridCol>
              </a:tblGrid>
              <a:tr h="140593">
                <a:tc gridSpan="2">
                  <a:txBody>
                    <a:bodyPr/>
                    <a:lstStyle/>
                    <a:p>
                      <a:pPr marL="453390" indent="-226695" algn="ctr">
                        <a:spcAft>
                          <a:spcPts val="0"/>
                        </a:spcAft>
                      </a:pPr>
                      <a:r>
                        <a:rPr lang="tr-TR" sz="800" dirty="0">
                          <a:effectLst/>
                        </a:rPr>
                        <a:t>PROGRAM KÜNYESİ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hMerge="1">
                  <a:txBody>
                    <a:bodyPr/>
                    <a:lstStyle/>
                    <a:p>
                      <a:endParaRPr lang="tr-TR"/>
                    </a:p>
                  </a:txBody>
                  <a:tcPr/>
                </a:tc>
                <a:extLst>
                  <a:ext uri="{0D108BD9-81ED-4DB2-BD59-A6C34878D82A}">
                    <a16:rowId xmlns:a16="http://schemas.microsoft.com/office/drawing/2014/main" val="1204528054"/>
                  </a:ext>
                </a:extLst>
              </a:tr>
              <a:tr h="238181">
                <a:tc>
                  <a:txBody>
                    <a:bodyPr/>
                    <a:lstStyle/>
                    <a:p>
                      <a:pPr marL="13970" indent="-13970" algn="just">
                        <a:spcAft>
                          <a:spcPts val="0"/>
                        </a:spcAft>
                      </a:pPr>
                      <a:r>
                        <a:rPr lang="tr-TR" sz="800" dirty="0">
                          <a:effectLst/>
                        </a:rPr>
                        <a:t>PROGRAMIN ADI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107315" indent="-226695" algn="just">
                        <a:spcAft>
                          <a:spcPts val="0"/>
                        </a:spcAft>
                      </a:pPr>
                      <a:r>
                        <a:rPr lang="tr-TR" sz="800" dirty="0">
                          <a:effectLst/>
                        </a:rPr>
                        <a:t>2024 YILI TURİZME YÖNELİK TEKNİK DESTEK PROGRAMI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426094602"/>
                  </a:ext>
                </a:extLst>
              </a:tr>
              <a:tr h="140593">
                <a:tc>
                  <a:txBody>
                    <a:bodyPr/>
                    <a:lstStyle/>
                    <a:p>
                      <a:pPr marL="13970" indent="-13970" algn="just">
                        <a:spcAft>
                          <a:spcPts val="0"/>
                        </a:spcAft>
                      </a:pPr>
                      <a:r>
                        <a:rPr lang="tr-TR" sz="800">
                          <a:effectLst/>
                        </a:rPr>
                        <a:t>REFERANS NO</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107315" indent="-226695" algn="just">
                        <a:spcAft>
                          <a:spcPts val="0"/>
                        </a:spcAft>
                      </a:pPr>
                      <a:r>
                        <a:rPr lang="tr-TR" sz="800">
                          <a:effectLst/>
                        </a:rPr>
                        <a:t>TR81/24/TURIZM-TD</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740616889"/>
                  </a:ext>
                </a:extLst>
              </a:tr>
              <a:tr h="357271">
                <a:tc>
                  <a:txBody>
                    <a:bodyPr/>
                    <a:lstStyle/>
                    <a:p>
                      <a:pPr marL="13970" indent="-13970" algn="just">
                        <a:spcAft>
                          <a:spcPts val="0"/>
                        </a:spcAft>
                      </a:pPr>
                      <a:r>
                        <a:rPr lang="tr-TR" sz="800">
                          <a:effectLst/>
                        </a:rPr>
                        <a:t>SONUÇ ODAKLI PROGRAM</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107315" indent="-226695" algn="just">
                        <a:spcAft>
                          <a:spcPts val="0"/>
                        </a:spcAft>
                      </a:pPr>
                      <a:r>
                        <a:rPr lang="tr-TR" sz="800" dirty="0">
                          <a:effectLst/>
                        </a:rPr>
                        <a:t>Ekoturizm ve Doğa Sporlarının Geliştirilmesi Sonuç Odaklı Programı (TURİZM SOP)</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3500973383"/>
                  </a:ext>
                </a:extLst>
              </a:tr>
              <a:tr h="836940">
                <a:tc>
                  <a:txBody>
                    <a:bodyPr/>
                    <a:lstStyle/>
                    <a:p>
                      <a:pPr marL="13970" indent="-13970" algn="just">
                        <a:spcAft>
                          <a:spcPts val="0"/>
                        </a:spcAft>
                      </a:pPr>
                      <a:r>
                        <a:rPr lang="tr-TR" sz="800">
                          <a:effectLst/>
                        </a:rPr>
                        <a:t>PROGRAMIN GENEL AMACI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107315" indent="-226695" algn="just">
                        <a:spcAft>
                          <a:spcPts val="0"/>
                        </a:spcAft>
                      </a:pPr>
                      <a:r>
                        <a:rPr lang="tr-TR" sz="800" dirty="0">
                          <a:effectLst/>
                        </a:rPr>
                        <a:t>TR81 Batı Karadeniz Bölgesinde turizm sektöründe yer alan aktörlerin, yerel ve bölgesel kalkınma açısından önem arz eden, ancak kurumsal kapasite eksikliği nedeniyle hazırlık ve uygulama aşamalarında sıkıntı ile karşılaşılan çalışmalarına destek sağlamaktır. Bu kapsamda Ajans tarafından kurumsal ve yerel kapasiteyi geliştirme odaklı eğitim ve danışmanlık faaliyetlerinin desteklenmesi planlanmaktadır.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686377322"/>
                  </a:ext>
                </a:extLst>
              </a:tr>
              <a:tr h="952723">
                <a:tc>
                  <a:txBody>
                    <a:bodyPr/>
                    <a:lstStyle/>
                    <a:p>
                      <a:pPr marL="13970" indent="-13970" algn="just">
                        <a:spcAft>
                          <a:spcPts val="0"/>
                        </a:spcAft>
                      </a:pPr>
                      <a:r>
                        <a:rPr lang="tr-TR" sz="800">
                          <a:effectLst/>
                        </a:rPr>
                        <a:t>PROGRAM ÖNCELİKLERİ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342900" lvl="0" indent="-342900" algn="just">
                        <a:spcAft>
                          <a:spcPts val="0"/>
                        </a:spcAft>
                        <a:buFont typeface="+mj-lt"/>
                        <a:buAutoNum type="arabicPeriod"/>
                      </a:pPr>
                      <a:r>
                        <a:rPr lang="tr-TR" sz="800" dirty="0">
                          <a:effectLst/>
                        </a:rPr>
                        <a:t>Ekoturizm ve doğa sporlarında tanıtım ve markalaşmanın sağlanması </a:t>
                      </a:r>
                      <a:endParaRPr lang="tr-TR" sz="700" dirty="0">
                        <a:effectLst/>
                      </a:endParaRPr>
                    </a:p>
                    <a:p>
                      <a:pPr marL="342900" lvl="0" indent="-342900" algn="just">
                        <a:spcAft>
                          <a:spcPts val="0"/>
                        </a:spcAft>
                        <a:buFont typeface="+mj-lt"/>
                        <a:buAutoNum type="arabicPeriod"/>
                      </a:pPr>
                      <a:r>
                        <a:rPr lang="tr-TR" sz="800" dirty="0">
                          <a:effectLst/>
                        </a:rPr>
                        <a:t>Ekoturizm ve doğa sporlarında planlama, </a:t>
                      </a:r>
                      <a:r>
                        <a:rPr lang="tr-TR" sz="800" dirty="0" err="1">
                          <a:effectLst/>
                        </a:rPr>
                        <a:t>rotalama</a:t>
                      </a:r>
                      <a:r>
                        <a:rPr lang="tr-TR" sz="800" dirty="0">
                          <a:effectLst/>
                        </a:rPr>
                        <a:t> ve etkinlik geliştirilmesi </a:t>
                      </a:r>
                      <a:endParaRPr lang="tr-TR" sz="700" dirty="0">
                        <a:effectLst/>
                      </a:endParaRPr>
                    </a:p>
                    <a:p>
                      <a:pPr marL="342900" lvl="0" indent="-342900" algn="just">
                        <a:spcAft>
                          <a:spcPts val="0"/>
                        </a:spcAft>
                        <a:buFont typeface="+mj-lt"/>
                        <a:buAutoNum type="arabicPeriod"/>
                      </a:pPr>
                      <a:r>
                        <a:rPr lang="tr-TR" sz="800" dirty="0">
                          <a:effectLst/>
                        </a:rPr>
                        <a:t>Ekoturizm ve doğa sporlarında yer alan aktörlerde kurumsallaşma ve hizmet kalitesinin arttırılması</a:t>
                      </a:r>
                      <a:endParaRPr lang="tr-TR" sz="700" dirty="0">
                        <a:effectLst/>
                      </a:endParaRPr>
                    </a:p>
                    <a:p>
                      <a:pPr marL="342900" lvl="0" indent="-342900" algn="just">
                        <a:spcAft>
                          <a:spcPts val="0"/>
                        </a:spcAft>
                        <a:buFont typeface="+mj-lt"/>
                        <a:buAutoNum type="arabicPeriod"/>
                      </a:pPr>
                      <a:r>
                        <a:rPr lang="tr-TR" sz="800" dirty="0">
                          <a:effectLst/>
                        </a:rPr>
                        <a:t>Doğa ve kültür turizminin geliştirilmesi</a:t>
                      </a:r>
                      <a:endParaRPr lang="tr-TR" sz="700" dirty="0">
                        <a:effectLst/>
                      </a:endParaRPr>
                    </a:p>
                    <a:p>
                      <a:pPr marL="453390" indent="-226695" algn="just">
                        <a:spcAft>
                          <a:spcPts val="0"/>
                        </a:spcAft>
                      </a:pPr>
                      <a:r>
                        <a:rPr lang="tr-TR" sz="8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1397166329"/>
                  </a:ext>
                </a:extLst>
              </a:tr>
              <a:tr h="238181">
                <a:tc>
                  <a:txBody>
                    <a:bodyPr/>
                    <a:lstStyle/>
                    <a:p>
                      <a:pPr marL="13970" indent="-13970" algn="just">
                        <a:spcAft>
                          <a:spcPts val="0"/>
                        </a:spcAft>
                      </a:pPr>
                      <a:r>
                        <a:rPr lang="tr-TR" sz="800">
                          <a:effectLst/>
                        </a:rPr>
                        <a:t>PROGRAM BÜTÇESİ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453390" indent="-226695" algn="just">
                        <a:spcAft>
                          <a:spcPts val="0"/>
                        </a:spcAft>
                      </a:pPr>
                      <a:r>
                        <a:rPr lang="tr-TR" sz="800" dirty="0" smtClean="0">
                          <a:effectLst/>
                        </a:rPr>
                        <a:t>3 </a:t>
                      </a:r>
                      <a:r>
                        <a:rPr lang="tr-TR" sz="800" dirty="0">
                          <a:effectLst/>
                        </a:rPr>
                        <a:t>Milyon TL</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130791953"/>
                  </a:ext>
                </a:extLst>
              </a:tr>
              <a:tr h="132323">
                <a:tc>
                  <a:txBody>
                    <a:bodyPr/>
                    <a:lstStyle/>
                    <a:p>
                      <a:pPr marL="13970" indent="-13970" algn="just">
                        <a:spcAft>
                          <a:spcPts val="0"/>
                        </a:spcAft>
                      </a:pPr>
                      <a:r>
                        <a:rPr lang="tr-TR" sz="800">
                          <a:effectLst/>
                        </a:rPr>
                        <a:t>PROJE BAŞINA</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453390" indent="-226695" algn="just">
                        <a:spcAft>
                          <a:spcPts val="0"/>
                        </a:spcAft>
                      </a:pPr>
                      <a:r>
                        <a:rPr lang="tr-TR" sz="800" dirty="0">
                          <a:effectLst/>
                        </a:rPr>
                        <a:t>Azami </a:t>
                      </a:r>
                      <a:r>
                        <a:rPr lang="tr-TR" sz="800" dirty="0" smtClean="0">
                          <a:effectLst/>
                        </a:rPr>
                        <a:t>400.000 </a:t>
                      </a:r>
                      <a:r>
                        <a:rPr lang="tr-TR" sz="800" dirty="0">
                          <a:effectLst/>
                        </a:rPr>
                        <a:t>TL</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3750859342"/>
                  </a:ext>
                </a:extLst>
              </a:tr>
              <a:tr h="357271">
                <a:tc>
                  <a:txBody>
                    <a:bodyPr/>
                    <a:lstStyle/>
                    <a:p>
                      <a:pPr marL="13970" indent="-13970" algn="just">
                        <a:spcAft>
                          <a:spcPts val="0"/>
                        </a:spcAft>
                      </a:pPr>
                      <a:r>
                        <a:rPr lang="tr-TR" sz="800">
                          <a:effectLst/>
                        </a:rPr>
                        <a:t>AZAMİ UYGULAMA SÜRESİ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tc>
                  <a:txBody>
                    <a:bodyPr/>
                    <a:lstStyle/>
                    <a:p>
                      <a:pPr marL="453390" indent="-226695" algn="just">
                        <a:spcAft>
                          <a:spcPts val="0"/>
                        </a:spcAft>
                      </a:pPr>
                      <a:r>
                        <a:rPr lang="tr-TR" sz="800" dirty="0">
                          <a:effectLst/>
                        </a:rPr>
                        <a:t> </a:t>
                      </a:r>
                      <a:endParaRPr lang="tr-TR" sz="700" dirty="0">
                        <a:effectLst/>
                      </a:endParaRPr>
                    </a:p>
                    <a:p>
                      <a:pPr marL="453390" indent="-226695" algn="just">
                        <a:spcAft>
                          <a:spcPts val="0"/>
                        </a:spcAft>
                      </a:pPr>
                      <a:r>
                        <a:rPr lang="tr-TR" sz="800" dirty="0">
                          <a:effectLst/>
                        </a:rPr>
                        <a:t>6 (altı) ay</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659" marR="44659" marT="0" marB="0"/>
                </a:tc>
                <a:extLst>
                  <a:ext uri="{0D108BD9-81ED-4DB2-BD59-A6C34878D82A}">
                    <a16:rowId xmlns:a16="http://schemas.microsoft.com/office/drawing/2014/main" val="1305787696"/>
                  </a:ext>
                </a:extLst>
              </a:tr>
            </a:tbl>
          </a:graphicData>
        </a:graphic>
      </p:graphicFrame>
      <p:graphicFrame>
        <p:nvGraphicFramePr>
          <p:cNvPr id="8" name="Tablo 7"/>
          <p:cNvGraphicFramePr>
            <a:graphicFrameLocks noGrp="1"/>
          </p:cNvGraphicFramePr>
          <p:nvPr>
            <p:extLst/>
          </p:nvPr>
        </p:nvGraphicFramePr>
        <p:xfrm>
          <a:off x="4716016" y="1203598"/>
          <a:ext cx="4133313" cy="3300449"/>
        </p:xfrm>
        <a:graphic>
          <a:graphicData uri="http://schemas.openxmlformats.org/drawingml/2006/table">
            <a:tbl>
              <a:tblPr firstRow="1" firstCol="1" bandRow="1">
                <a:tableStyleId>{5C22544A-7EE6-4342-B048-85BDC9FD1C3A}</a:tableStyleId>
              </a:tblPr>
              <a:tblGrid>
                <a:gridCol w="1377505">
                  <a:extLst>
                    <a:ext uri="{9D8B030D-6E8A-4147-A177-3AD203B41FA5}">
                      <a16:colId xmlns:a16="http://schemas.microsoft.com/office/drawing/2014/main" val="3816283129"/>
                    </a:ext>
                  </a:extLst>
                </a:gridCol>
                <a:gridCol w="1377904">
                  <a:extLst>
                    <a:ext uri="{9D8B030D-6E8A-4147-A177-3AD203B41FA5}">
                      <a16:colId xmlns:a16="http://schemas.microsoft.com/office/drawing/2014/main" val="2191308113"/>
                    </a:ext>
                  </a:extLst>
                </a:gridCol>
                <a:gridCol w="1377904">
                  <a:extLst>
                    <a:ext uri="{9D8B030D-6E8A-4147-A177-3AD203B41FA5}">
                      <a16:colId xmlns:a16="http://schemas.microsoft.com/office/drawing/2014/main" val="2008595309"/>
                    </a:ext>
                  </a:extLst>
                </a:gridCol>
              </a:tblGrid>
              <a:tr h="2000728">
                <a:tc>
                  <a:txBody>
                    <a:bodyPr/>
                    <a:lstStyle/>
                    <a:p>
                      <a:pPr marL="13970" indent="-13970" algn="just">
                        <a:spcAft>
                          <a:spcPts val="0"/>
                        </a:spcAft>
                      </a:pPr>
                      <a:r>
                        <a:rPr lang="tr-TR" sz="900" dirty="0">
                          <a:effectLst/>
                        </a:rPr>
                        <a:t>UYGUN BAŞVURU SAHİPLERİ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gridSpan="2">
                  <a:txBody>
                    <a:bodyPr/>
                    <a:lstStyle/>
                    <a:p>
                      <a:pPr marL="13970" lvl="0" indent="-13970" algn="just" defTabSz="914400">
                        <a:spcAft>
                          <a:spcPts val="0"/>
                        </a:spcAft>
                        <a:buFont typeface="Symbol" panose="05050102010706020507" pitchFamily="18" charset="2"/>
                        <a:buChar char=""/>
                      </a:pPr>
                      <a:r>
                        <a:rPr lang="tr-TR" sz="900" b="0" dirty="0">
                          <a:solidFill>
                            <a:schemeClr val="dk1"/>
                          </a:solidFill>
                          <a:effectLst/>
                          <a:latin typeface="+mn-lt"/>
                          <a:ea typeface="+mn-ea"/>
                          <a:cs typeface="+mn-cs"/>
                        </a:rPr>
                        <a:t>Kamu kurum ve kuruluşları (Kamu iktisadi teşebbüsleri dahil), yerel yönetimler, kamu kurumu niteliğindeki meslek kuruluşları, birlikler, kooperatifler, sivil toplum kuruluşları</a:t>
                      </a:r>
                    </a:p>
                    <a:p>
                      <a:pPr marL="13970" lvl="0" indent="-13970" algn="just" defTabSz="914400">
                        <a:spcAft>
                          <a:spcPts val="0"/>
                        </a:spcAft>
                        <a:buFont typeface="Symbol" panose="05050102010706020507" pitchFamily="18" charset="2"/>
                        <a:buChar char=""/>
                      </a:pPr>
                      <a:r>
                        <a:rPr lang="tr-TR" sz="900" b="0" dirty="0">
                          <a:solidFill>
                            <a:schemeClr val="dk1"/>
                          </a:solidFill>
                          <a:effectLst/>
                          <a:latin typeface="+mn-lt"/>
                          <a:ea typeface="+mn-ea"/>
                          <a:cs typeface="+mn-cs"/>
                        </a:rPr>
                        <a:t>Yerel yönetimler ve mahalli idare birlikleri, üniversiteler, meslek okulları, diğer kamu kurum ve kuruluşları, kamu kurumu niteliğinde meslek kuruluşları, sivil toplum kuruluşları, birlik ve kooperatiflerin kurduğu veya ortağı olduğu işletmeler</a:t>
                      </a:r>
                    </a:p>
                    <a:p>
                      <a:pPr marL="13970" lvl="0" indent="-13970" algn="just" defTabSz="914400">
                        <a:spcAft>
                          <a:spcPts val="0"/>
                        </a:spcAft>
                        <a:buFont typeface="Symbol" panose="05050102010706020507" pitchFamily="18" charset="2"/>
                        <a:buChar char=""/>
                      </a:pPr>
                      <a:r>
                        <a:rPr lang="tr-TR" sz="900" b="0" dirty="0">
                          <a:solidFill>
                            <a:schemeClr val="dk1"/>
                          </a:solidFill>
                          <a:effectLst/>
                          <a:latin typeface="+mn-lt"/>
                          <a:ea typeface="+mn-ea"/>
                          <a:cs typeface="+mn-cs"/>
                        </a:rPr>
                        <a:t>Faaliyetleri bakımından yerel ve bölgesel kalkınmaya etkisi olan kamu kurum ve kuruluşlarının, üniversitelerin, kamu kurumu niteliğindeki meslek kuruluşlarının, il özel idarelerinin, belediyelerin, mahalli idare birliklerinin ortak olduğu kar amacı güden şirketler </a:t>
                      </a:r>
                    </a:p>
                  </a:txBody>
                  <a:tcPr marL="50276" marR="50276" marT="0" marB="0">
                    <a:solidFill>
                      <a:srgbClr val="EEF3F8"/>
                    </a:solidFill>
                  </a:tcPr>
                </a:tc>
                <a:tc hMerge="1">
                  <a:txBody>
                    <a:bodyPr/>
                    <a:lstStyle/>
                    <a:p>
                      <a:endParaRPr lang="tr-TR"/>
                    </a:p>
                  </a:txBody>
                  <a:tcPr/>
                </a:tc>
                <a:extLst>
                  <a:ext uri="{0D108BD9-81ED-4DB2-BD59-A6C34878D82A}">
                    <a16:rowId xmlns:a16="http://schemas.microsoft.com/office/drawing/2014/main" val="2656392682"/>
                  </a:ext>
                </a:extLst>
              </a:tr>
              <a:tr h="190861">
                <a:tc>
                  <a:txBody>
                    <a:bodyPr/>
                    <a:lstStyle/>
                    <a:p>
                      <a:pPr marL="13970" indent="-13970" algn="just">
                        <a:spcAft>
                          <a:spcPts val="0"/>
                        </a:spcAft>
                      </a:pPr>
                      <a:r>
                        <a:rPr lang="tr-TR" sz="900">
                          <a:effectLst/>
                        </a:rPr>
                        <a:t>İLAN TARİHİ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gridSpan="2">
                  <a:txBody>
                    <a:bodyPr/>
                    <a:lstStyle/>
                    <a:p>
                      <a:pPr marL="13970" indent="-13970" algn="just">
                        <a:spcAft>
                          <a:spcPts val="0"/>
                        </a:spcAft>
                      </a:pPr>
                      <a:r>
                        <a:rPr lang="tr-TR" sz="900" dirty="0" smtClean="0">
                          <a:effectLst/>
                        </a:rPr>
                        <a:t>5 Şubat 2024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hMerge="1">
                  <a:txBody>
                    <a:bodyPr/>
                    <a:lstStyle/>
                    <a:p>
                      <a:endParaRPr lang="tr-TR"/>
                    </a:p>
                  </a:txBody>
                  <a:tcPr/>
                </a:tc>
                <a:extLst>
                  <a:ext uri="{0D108BD9-81ED-4DB2-BD59-A6C34878D82A}">
                    <a16:rowId xmlns:a16="http://schemas.microsoft.com/office/drawing/2014/main" val="1785081757"/>
                  </a:ext>
                </a:extLst>
              </a:tr>
              <a:tr h="184810">
                <a:tc rowSpan="6">
                  <a:txBody>
                    <a:bodyPr/>
                    <a:lstStyle/>
                    <a:p>
                      <a:pPr marL="13970" indent="-13970" algn="just">
                        <a:spcAft>
                          <a:spcPts val="0"/>
                        </a:spcAft>
                      </a:pPr>
                      <a:r>
                        <a:rPr lang="tr-TR" sz="900" dirty="0">
                          <a:effectLst/>
                        </a:rPr>
                        <a:t>BAŞVURU DÖNEMLERİ VE SON BAŞVURU TARİHİ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dirty="0" smtClean="0">
                          <a:effectLst/>
                          <a:latin typeface="Calibri" panose="020F0502020204030204" pitchFamily="34" charset="0"/>
                          <a:ea typeface="Calibri" panose="020F0502020204030204" pitchFamily="34" charset="0"/>
                          <a:cs typeface="Times New Roman" panose="02020603050405020304" pitchFamily="18" charset="0"/>
                        </a:rPr>
                        <a:t>Ocak-Şubat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dirty="0" smtClean="0">
                          <a:effectLst/>
                          <a:latin typeface="Calibri" panose="020F0502020204030204" pitchFamily="34" charset="0"/>
                          <a:ea typeface="Calibri" panose="020F0502020204030204" pitchFamily="34" charset="0"/>
                          <a:cs typeface="Times New Roman" panose="02020603050405020304" pitchFamily="18" charset="0"/>
                        </a:rPr>
                        <a:t>29 Şubat 2024,</a:t>
                      </a:r>
                      <a:r>
                        <a:rPr lang="tr-TR" sz="900" baseline="0" dirty="0" smtClean="0">
                          <a:effectLst/>
                          <a:latin typeface="Calibri" panose="020F0502020204030204" pitchFamily="34" charset="0"/>
                          <a:ea typeface="Calibri" panose="020F0502020204030204" pitchFamily="34" charset="0"/>
                          <a:cs typeface="Times New Roman" panose="02020603050405020304" pitchFamily="18" charset="0"/>
                        </a:rPr>
                        <a:t> 17:00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extLst>
                  <a:ext uri="{0D108BD9-81ED-4DB2-BD59-A6C34878D82A}">
                    <a16:rowId xmlns:a16="http://schemas.microsoft.com/office/drawing/2014/main" val="3092137807"/>
                  </a:ext>
                </a:extLst>
              </a:tr>
              <a:tr h="184810">
                <a:tc vMerge="1">
                  <a:txBody>
                    <a:bodyPr/>
                    <a:lstStyle/>
                    <a:p>
                      <a:pPr marL="13970" indent="-13970" algn="just">
                        <a:spcAft>
                          <a:spcPts val="0"/>
                        </a:spcAft>
                      </a:pP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dirty="0">
                          <a:effectLst/>
                        </a:rPr>
                        <a:t>Mart-Nisan Dönemi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dirty="0">
                          <a:effectLst/>
                        </a:rPr>
                        <a:t>30 Nisan 2024, 17:00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extLst>
                  <a:ext uri="{0D108BD9-81ED-4DB2-BD59-A6C34878D82A}">
                    <a16:rowId xmlns:a16="http://schemas.microsoft.com/office/drawing/2014/main" val="1183987322"/>
                  </a:ext>
                </a:extLst>
              </a:tr>
              <a:tr h="184810">
                <a:tc vMerge="1">
                  <a:txBody>
                    <a:bodyPr/>
                    <a:lstStyle/>
                    <a:p>
                      <a:endParaRPr lang="tr-TR"/>
                    </a:p>
                  </a:txBody>
                  <a:tcPr/>
                </a:tc>
                <a:tc>
                  <a:txBody>
                    <a:bodyPr/>
                    <a:lstStyle/>
                    <a:p>
                      <a:pPr marL="13970" indent="-13970" algn="just">
                        <a:spcAft>
                          <a:spcPts val="0"/>
                        </a:spcAft>
                      </a:pPr>
                      <a:r>
                        <a:rPr lang="tr-TR" sz="900" dirty="0">
                          <a:effectLst/>
                        </a:rPr>
                        <a:t>Mayıs-Haziran Dönemi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a:effectLst/>
                        </a:rPr>
                        <a:t>28 Haziran 2024, 17:00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extLst>
                  <a:ext uri="{0D108BD9-81ED-4DB2-BD59-A6C34878D82A}">
                    <a16:rowId xmlns:a16="http://schemas.microsoft.com/office/drawing/2014/main" val="4235477851"/>
                  </a:ext>
                </a:extLst>
              </a:tr>
              <a:tr h="184810">
                <a:tc vMerge="1">
                  <a:txBody>
                    <a:bodyPr/>
                    <a:lstStyle/>
                    <a:p>
                      <a:endParaRPr lang="tr-TR"/>
                    </a:p>
                  </a:txBody>
                  <a:tcPr/>
                </a:tc>
                <a:tc>
                  <a:txBody>
                    <a:bodyPr/>
                    <a:lstStyle/>
                    <a:p>
                      <a:pPr marL="13970" indent="-13970" algn="just">
                        <a:spcAft>
                          <a:spcPts val="0"/>
                        </a:spcAft>
                      </a:pPr>
                      <a:r>
                        <a:rPr lang="tr-TR" sz="900">
                          <a:effectLst/>
                        </a:rPr>
                        <a:t>Temmuz-Ağustos Dönemi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a:effectLst/>
                        </a:rPr>
                        <a:t>29 Ağustos 2024, 17:00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extLst>
                  <a:ext uri="{0D108BD9-81ED-4DB2-BD59-A6C34878D82A}">
                    <a16:rowId xmlns:a16="http://schemas.microsoft.com/office/drawing/2014/main" val="2190215345"/>
                  </a:ext>
                </a:extLst>
              </a:tr>
              <a:tr h="184810">
                <a:tc vMerge="1">
                  <a:txBody>
                    <a:bodyPr/>
                    <a:lstStyle/>
                    <a:p>
                      <a:endParaRPr lang="tr-TR"/>
                    </a:p>
                  </a:txBody>
                  <a:tcPr/>
                </a:tc>
                <a:tc>
                  <a:txBody>
                    <a:bodyPr/>
                    <a:lstStyle/>
                    <a:p>
                      <a:pPr marL="13970" indent="-13970" algn="just">
                        <a:spcAft>
                          <a:spcPts val="0"/>
                        </a:spcAft>
                      </a:pPr>
                      <a:r>
                        <a:rPr lang="tr-TR" sz="900">
                          <a:effectLst/>
                        </a:rPr>
                        <a:t>Eylül-Ekim Dönemi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a:effectLst/>
                        </a:rPr>
                        <a:t>31 Ekim 2024, 17:00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extLst>
                  <a:ext uri="{0D108BD9-81ED-4DB2-BD59-A6C34878D82A}">
                    <a16:rowId xmlns:a16="http://schemas.microsoft.com/office/drawing/2014/main" val="1849135692"/>
                  </a:ext>
                </a:extLst>
              </a:tr>
              <a:tr h="184810">
                <a:tc vMerge="1">
                  <a:txBody>
                    <a:bodyPr/>
                    <a:lstStyle/>
                    <a:p>
                      <a:endParaRPr lang="tr-TR"/>
                    </a:p>
                  </a:txBody>
                  <a:tcPr/>
                </a:tc>
                <a:tc>
                  <a:txBody>
                    <a:bodyPr/>
                    <a:lstStyle/>
                    <a:p>
                      <a:pPr marL="13970" indent="-13970" algn="just">
                        <a:spcAft>
                          <a:spcPts val="0"/>
                        </a:spcAft>
                      </a:pPr>
                      <a:r>
                        <a:rPr lang="tr-TR" sz="900">
                          <a:effectLst/>
                        </a:rPr>
                        <a:t>Kasım-Aralık Dönemi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tc>
                  <a:txBody>
                    <a:bodyPr/>
                    <a:lstStyle/>
                    <a:p>
                      <a:pPr marL="13970" indent="-13970" algn="just">
                        <a:spcAft>
                          <a:spcPts val="0"/>
                        </a:spcAft>
                      </a:pPr>
                      <a:r>
                        <a:rPr lang="tr-TR" sz="900" dirty="0">
                          <a:effectLst/>
                        </a:rPr>
                        <a:t>31 Aralık 2024, 17:00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76" marR="50276" marT="0" marB="0"/>
                </a:tc>
                <a:extLst>
                  <a:ext uri="{0D108BD9-81ED-4DB2-BD59-A6C34878D82A}">
                    <a16:rowId xmlns:a16="http://schemas.microsoft.com/office/drawing/2014/main" val="3145898919"/>
                  </a:ext>
                </a:extLst>
              </a:tr>
            </a:tbl>
          </a:graphicData>
        </a:graphic>
      </p:graphicFrame>
    </p:spTree>
    <p:extLst>
      <p:ext uri="{BB962C8B-B14F-4D97-AF65-F5344CB8AC3E}">
        <p14:creationId xmlns:p14="http://schemas.microsoft.com/office/powerpoint/2010/main" val="1591040942"/>
      </p:ext>
    </p:extLst>
  </p:cSld>
  <p:clrMapOvr>
    <a:masterClrMapping/>
  </p:clrMapOvr>
  <mc:AlternateContent xmlns:mc="http://schemas.openxmlformats.org/markup-compatibility/2006">
    <mc:Choice xmlns="" xmlns:m="http://schemas.openxmlformats.org/officeDocument/2006/math" xmlns:w="http://schemas.openxmlformats.org/wordprocessingml/2006/main" xmlns:p159="http://schemas.microsoft.com/office/powerpoint/2015/09/main" xmlns:p14="http://schemas.microsoft.com/office/powerpoint/2010/main" Requires="p159">
      <p:transition p14:dur="2000" advClick="1"/>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stretch>
            <a:fillRect/>
          </a:stretch>
        </p:blipFill>
        <p:spPr>
          <a:xfrm>
            <a:off x="6948264" y="267494"/>
            <a:ext cx="2016224" cy="1147101"/>
          </a:xfrm>
          <a:prstGeom prst="rect">
            <a:avLst/>
          </a:prstGeom>
        </p:spPr>
      </p:pic>
      <p:sp>
        <p:nvSpPr>
          <p:cNvPr id="3" name="Unvan 2"/>
          <p:cNvSpPr>
            <a:spLocks noGrp="1"/>
          </p:cNvSpPr>
          <p:nvPr>
            <p:ph type="title"/>
          </p:nvPr>
        </p:nvSpPr>
        <p:spPr/>
        <p:txBody>
          <a:bodyPr/>
          <a:lstStyle/>
          <a:p>
            <a:r>
              <a:rPr lang="tr-TR" dirty="0" smtClean="0"/>
              <a:t>PROGRAMIN AMACI</a:t>
            </a:r>
            <a:endParaRPr lang="tr-TR" dirty="0"/>
          </a:p>
        </p:txBody>
      </p:sp>
      <p:graphicFrame>
        <p:nvGraphicFramePr>
          <p:cNvPr id="6" name="Diyagram 5"/>
          <p:cNvGraphicFramePr/>
          <p:nvPr>
            <p:extLst>
              <p:ext uri="{D42A27DB-BD31-4B8C-83A1-F6EECF244321}">
                <p14:modId xmlns:p14="http://schemas.microsoft.com/office/powerpoint/2010/main" val="1022683093"/>
              </p:ext>
            </p:extLst>
          </p:nvPr>
        </p:nvGraphicFramePr>
        <p:xfrm>
          <a:off x="327455" y="719751"/>
          <a:ext cx="8489092" cy="386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0897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PROGRAMIN KAPSAMI</a:t>
            </a:r>
            <a:endParaRPr lang="tr-TR" dirty="0"/>
          </a:p>
        </p:txBody>
      </p:sp>
      <p:graphicFrame>
        <p:nvGraphicFramePr>
          <p:cNvPr id="6" name="Diyagram 5"/>
          <p:cNvGraphicFramePr/>
          <p:nvPr>
            <p:extLst>
              <p:ext uri="{D42A27DB-BD31-4B8C-83A1-F6EECF244321}">
                <p14:modId xmlns:p14="http://schemas.microsoft.com/office/powerpoint/2010/main" val="79740942"/>
              </p:ext>
            </p:extLst>
          </p:nvPr>
        </p:nvGraphicFramePr>
        <p:xfrm>
          <a:off x="1031789" y="987574"/>
          <a:ext cx="7080422" cy="276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870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PROGRAMIN ÖNCELİKLERİ</a:t>
            </a:r>
            <a:endParaRPr lang="tr-TR" dirty="0"/>
          </a:p>
        </p:txBody>
      </p:sp>
      <p:graphicFrame>
        <p:nvGraphicFramePr>
          <p:cNvPr id="8" name="İçerik Yer Tutucusu 7"/>
          <p:cNvGraphicFramePr>
            <a:graphicFrameLocks noGrp="1"/>
          </p:cNvGraphicFramePr>
          <p:nvPr>
            <p:ph sz="quarter" idx="11"/>
            <p:extLst>
              <p:ext uri="{D42A27DB-BD31-4B8C-83A1-F6EECF244321}">
                <p14:modId xmlns:p14="http://schemas.microsoft.com/office/powerpoint/2010/main" val="3644505257"/>
              </p:ext>
            </p:extLst>
          </p:nvPr>
        </p:nvGraphicFramePr>
        <p:xfrm>
          <a:off x="1403648" y="699542"/>
          <a:ext cx="6192688" cy="3960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20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PROGRAMIN BÜTÇESİ</a:t>
            </a:r>
            <a:endParaRPr lang="tr-TR" dirty="0"/>
          </a:p>
        </p:txBody>
      </p:sp>
      <p:graphicFrame>
        <p:nvGraphicFramePr>
          <p:cNvPr id="8" name="İçerik Yer Tutucusu 7"/>
          <p:cNvGraphicFramePr>
            <a:graphicFrameLocks noGrp="1"/>
          </p:cNvGraphicFramePr>
          <p:nvPr>
            <p:ph sz="quarter" idx="11"/>
            <p:extLst>
              <p:ext uri="{D42A27DB-BD31-4B8C-83A1-F6EECF244321}">
                <p14:modId xmlns:p14="http://schemas.microsoft.com/office/powerpoint/2010/main" val="1447314551"/>
              </p:ext>
            </p:extLst>
          </p:nvPr>
        </p:nvGraphicFramePr>
        <p:xfrm>
          <a:off x="252000" y="190902"/>
          <a:ext cx="4536504" cy="36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p:cNvSpPr txBox="1"/>
          <p:nvPr/>
        </p:nvSpPr>
        <p:spPr>
          <a:xfrm>
            <a:off x="5049241" y="699542"/>
            <a:ext cx="3528392" cy="4708981"/>
          </a:xfrm>
          <a:prstGeom prst="rect">
            <a:avLst/>
          </a:prstGeom>
          <a:noFill/>
        </p:spPr>
        <p:txBody>
          <a:bodyPr wrap="square" rtlCol="0">
            <a:spAutoFit/>
          </a:bodyPr>
          <a:lstStyle/>
          <a:p>
            <a:pPr marL="285750" lvl="0" indent="-285750">
              <a:buFont typeface="Wingdings" panose="05000000000000000000" pitchFamily="2" charset="2"/>
              <a:buChar char="ü"/>
            </a:pPr>
            <a:r>
              <a:rPr lang="tr-TR" dirty="0">
                <a:ea typeface="Calibri"/>
                <a:cs typeface="Times New Roman"/>
              </a:rPr>
              <a:t>Teknik destek kapsamında yararlanıcı kuruluşa herhangi bir </a:t>
            </a:r>
            <a:r>
              <a:rPr lang="tr-TR" b="1" dirty="0">
                <a:ea typeface="Calibri"/>
                <a:cs typeface="Times New Roman"/>
              </a:rPr>
              <a:t>doğrudan mali destek verilmemektedir.</a:t>
            </a:r>
            <a:r>
              <a:rPr lang="tr-TR" dirty="0">
                <a:ea typeface="Calibri"/>
                <a:cs typeface="Times New Roman"/>
              </a:rPr>
              <a:t> </a:t>
            </a:r>
            <a:endParaRPr lang="tr-TR" dirty="0" smtClean="0">
              <a:ea typeface="Calibri"/>
              <a:cs typeface="Times New Roman"/>
            </a:endParaRPr>
          </a:p>
          <a:p>
            <a:pPr marL="285750" indent="-285750">
              <a:buFont typeface="Wingdings" panose="05000000000000000000" pitchFamily="2" charset="2"/>
              <a:buChar char="ü"/>
            </a:pPr>
            <a:r>
              <a:rPr lang="tr-TR" dirty="0">
                <a:ea typeface="Calibri"/>
                <a:cs typeface="Times New Roman"/>
              </a:rPr>
              <a:t>Teknik destek faaliyetleri ajansın kendi personeli eliyle veya hizmet alımı yoluyla gerçekleştirebilir.</a:t>
            </a:r>
            <a:endParaRPr lang="tr-TR" dirty="0"/>
          </a:p>
          <a:p>
            <a:pPr marL="285750" indent="-285750">
              <a:buFont typeface="Wingdings" panose="05000000000000000000" pitchFamily="2" charset="2"/>
              <a:buChar char="ü"/>
            </a:pPr>
            <a:r>
              <a:rPr lang="tr-TR" dirty="0"/>
              <a:t>Teknik desteğin hizmet alımı yoluyla sağlanması durumunda; proje başına her bir teknik desteğin Ajansa toplam maliyeti </a:t>
            </a:r>
            <a:r>
              <a:rPr lang="tr-TR" sz="2400" b="1" u="sng" dirty="0"/>
              <a:t>tüm vergiler dâhil </a:t>
            </a:r>
            <a:r>
              <a:rPr lang="tr-TR" sz="2400" b="1" u="sng" dirty="0" smtClean="0"/>
              <a:t>400.000 </a:t>
            </a:r>
            <a:r>
              <a:rPr lang="tr-TR" sz="2400" b="1" u="sng" dirty="0"/>
              <a:t>TL’yi</a:t>
            </a:r>
            <a:r>
              <a:rPr lang="tr-TR" b="1" u="sng" dirty="0"/>
              <a:t> aşamaz</a:t>
            </a:r>
            <a:r>
              <a:rPr lang="tr-TR" dirty="0"/>
              <a:t>.</a:t>
            </a:r>
          </a:p>
          <a:p>
            <a:pPr marL="285750" lvl="0" indent="-285750">
              <a:buFont typeface="Wingdings" panose="05000000000000000000" pitchFamily="2" charset="2"/>
              <a:buChar char="ü"/>
            </a:pPr>
            <a:endParaRPr lang="tr-TR" dirty="0" smtClean="0">
              <a:ea typeface="Calibri"/>
              <a:cs typeface="Times New Roman"/>
            </a:endParaRPr>
          </a:p>
          <a:p>
            <a:pPr lvl="0"/>
            <a:endParaRPr lang="tr-TR" dirty="0"/>
          </a:p>
        </p:txBody>
      </p:sp>
    </p:spTree>
    <p:extLst>
      <p:ext uri="{BB962C8B-B14F-4D97-AF65-F5344CB8AC3E}">
        <p14:creationId xmlns:p14="http://schemas.microsoft.com/office/powerpoint/2010/main" val="3584293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PROGRAMIN UYGULAMA SÜRESİ</a:t>
            </a:r>
            <a:endParaRPr lang="tr-TR" dirty="0"/>
          </a:p>
        </p:txBody>
      </p:sp>
      <p:graphicFrame>
        <p:nvGraphicFramePr>
          <p:cNvPr id="7" name="İçerik Yer Tutucusu 6"/>
          <p:cNvGraphicFramePr>
            <a:graphicFrameLocks noGrp="1"/>
          </p:cNvGraphicFramePr>
          <p:nvPr>
            <p:ph sz="quarter" idx="11"/>
            <p:extLst>
              <p:ext uri="{D42A27DB-BD31-4B8C-83A1-F6EECF244321}">
                <p14:modId xmlns:p14="http://schemas.microsoft.com/office/powerpoint/2010/main" val="4277250604"/>
              </p:ext>
            </p:extLst>
          </p:nvPr>
        </p:nvGraphicFramePr>
        <p:xfrm>
          <a:off x="2339752" y="843558"/>
          <a:ext cx="4319588" cy="3960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52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UYGUNLUK KRİTERLERİ </a:t>
            </a:r>
            <a:endParaRPr lang="tr-TR" dirty="0"/>
          </a:p>
        </p:txBody>
      </p:sp>
      <p:graphicFrame>
        <p:nvGraphicFramePr>
          <p:cNvPr id="6" name="İçerik Yer Tutucusu 5"/>
          <p:cNvGraphicFramePr>
            <a:graphicFrameLocks/>
          </p:cNvGraphicFramePr>
          <p:nvPr>
            <p:extLst>
              <p:ext uri="{D42A27DB-BD31-4B8C-83A1-F6EECF244321}">
                <p14:modId xmlns:p14="http://schemas.microsoft.com/office/powerpoint/2010/main" val="1182788883"/>
              </p:ext>
            </p:extLst>
          </p:nvPr>
        </p:nvGraphicFramePr>
        <p:xfrm>
          <a:off x="361950" y="606817"/>
          <a:ext cx="84201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3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Arial"/>
        <a:cs typeface="Arial"/>
      </a:majorFont>
      <a:minorFont>
        <a:latin typeface="Calibri"/>
        <a:ea typeface="Arial"/>
        <a:cs typeface="Arial"/>
      </a:minorFont>
    </a:fontScheme>
    <a:fmtScheme name="Ofis">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majorFont>
      <a:minorFont>
        <a:latin typeface="Calibri"/>
        <a:ea typeface="Arial"/>
        <a:cs typeface="Arial"/>
      </a:minorFont>
    </a:fontScheme>
    <a:fmtScheme name="Ofis">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TotalTime>
  <Words>2535</Words>
  <Application>Microsoft Office PowerPoint</Application>
  <DocSecurity>0</DocSecurity>
  <PresentationFormat>Ekran Gösterisi (16:9)</PresentationFormat>
  <Paragraphs>255</Paragraphs>
  <Slides>32</Slides>
  <Notes>12</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32</vt:i4>
      </vt:variant>
    </vt:vector>
  </HeadingPairs>
  <TitlesOfParts>
    <vt:vector size="41" baseType="lpstr">
      <vt:lpstr>Arial</vt:lpstr>
      <vt:lpstr>Calibri</vt:lpstr>
      <vt:lpstr>Courier New</vt:lpstr>
      <vt:lpstr>Segoe UI</vt:lpstr>
      <vt:lpstr>Symbol</vt:lpstr>
      <vt:lpstr>Times New Roman</vt:lpstr>
      <vt:lpstr>Wingdings</vt:lpstr>
      <vt:lpstr>Ofis Teması</vt:lpstr>
      <vt:lpstr>Belge</vt:lpstr>
      <vt:lpstr>PowerPoint Sunusu</vt:lpstr>
      <vt:lpstr>PowerPoint Sunusu</vt:lpstr>
      <vt:lpstr>PowerPoint Sunusu</vt:lpstr>
      <vt:lpstr>PROGRAMIN AMACI</vt:lpstr>
      <vt:lpstr>PROGRAMIN KAPSAMI</vt:lpstr>
      <vt:lpstr>PROGRAMIN ÖNCELİKLERİ</vt:lpstr>
      <vt:lpstr>PROGRAMIN BÜTÇESİ</vt:lpstr>
      <vt:lpstr>PROGRAMIN UYGULAMA SÜRESİ</vt:lpstr>
      <vt:lpstr>UYGUNLUK KRİTERLERİ </vt:lpstr>
      <vt:lpstr>UYGUNLUK KRİTERLERİ</vt:lpstr>
      <vt:lpstr>UYGUNLUK KRİTERLERİ</vt:lpstr>
      <vt:lpstr>UYGUNLUK KRİTERLERİ</vt:lpstr>
      <vt:lpstr>UYGUNLUK KRİTERLERİ- FAALİYETLER</vt:lpstr>
      <vt:lpstr>UYGUNLUK KRİTERLERİ- FAALİYETLER</vt:lpstr>
      <vt:lpstr>UYGUNLUK KRİTERLERİ- FAALİYETLER</vt:lpstr>
      <vt:lpstr>UYGUNLUK KRİTERLERİ- FAALİYETLER</vt:lpstr>
      <vt:lpstr>UYGUNLUK KRİTERLERİ</vt:lpstr>
      <vt:lpstr>BAŞVURU ŞEKLİ VE YAPILACAK İŞLEMLER</vt:lpstr>
      <vt:lpstr>BAŞVURU ŞEKLİ VE YAPILACAK İŞLEMLER</vt:lpstr>
      <vt:lpstr>BAŞVURU ŞEKLİ VE YAPILACAK İŞLEMLER</vt:lpstr>
      <vt:lpstr>BAŞVURU ŞEKLİ VE YAPILACAK İŞLEMLER</vt:lpstr>
      <vt:lpstr>BAŞVURU ŞEKLİ VE YAPILACAK İŞLEMLER</vt:lpstr>
      <vt:lpstr>BAŞVURU ŞEKLİ VE YAPILACAK İŞLEMLER</vt:lpstr>
      <vt:lpstr>BAŞVURULARIN DEĞERLENDİRİLMESİ</vt:lpstr>
      <vt:lpstr>BAŞVURULARIN DEĞERLENDİRİLMESİ</vt:lpstr>
      <vt:lpstr>BAŞVURULARIN DEĞERLENDİRİLMESİ</vt:lpstr>
      <vt:lpstr>BAŞVURULARIN DEĞERLENDİRİLMESİ</vt:lpstr>
      <vt:lpstr>SÖZLEŞMENİN İMZALANMASI</vt:lpstr>
      <vt:lpstr>SÖZLEŞMENİN İMZALANMASI</vt:lpstr>
      <vt:lpstr>RAPORLAMA</vt:lpstr>
      <vt:lpstr>BİLGİ EDİNME VE İLETİŞİM</vt:lpstr>
      <vt:lpstr>2024 YILI TURİZME YÖNELİK TEKNİK DESTEK PROGRAMI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Kadir Kağan İNALOĞLU</dc:creator>
  <cp:keywords/>
  <dc:description/>
  <cp:lastModifiedBy>Elif ACAR</cp:lastModifiedBy>
  <cp:revision>549</cp:revision>
  <dcterms:created xsi:type="dcterms:W3CDTF">2019-11-14T18:38:33Z</dcterms:created>
  <dcterms:modified xsi:type="dcterms:W3CDTF">2024-02-13T13:56:11Z</dcterms:modified>
  <cp:category/>
  <dc:identifier/>
  <cp:contentStatus/>
  <dc:language/>
  <cp:version/>
</cp:coreProperties>
</file>