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1131" r:id="rId2"/>
    <p:sldId id="1109" r:id="rId3"/>
    <p:sldId id="1035" r:id="rId4"/>
    <p:sldId id="1110" r:id="rId5"/>
    <p:sldId id="1139" r:id="rId6"/>
    <p:sldId id="1111" r:id="rId7"/>
    <p:sldId id="1113" r:id="rId8"/>
    <p:sldId id="1079" r:id="rId9"/>
    <p:sldId id="1132" r:id="rId10"/>
    <p:sldId id="1134" r:id="rId11"/>
    <p:sldId id="1135" r:id="rId12"/>
    <p:sldId id="1080" r:id="rId13"/>
    <p:sldId id="1116" r:id="rId14"/>
    <p:sldId id="1117" r:id="rId15"/>
    <p:sldId id="1118" r:id="rId16"/>
    <p:sldId id="1119" r:id="rId17"/>
    <p:sldId id="1120" r:id="rId18"/>
    <p:sldId id="1127" r:id="rId19"/>
    <p:sldId id="1121" r:id="rId20"/>
    <p:sldId id="1122" r:id="rId21"/>
    <p:sldId id="1123" r:id="rId22"/>
    <p:sldId id="1124" r:id="rId23"/>
    <p:sldId id="1125" r:id="rId24"/>
    <p:sldId id="1126" r:id="rId25"/>
    <p:sldId id="1137" r:id="rId26"/>
    <p:sldId id="1115" r:id="rId27"/>
    <p:sldId id="1128" r:id="rId28"/>
    <p:sldId id="1129" r:id="rId29"/>
    <p:sldId id="1130" r:id="rId30"/>
    <p:sldId id="1074" r:id="rId31"/>
  </p:sldIdLst>
  <p:sldSz cx="9144000" cy="5143500" type="screen16x9"/>
  <p:notesSz cx="6858000"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hat CAN" initials="SC" lastIdx="0" clrIdx="0">
    <p:extLst>
      <p:ext uri="{19B8F6BF-5375-455C-9EA6-DF929625EA0E}">
        <p15:presenceInfo xmlns:p15="http://schemas.microsoft.com/office/powerpoint/2012/main" userId="S-1-5-21-2808130818-945942442-2116364197-42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067289"/>
    <a:srgbClr val="CC0066"/>
    <a:srgbClr val="FFCCFF"/>
    <a:srgbClr val="C963B3"/>
    <a:srgbClr val="FF99FF"/>
    <a:srgbClr val="006F86"/>
    <a:srgbClr val="86898A"/>
    <a:srgbClr val="0F3D48"/>
    <a:srgbClr val="1040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3C483B-CA6B-44FB-B598-146E75F00901}" v="118" dt="2021-08-30T20:15:36.837"/>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Açık Stil 2 - Vurgu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Orta Stil 1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85151" autoAdjust="0"/>
  </p:normalViewPr>
  <p:slideViewPr>
    <p:cSldViewPr showGuides="1">
      <p:cViewPr varScale="1">
        <p:scale>
          <a:sx n="148" d="100"/>
          <a:sy n="148" d="100"/>
        </p:scale>
        <p:origin x="336" y="108"/>
      </p:cViewPr>
      <p:guideLst>
        <p:guide orient="horz" pos="162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25" d="100"/>
        <a:sy n="125" d="100"/>
      </p:scale>
      <p:origin x="0" y="0"/>
    </p:cViewPr>
  </p:sorterViewPr>
  <p:notesViewPr>
    <p:cSldViewPr>
      <p:cViewPr varScale="1">
        <p:scale>
          <a:sx n="78" d="100"/>
          <a:sy n="78" d="100"/>
        </p:scale>
        <p:origin x="3978"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10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10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cep Serkan ALKAN" userId="cb3b23b9-099d-405e-9154-2588a5a39eb4" providerId="ADAL" clId="{D11BD484-A89B-4B9F-A1CB-A786F3BD955A}"/>
    <pc:docChg chg="modSld">
      <pc:chgData name="Recep Serkan ALKAN" userId="cb3b23b9-099d-405e-9154-2588a5a39eb4" providerId="ADAL" clId="{D11BD484-A89B-4B9F-A1CB-A786F3BD955A}" dt="2021-08-30T17:53:14.346" v="6" actId="20577"/>
      <pc:docMkLst>
        <pc:docMk/>
      </pc:docMkLst>
      <pc:sldChg chg="modSp mod">
        <pc:chgData name="Recep Serkan ALKAN" userId="cb3b23b9-099d-405e-9154-2588a5a39eb4" providerId="ADAL" clId="{D11BD484-A89B-4B9F-A1CB-A786F3BD955A}" dt="2021-08-30T17:53:14.346" v="6" actId="20577"/>
        <pc:sldMkLst>
          <pc:docMk/>
          <pc:sldMk cId="1872777968" sldId="460"/>
        </pc:sldMkLst>
        <pc:spChg chg="mod">
          <ac:chgData name="Recep Serkan ALKAN" userId="cb3b23b9-099d-405e-9154-2588a5a39eb4" providerId="ADAL" clId="{D11BD484-A89B-4B9F-A1CB-A786F3BD955A}" dt="2021-08-30T17:53:14.346" v="6" actId="20577"/>
          <ac:spMkLst>
            <pc:docMk/>
            <pc:sldMk cId="1872777968" sldId="460"/>
            <ac:spMk id="8" creationId="{00000000-0000-0000-0000-000000000000}"/>
          </ac:spMkLst>
        </pc:spChg>
      </pc:sldChg>
    </pc:docChg>
  </pc:docChgLst>
  <pc:docChgLst>
    <pc:chgData name="Ümran ÖZTÜRK CAN" userId="S::uozturk@bakka.gov.tr::ef43e6ed-991a-47a8-9f2d-892e037b05f0" providerId="AD" clId="Web-{6C342744-9A03-4890-BBB3-2128850C2B4B}"/>
    <pc:docChg chg="addSld delSld modSld">
      <pc:chgData name="Ümran ÖZTÜRK CAN" userId="S::uozturk@bakka.gov.tr::ef43e6ed-991a-47a8-9f2d-892e037b05f0" providerId="AD" clId="Web-{6C342744-9A03-4890-BBB3-2128850C2B4B}" dt="2021-03-30T21:22:21.226" v="268" actId="20577"/>
      <pc:docMkLst>
        <pc:docMk/>
      </pc:docMkLst>
      <pc:sldChg chg="modSp">
        <pc:chgData name="Ümran ÖZTÜRK CAN" userId="S::uozturk@bakka.gov.tr::ef43e6ed-991a-47a8-9f2d-892e037b05f0" providerId="AD" clId="Web-{6C342744-9A03-4890-BBB3-2128850C2B4B}" dt="2021-03-30T20:04:50.015" v="10" actId="20577"/>
        <pc:sldMkLst>
          <pc:docMk/>
          <pc:sldMk cId="2309867936" sldId="713"/>
        </pc:sldMkLst>
        <pc:graphicFrameChg chg="modGraphic">
          <ac:chgData name="Ümran ÖZTÜRK CAN" userId="S::uozturk@bakka.gov.tr::ef43e6ed-991a-47a8-9f2d-892e037b05f0" providerId="AD" clId="Web-{6C342744-9A03-4890-BBB3-2128850C2B4B}" dt="2021-03-30T20:04:50.015" v="10" actId="20577"/>
          <ac:graphicFrameMkLst>
            <pc:docMk/>
            <pc:sldMk cId="2309867936" sldId="713"/>
            <ac:graphicFrameMk id="5" creationId="{00000000-0000-0000-0000-000000000000}"/>
          </ac:graphicFrameMkLst>
        </pc:graphicFrameChg>
      </pc:sldChg>
      <pc:sldChg chg="new del">
        <pc:chgData name="Ümran ÖZTÜRK CAN" userId="S::uozturk@bakka.gov.tr::ef43e6ed-991a-47a8-9f2d-892e037b05f0" providerId="AD" clId="Web-{6C342744-9A03-4890-BBB3-2128850C2B4B}" dt="2021-03-30T20:06:34.532" v="12"/>
        <pc:sldMkLst>
          <pc:docMk/>
          <pc:sldMk cId="726652903" sldId="790"/>
        </pc:sldMkLst>
      </pc:sldChg>
      <pc:sldChg chg="modSp new">
        <pc:chgData name="Ümran ÖZTÜRK CAN" userId="S::uozturk@bakka.gov.tr::ef43e6ed-991a-47a8-9f2d-892e037b05f0" providerId="AD" clId="Web-{6C342744-9A03-4890-BBB3-2128850C2B4B}" dt="2021-03-30T21:21:23.397" v="246" actId="20577"/>
        <pc:sldMkLst>
          <pc:docMk/>
          <pc:sldMk cId="1184172302" sldId="790"/>
        </pc:sldMkLst>
        <pc:spChg chg="mod">
          <ac:chgData name="Ümran ÖZTÜRK CAN" userId="S::uozturk@bakka.gov.tr::ef43e6ed-991a-47a8-9f2d-892e037b05f0" providerId="AD" clId="Web-{6C342744-9A03-4890-BBB3-2128850C2B4B}" dt="2021-03-30T20:07:23.579" v="14" actId="20577"/>
          <ac:spMkLst>
            <pc:docMk/>
            <pc:sldMk cId="1184172302" sldId="790"/>
            <ac:spMk id="2" creationId="{25AF471E-C76F-47FD-BDB6-132FCB403DA4}"/>
          </ac:spMkLst>
        </pc:spChg>
        <pc:spChg chg="mod">
          <ac:chgData name="Ümran ÖZTÜRK CAN" userId="S::uozturk@bakka.gov.tr::ef43e6ed-991a-47a8-9f2d-892e037b05f0" providerId="AD" clId="Web-{6C342744-9A03-4890-BBB3-2128850C2B4B}" dt="2021-03-30T21:21:23.397" v="246" actId="20577"/>
          <ac:spMkLst>
            <pc:docMk/>
            <pc:sldMk cId="1184172302" sldId="790"/>
            <ac:spMk id="3" creationId="{EA2D585C-DBBA-443B-BFBC-27A744820BFE}"/>
          </ac:spMkLst>
        </pc:spChg>
        <pc:spChg chg="mod">
          <ac:chgData name="Ümran ÖZTÜRK CAN" userId="S::uozturk@bakka.gov.tr::ef43e6ed-991a-47a8-9f2d-892e037b05f0" providerId="AD" clId="Web-{6C342744-9A03-4890-BBB3-2128850C2B4B}" dt="2021-03-30T20:07:36.579" v="15" actId="20577"/>
          <ac:spMkLst>
            <pc:docMk/>
            <pc:sldMk cId="1184172302" sldId="790"/>
            <ac:spMk id="4" creationId="{1114899E-7BDE-47CF-A099-A58C9769CA8B}"/>
          </ac:spMkLst>
        </pc:spChg>
        <pc:spChg chg="mod">
          <ac:chgData name="Ümran ÖZTÜRK CAN" userId="S::uozturk@bakka.gov.tr::ef43e6ed-991a-47a8-9f2d-892e037b05f0" providerId="AD" clId="Web-{6C342744-9A03-4890-BBB3-2128850C2B4B}" dt="2021-03-30T20:57:17.838" v="68" actId="20577"/>
          <ac:spMkLst>
            <pc:docMk/>
            <pc:sldMk cId="1184172302" sldId="790"/>
            <ac:spMk id="5" creationId="{3317299F-01AC-42F5-9571-9A94A511400C}"/>
          </ac:spMkLst>
        </pc:spChg>
      </pc:sldChg>
      <pc:sldChg chg="modSp add replId">
        <pc:chgData name="Ümran ÖZTÜRK CAN" userId="S::uozturk@bakka.gov.tr::ef43e6ed-991a-47a8-9f2d-892e037b05f0" providerId="AD" clId="Web-{6C342744-9A03-4890-BBB3-2128850C2B4B}" dt="2021-03-30T21:21:48.148" v="256" actId="20577"/>
        <pc:sldMkLst>
          <pc:docMk/>
          <pc:sldMk cId="3962578303" sldId="791"/>
        </pc:sldMkLst>
        <pc:spChg chg="mod">
          <ac:chgData name="Ümran ÖZTÜRK CAN" userId="S::uozturk@bakka.gov.tr::ef43e6ed-991a-47a8-9f2d-892e037b05f0" providerId="AD" clId="Web-{6C342744-9A03-4890-BBB3-2128850C2B4B}" dt="2021-03-30T21:21:48.148" v="256" actId="20577"/>
          <ac:spMkLst>
            <pc:docMk/>
            <pc:sldMk cId="3962578303" sldId="791"/>
            <ac:spMk id="3" creationId="{EA2D585C-DBBA-443B-BFBC-27A744820BFE}"/>
          </ac:spMkLst>
        </pc:spChg>
        <pc:spChg chg="mod">
          <ac:chgData name="Ümran ÖZTÜRK CAN" userId="S::uozturk@bakka.gov.tr::ef43e6ed-991a-47a8-9f2d-892e037b05f0" providerId="AD" clId="Web-{6C342744-9A03-4890-BBB3-2128850C2B4B}" dt="2021-03-30T20:59:25.199" v="111" actId="20577"/>
          <ac:spMkLst>
            <pc:docMk/>
            <pc:sldMk cId="3962578303" sldId="791"/>
            <ac:spMk id="5" creationId="{3317299F-01AC-42F5-9571-9A94A511400C}"/>
          </ac:spMkLst>
        </pc:spChg>
      </pc:sldChg>
      <pc:sldChg chg="modSp add replId">
        <pc:chgData name="Ümran ÖZTÜRK CAN" userId="S::uozturk@bakka.gov.tr::ef43e6ed-991a-47a8-9f2d-892e037b05f0" providerId="AD" clId="Web-{6C342744-9A03-4890-BBB3-2128850C2B4B}" dt="2021-03-30T21:22:21.226" v="268" actId="20577"/>
        <pc:sldMkLst>
          <pc:docMk/>
          <pc:sldMk cId="2831401979" sldId="792"/>
        </pc:sldMkLst>
        <pc:spChg chg="mod">
          <ac:chgData name="Ümran ÖZTÜRK CAN" userId="S::uozturk@bakka.gov.tr::ef43e6ed-991a-47a8-9f2d-892e037b05f0" providerId="AD" clId="Web-{6C342744-9A03-4890-BBB3-2128850C2B4B}" dt="2021-03-30T21:22:21.226" v="268" actId="20577"/>
          <ac:spMkLst>
            <pc:docMk/>
            <pc:sldMk cId="2831401979" sldId="792"/>
            <ac:spMk id="3" creationId="{EA2D585C-DBBA-443B-BFBC-27A744820BFE}"/>
          </ac:spMkLst>
        </pc:spChg>
        <pc:spChg chg="mod">
          <ac:chgData name="Ümran ÖZTÜRK CAN" userId="S::uozturk@bakka.gov.tr::ef43e6ed-991a-47a8-9f2d-892e037b05f0" providerId="AD" clId="Web-{6C342744-9A03-4890-BBB3-2128850C2B4B}" dt="2021-03-30T21:15:08.332" v="166" actId="20577"/>
          <ac:spMkLst>
            <pc:docMk/>
            <pc:sldMk cId="2831401979" sldId="792"/>
            <ac:spMk id="5" creationId="{3317299F-01AC-42F5-9571-9A94A511400C}"/>
          </ac:spMkLst>
        </pc:spChg>
      </pc:sldChg>
    </pc:docChg>
  </pc:docChgLst>
  <pc:docChgLst>
    <pc:chgData name="Recep Serkan ALKAN" userId="cb3b23b9-099d-405e-9154-2588a5a39eb4" providerId="ADAL" clId="{063C483B-CA6B-44FB-B598-146E75F00901}"/>
    <pc:docChg chg="undo redo custSel addSld delSld modSld sldOrd">
      <pc:chgData name="Recep Serkan ALKAN" userId="cb3b23b9-099d-405e-9154-2588a5a39eb4" providerId="ADAL" clId="{063C483B-CA6B-44FB-B598-146E75F00901}" dt="2021-08-30T20:15:46.941" v="1200" actId="122"/>
      <pc:docMkLst>
        <pc:docMk/>
      </pc:docMkLst>
      <pc:sldChg chg="modSp mod">
        <pc:chgData name="Recep Serkan ALKAN" userId="cb3b23b9-099d-405e-9154-2588a5a39eb4" providerId="ADAL" clId="{063C483B-CA6B-44FB-B598-146E75F00901}" dt="2021-08-30T17:55:27.697" v="115" actId="20577"/>
        <pc:sldMkLst>
          <pc:docMk/>
          <pc:sldMk cId="1098576676" sldId="711"/>
        </pc:sldMkLst>
        <pc:spChg chg="mod">
          <ac:chgData name="Recep Serkan ALKAN" userId="cb3b23b9-099d-405e-9154-2588a5a39eb4" providerId="ADAL" clId="{063C483B-CA6B-44FB-B598-146E75F00901}" dt="2021-08-30T17:55:27.697" v="115" actId="20577"/>
          <ac:spMkLst>
            <pc:docMk/>
            <pc:sldMk cId="1098576676" sldId="711"/>
            <ac:spMk id="5" creationId="{00000000-0000-0000-0000-000000000000}"/>
          </ac:spMkLst>
        </pc:spChg>
      </pc:sldChg>
      <pc:sldChg chg="modSp mod">
        <pc:chgData name="Recep Serkan ALKAN" userId="cb3b23b9-099d-405e-9154-2588a5a39eb4" providerId="ADAL" clId="{063C483B-CA6B-44FB-B598-146E75F00901}" dt="2021-08-30T17:56:49.805" v="136" actId="14100"/>
        <pc:sldMkLst>
          <pc:docMk/>
          <pc:sldMk cId="3167717616" sldId="720"/>
        </pc:sldMkLst>
        <pc:spChg chg="mod">
          <ac:chgData name="Recep Serkan ALKAN" userId="cb3b23b9-099d-405e-9154-2588a5a39eb4" providerId="ADAL" clId="{063C483B-CA6B-44FB-B598-146E75F00901}" dt="2021-08-30T17:56:49.805" v="136" actId="14100"/>
          <ac:spMkLst>
            <pc:docMk/>
            <pc:sldMk cId="3167717616" sldId="720"/>
            <ac:spMk id="2" creationId="{00000000-0000-0000-0000-000000000000}"/>
          </ac:spMkLst>
        </pc:spChg>
      </pc:sldChg>
      <pc:sldChg chg="addSp delSp modSp mod">
        <pc:chgData name="Recep Serkan ALKAN" userId="cb3b23b9-099d-405e-9154-2588a5a39eb4" providerId="ADAL" clId="{063C483B-CA6B-44FB-B598-146E75F00901}" dt="2021-08-30T18:11:15.866" v="304"/>
        <pc:sldMkLst>
          <pc:docMk/>
          <pc:sldMk cId="2824300021" sldId="799"/>
        </pc:sldMkLst>
        <pc:spChg chg="mod">
          <ac:chgData name="Recep Serkan ALKAN" userId="cb3b23b9-099d-405e-9154-2588a5a39eb4" providerId="ADAL" clId="{063C483B-CA6B-44FB-B598-146E75F00901}" dt="2021-08-30T18:08:56.050" v="290" actId="122"/>
          <ac:spMkLst>
            <pc:docMk/>
            <pc:sldMk cId="2824300021" sldId="799"/>
            <ac:spMk id="4" creationId="{00000000-0000-0000-0000-000000000000}"/>
          </ac:spMkLst>
        </pc:spChg>
        <pc:spChg chg="mod">
          <ac:chgData name="Recep Serkan ALKAN" userId="cb3b23b9-099d-405e-9154-2588a5a39eb4" providerId="ADAL" clId="{063C483B-CA6B-44FB-B598-146E75F00901}" dt="2021-08-30T18:07:53.663" v="260" actId="6549"/>
          <ac:spMkLst>
            <pc:docMk/>
            <pc:sldMk cId="2824300021" sldId="799"/>
            <ac:spMk id="7" creationId="{00000000-0000-0000-0000-000000000000}"/>
          </ac:spMkLst>
        </pc:spChg>
        <pc:spChg chg="add mod">
          <ac:chgData name="Recep Serkan ALKAN" userId="cb3b23b9-099d-405e-9154-2588a5a39eb4" providerId="ADAL" clId="{063C483B-CA6B-44FB-B598-146E75F00901}" dt="2021-08-30T18:11:15.866" v="304"/>
          <ac:spMkLst>
            <pc:docMk/>
            <pc:sldMk cId="2824300021" sldId="799"/>
            <ac:spMk id="9" creationId="{5CF49608-B9C4-4949-B801-D73C5D152EA2}"/>
          </ac:spMkLst>
        </pc:spChg>
        <pc:graphicFrameChg chg="del">
          <ac:chgData name="Recep Serkan ALKAN" userId="cb3b23b9-099d-405e-9154-2588a5a39eb4" providerId="ADAL" clId="{063C483B-CA6B-44FB-B598-146E75F00901}" dt="2021-08-30T18:09:47.813" v="294" actId="478"/>
          <ac:graphicFrameMkLst>
            <pc:docMk/>
            <pc:sldMk cId="2824300021" sldId="799"/>
            <ac:graphicFrameMk id="5" creationId="{00000000-0000-0000-0000-000000000000}"/>
          </ac:graphicFrameMkLst>
        </pc:graphicFrameChg>
        <pc:graphicFrameChg chg="add del mod">
          <ac:chgData name="Recep Serkan ALKAN" userId="cb3b23b9-099d-405e-9154-2588a5a39eb4" providerId="ADAL" clId="{063C483B-CA6B-44FB-B598-146E75F00901}" dt="2021-08-30T18:11:06.524" v="302" actId="478"/>
          <ac:graphicFrameMkLst>
            <pc:docMk/>
            <pc:sldMk cId="2824300021" sldId="799"/>
            <ac:graphicFrameMk id="6" creationId="{C499E0C4-1300-4AE5-A624-1C62E567A03B}"/>
          </ac:graphicFrameMkLst>
        </pc:graphicFrameChg>
        <pc:graphicFrameChg chg="del modGraphic">
          <ac:chgData name="Recep Serkan ALKAN" userId="cb3b23b9-099d-405e-9154-2588a5a39eb4" providerId="ADAL" clId="{063C483B-CA6B-44FB-B598-146E75F00901}" dt="2021-08-30T18:11:08.660" v="303" actId="478"/>
          <ac:graphicFrameMkLst>
            <pc:docMk/>
            <pc:sldMk cId="2824300021" sldId="799"/>
            <ac:graphicFrameMk id="8" creationId="{00000000-0000-0000-0000-000000000000}"/>
          </ac:graphicFrameMkLst>
        </pc:graphicFrameChg>
      </pc:sldChg>
      <pc:sldChg chg="addSp delSp modSp mod modNotesTx">
        <pc:chgData name="Recep Serkan ALKAN" userId="cb3b23b9-099d-405e-9154-2588a5a39eb4" providerId="ADAL" clId="{063C483B-CA6B-44FB-B598-146E75F00901}" dt="2021-08-30T20:01:17.508" v="1122" actId="478"/>
        <pc:sldMkLst>
          <pc:docMk/>
          <pc:sldMk cId="997110613" sldId="817"/>
        </pc:sldMkLst>
        <pc:spChg chg="mod">
          <ac:chgData name="Recep Serkan ALKAN" userId="cb3b23b9-099d-405e-9154-2588a5a39eb4" providerId="ADAL" clId="{063C483B-CA6B-44FB-B598-146E75F00901}" dt="2021-08-30T19:13:15.232" v="815" actId="20577"/>
          <ac:spMkLst>
            <pc:docMk/>
            <pc:sldMk cId="997110613" sldId="817"/>
            <ac:spMk id="2" creationId="{00000000-0000-0000-0000-000000000000}"/>
          </ac:spMkLst>
        </pc:spChg>
        <pc:spChg chg="del">
          <ac:chgData name="Recep Serkan ALKAN" userId="cb3b23b9-099d-405e-9154-2588a5a39eb4" providerId="ADAL" clId="{063C483B-CA6B-44FB-B598-146E75F00901}" dt="2021-08-30T19:13:26.137" v="819" actId="478"/>
          <ac:spMkLst>
            <pc:docMk/>
            <pc:sldMk cId="997110613" sldId="817"/>
            <ac:spMk id="6" creationId="{00000000-0000-0000-0000-000000000000}"/>
          </ac:spMkLst>
        </pc:spChg>
        <pc:spChg chg="del mod">
          <ac:chgData name="Recep Serkan ALKAN" userId="cb3b23b9-099d-405e-9154-2588a5a39eb4" providerId="ADAL" clId="{063C483B-CA6B-44FB-B598-146E75F00901}" dt="2021-08-30T19:13:24.731" v="818" actId="478"/>
          <ac:spMkLst>
            <pc:docMk/>
            <pc:sldMk cId="997110613" sldId="817"/>
            <ac:spMk id="11" creationId="{00000000-0000-0000-0000-000000000000}"/>
          </ac:spMkLst>
        </pc:spChg>
        <pc:spChg chg="del">
          <ac:chgData name="Recep Serkan ALKAN" userId="cb3b23b9-099d-405e-9154-2588a5a39eb4" providerId="ADAL" clId="{063C483B-CA6B-44FB-B598-146E75F00901}" dt="2021-08-30T19:13:31.092" v="821" actId="478"/>
          <ac:spMkLst>
            <pc:docMk/>
            <pc:sldMk cId="997110613" sldId="817"/>
            <ac:spMk id="13" creationId="{00000000-0000-0000-0000-000000000000}"/>
          </ac:spMkLst>
        </pc:spChg>
        <pc:spChg chg="add del mod">
          <ac:chgData name="Recep Serkan ALKAN" userId="cb3b23b9-099d-405e-9154-2588a5a39eb4" providerId="ADAL" clId="{063C483B-CA6B-44FB-B598-146E75F00901}" dt="2021-08-30T20:01:17.508" v="1122" actId="478"/>
          <ac:spMkLst>
            <pc:docMk/>
            <pc:sldMk cId="997110613" sldId="817"/>
            <ac:spMk id="14" creationId="{C83CD313-F1C6-4E43-BCE9-5C35970B1A3C}"/>
          </ac:spMkLst>
        </pc:spChg>
        <pc:spChg chg="del">
          <ac:chgData name="Recep Serkan ALKAN" userId="cb3b23b9-099d-405e-9154-2588a5a39eb4" providerId="ADAL" clId="{063C483B-CA6B-44FB-B598-146E75F00901}" dt="2021-08-30T19:13:28.884" v="820" actId="478"/>
          <ac:spMkLst>
            <pc:docMk/>
            <pc:sldMk cId="997110613" sldId="817"/>
            <ac:spMk id="15" creationId="{00000000-0000-0000-0000-000000000000}"/>
          </ac:spMkLst>
        </pc:spChg>
        <pc:picChg chg="del">
          <ac:chgData name="Recep Serkan ALKAN" userId="cb3b23b9-099d-405e-9154-2588a5a39eb4" providerId="ADAL" clId="{063C483B-CA6B-44FB-B598-146E75F00901}" dt="2021-08-30T19:13:22.413" v="816" actId="478"/>
          <ac:picMkLst>
            <pc:docMk/>
            <pc:sldMk cId="997110613" sldId="817"/>
            <ac:picMk id="5" creationId="{00000000-0000-0000-0000-000000000000}"/>
          </ac:picMkLst>
        </pc:picChg>
      </pc:sldChg>
      <pc:sldChg chg="del">
        <pc:chgData name="Recep Serkan ALKAN" userId="cb3b23b9-099d-405e-9154-2588a5a39eb4" providerId="ADAL" clId="{063C483B-CA6B-44FB-B598-146E75F00901}" dt="2021-08-30T18:04:49.322" v="257" actId="47"/>
        <pc:sldMkLst>
          <pc:docMk/>
          <pc:sldMk cId="3195402338" sldId="819"/>
        </pc:sldMkLst>
      </pc:sldChg>
      <pc:sldChg chg="del">
        <pc:chgData name="Recep Serkan ALKAN" userId="cb3b23b9-099d-405e-9154-2588a5a39eb4" providerId="ADAL" clId="{063C483B-CA6B-44FB-B598-146E75F00901}" dt="2021-08-30T18:04:50.986" v="258" actId="47"/>
        <pc:sldMkLst>
          <pc:docMk/>
          <pc:sldMk cId="3189486348" sldId="820"/>
        </pc:sldMkLst>
      </pc:sldChg>
      <pc:sldChg chg="modSp mod ord">
        <pc:chgData name="Recep Serkan ALKAN" userId="cb3b23b9-099d-405e-9154-2588a5a39eb4" providerId="ADAL" clId="{063C483B-CA6B-44FB-B598-146E75F00901}" dt="2021-08-30T19:11:12.235" v="783" actId="13926"/>
        <pc:sldMkLst>
          <pc:docMk/>
          <pc:sldMk cId="1385492914" sldId="821"/>
        </pc:sldMkLst>
        <pc:spChg chg="mod">
          <ac:chgData name="Recep Serkan ALKAN" userId="cb3b23b9-099d-405e-9154-2588a5a39eb4" providerId="ADAL" clId="{063C483B-CA6B-44FB-B598-146E75F00901}" dt="2021-08-30T19:11:12.235" v="783" actId="13926"/>
          <ac:spMkLst>
            <pc:docMk/>
            <pc:sldMk cId="1385492914" sldId="821"/>
            <ac:spMk id="6" creationId="{00000000-0000-0000-0000-000000000000}"/>
          </ac:spMkLst>
        </pc:spChg>
        <pc:spChg chg="mod">
          <ac:chgData name="Recep Serkan ALKAN" userId="cb3b23b9-099d-405e-9154-2588a5a39eb4" providerId="ADAL" clId="{063C483B-CA6B-44FB-B598-146E75F00901}" dt="2021-08-30T18:08:43.104" v="288" actId="122"/>
          <ac:spMkLst>
            <pc:docMk/>
            <pc:sldMk cId="1385492914" sldId="821"/>
            <ac:spMk id="7" creationId="{00000000-0000-0000-0000-000000000000}"/>
          </ac:spMkLst>
        </pc:spChg>
      </pc:sldChg>
      <pc:sldChg chg="addSp delSp modSp add mod">
        <pc:chgData name="Recep Serkan ALKAN" userId="cb3b23b9-099d-405e-9154-2588a5a39eb4" providerId="ADAL" clId="{063C483B-CA6B-44FB-B598-146E75F00901}" dt="2021-08-30T20:07:07.695" v="1158"/>
        <pc:sldMkLst>
          <pc:docMk/>
          <pc:sldMk cId="2135181048" sldId="822"/>
        </pc:sldMkLst>
        <pc:spChg chg="add mod">
          <ac:chgData name="Recep Serkan ALKAN" userId="cb3b23b9-099d-405e-9154-2588a5a39eb4" providerId="ADAL" clId="{063C483B-CA6B-44FB-B598-146E75F00901}" dt="2021-08-30T20:07:07.695" v="1158"/>
          <ac:spMkLst>
            <pc:docMk/>
            <pc:sldMk cId="2135181048" sldId="822"/>
            <ac:spMk id="11" creationId="{E6AA5DC7-386E-478F-91A6-9DAD8B08CF12}"/>
          </ac:spMkLst>
        </pc:spChg>
        <pc:picChg chg="del">
          <ac:chgData name="Recep Serkan ALKAN" userId="cb3b23b9-099d-405e-9154-2588a5a39eb4" providerId="ADAL" clId="{063C483B-CA6B-44FB-B598-146E75F00901}" dt="2021-08-30T20:05:36.785" v="1128" actId="478"/>
          <ac:picMkLst>
            <pc:docMk/>
            <pc:sldMk cId="2135181048" sldId="822"/>
            <ac:picMk id="3" creationId="{00000000-0000-0000-0000-000000000000}"/>
          </ac:picMkLst>
        </pc:picChg>
      </pc:sldChg>
      <pc:sldChg chg="addSp delSp modSp add mod">
        <pc:chgData name="Recep Serkan ALKAN" userId="cb3b23b9-099d-405e-9154-2588a5a39eb4" providerId="ADAL" clId="{063C483B-CA6B-44FB-B598-146E75F00901}" dt="2021-08-30T20:07:09.393" v="1159"/>
        <pc:sldMkLst>
          <pc:docMk/>
          <pc:sldMk cId="3818837624" sldId="824"/>
        </pc:sldMkLst>
        <pc:spChg chg="add mod">
          <ac:chgData name="Recep Serkan ALKAN" userId="cb3b23b9-099d-405e-9154-2588a5a39eb4" providerId="ADAL" clId="{063C483B-CA6B-44FB-B598-146E75F00901}" dt="2021-08-30T20:07:09.393" v="1159"/>
          <ac:spMkLst>
            <pc:docMk/>
            <pc:sldMk cId="3818837624" sldId="824"/>
            <ac:spMk id="5" creationId="{ECFB82CE-AC2D-437A-9D2C-897661B49606}"/>
          </ac:spMkLst>
        </pc:spChg>
        <pc:picChg chg="del">
          <ac:chgData name="Recep Serkan ALKAN" userId="cb3b23b9-099d-405e-9154-2588a5a39eb4" providerId="ADAL" clId="{063C483B-CA6B-44FB-B598-146E75F00901}" dt="2021-08-30T20:05:39.057" v="1129" actId="478"/>
          <ac:picMkLst>
            <pc:docMk/>
            <pc:sldMk cId="3818837624" sldId="824"/>
            <ac:picMk id="6" creationId="{00000000-0000-0000-0000-000000000000}"/>
          </ac:picMkLst>
        </pc:picChg>
      </pc:sldChg>
      <pc:sldChg chg="addSp delSp modSp mod">
        <pc:chgData name="Recep Serkan ALKAN" userId="cb3b23b9-099d-405e-9154-2588a5a39eb4" providerId="ADAL" clId="{063C483B-CA6B-44FB-B598-146E75F00901}" dt="2021-08-30T18:08:38.688" v="287" actId="122"/>
        <pc:sldMkLst>
          <pc:docMk/>
          <pc:sldMk cId="4091226468" sldId="825"/>
        </pc:sldMkLst>
        <pc:spChg chg="add del mod">
          <ac:chgData name="Recep Serkan ALKAN" userId="cb3b23b9-099d-405e-9154-2588a5a39eb4" providerId="ADAL" clId="{063C483B-CA6B-44FB-B598-146E75F00901}" dt="2021-08-30T17:58:08.716" v="140" actId="478"/>
          <ac:spMkLst>
            <pc:docMk/>
            <pc:sldMk cId="4091226468" sldId="825"/>
            <ac:spMk id="3" creationId="{7E68316C-F5F5-4085-ABB2-7BA0A178F92C}"/>
          </ac:spMkLst>
        </pc:spChg>
        <pc:spChg chg="del mod">
          <ac:chgData name="Recep Serkan ALKAN" userId="cb3b23b9-099d-405e-9154-2588a5a39eb4" providerId="ADAL" clId="{063C483B-CA6B-44FB-B598-146E75F00901}" dt="2021-08-30T17:58:06.683" v="139" actId="478"/>
          <ac:spMkLst>
            <pc:docMk/>
            <pc:sldMk cId="4091226468" sldId="825"/>
            <ac:spMk id="7" creationId="{00000000-0000-0000-0000-000000000000}"/>
          </ac:spMkLst>
        </pc:spChg>
        <pc:spChg chg="del">
          <ac:chgData name="Recep Serkan ALKAN" userId="cb3b23b9-099d-405e-9154-2588a5a39eb4" providerId="ADAL" clId="{063C483B-CA6B-44FB-B598-146E75F00901}" dt="2021-08-30T17:58:36.613" v="152" actId="478"/>
          <ac:spMkLst>
            <pc:docMk/>
            <pc:sldMk cId="4091226468" sldId="825"/>
            <ac:spMk id="10" creationId="{00000000-0000-0000-0000-000000000000}"/>
          </ac:spMkLst>
        </pc:spChg>
        <pc:spChg chg="del">
          <ac:chgData name="Recep Serkan ALKAN" userId="cb3b23b9-099d-405e-9154-2588a5a39eb4" providerId="ADAL" clId="{063C483B-CA6B-44FB-B598-146E75F00901}" dt="2021-08-30T17:58:42.183" v="156" actId="478"/>
          <ac:spMkLst>
            <pc:docMk/>
            <pc:sldMk cId="4091226468" sldId="825"/>
            <ac:spMk id="12" creationId="{00000000-0000-0000-0000-000000000000}"/>
          </ac:spMkLst>
        </pc:spChg>
        <pc:spChg chg="del">
          <ac:chgData name="Recep Serkan ALKAN" userId="cb3b23b9-099d-405e-9154-2588a5a39eb4" providerId="ADAL" clId="{063C483B-CA6B-44FB-B598-146E75F00901}" dt="2021-08-30T17:58:40.372" v="155" actId="478"/>
          <ac:spMkLst>
            <pc:docMk/>
            <pc:sldMk cId="4091226468" sldId="825"/>
            <ac:spMk id="13" creationId="{00000000-0000-0000-0000-000000000000}"/>
          </ac:spMkLst>
        </pc:spChg>
        <pc:spChg chg="add mod">
          <ac:chgData name="Recep Serkan ALKAN" userId="cb3b23b9-099d-405e-9154-2588a5a39eb4" providerId="ADAL" clId="{063C483B-CA6B-44FB-B598-146E75F00901}" dt="2021-08-30T18:08:38.688" v="287" actId="122"/>
          <ac:spMkLst>
            <pc:docMk/>
            <pc:sldMk cId="4091226468" sldId="825"/>
            <ac:spMk id="15" creationId="{1C8B298F-2F88-49AD-9C08-17B44CC9A12A}"/>
          </ac:spMkLst>
        </pc:spChg>
        <pc:spChg chg="add mod">
          <ac:chgData name="Recep Serkan ALKAN" userId="cb3b23b9-099d-405e-9154-2588a5a39eb4" providerId="ADAL" clId="{063C483B-CA6B-44FB-B598-146E75F00901}" dt="2021-08-30T17:59:31.548" v="168" actId="14100"/>
          <ac:spMkLst>
            <pc:docMk/>
            <pc:sldMk cId="4091226468" sldId="825"/>
            <ac:spMk id="17" creationId="{3BE3ABD7-0CEA-445A-8394-861F457F1F4B}"/>
          </ac:spMkLst>
        </pc:spChg>
        <pc:picChg chg="del">
          <ac:chgData name="Recep Serkan ALKAN" userId="cb3b23b9-099d-405e-9154-2588a5a39eb4" providerId="ADAL" clId="{063C483B-CA6B-44FB-B598-146E75F00901}" dt="2021-08-30T17:58:37.682" v="153" actId="478"/>
          <ac:picMkLst>
            <pc:docMk/>
            <pc:sldMk cId="4091226468" sldId="825"/>
            <ac:picMk id="11" creationId="{00000000-0000-0000-0000-000000000000}"/>
          </ac:picMkLst>
        </pc:picChg>
        <pc:picChg chg="del">
          <ac:chgData name="Recep Serkan ALKAN" userId="cb3b23b9-099d-405e-9154-2588a5a39eb4" providerId="ADAL" clId="{063C483B-CA6B-44FB-B598-146E75F00901}" dt="2021-08-30T17:58:38.390" v="154" actId="478"/>
          <ac:picMkLst>
            <pc:docMk/>
            <pc:sldMk cId="4091226468" sldId="825"/>
            <ac:picMk id="14" creationId="{00000000-0000-0000-0000-000000000000}"/>
          </ac:picMkLst>
        </pc:picChg>
        <pc:picChg chg="add mod">
          <ac:chgData name="Recep Serkan ALKAN" userId="cb3b23b9-099d-405e-9154-2588a5a39eb4" providerId="ADAL" clId="{063C483B-CA6B-44FB-B598-146E75F00901}" dt="2021-08-30T17:58:49.332" v="157"/>
          <ac:picMkLst>
            <pc:docMk/>
            <pc:sldMk cId="4091226468" sldId="825"/>
            <ac:picMk id="16" creationId="{A19126F7-CEE7-4F35-9C16-78C24CF2E66A}"/>
          </ac:picMkLst>
        </pc:picChg>
      </pc:sldChg>
      <pc:sldChg chg="addSp delSp modSp add mod">
        <pc:chgData name="Recep Serkan ALKAN" userId="cb3b23b9-099d-405e-9154-2588a5a39eb4" providerId="ADAL" clId="{063C483B-CA6B-44FB-B598-146E75F00901}" dt="2021-08-30T20:14:38.227" v="1174" actId="478"/>
        <pc:sldMkLst>
          <pc:docMk/>
          <pc:sldMk cId="3313813704" sldId="826"/>
        </pc:sldMkLst>
        <pc:spChg chg="add del mod">
          <ac:chgData name="Recep Serkan ALKAN" userId="cb3b23b9-099d-405e-9154-2588a5a39eb4" providerId="ADAL" clId="{063C483B-CA6B-44FB-B598-146E75F00901}" dt="2021-08-30T20:14:38.227" v="1174" actId="478"/>
          <ac:spMkLst>
            <pc:docMk/>
            <pc:sldMk cId="3313813704" sldId="826"/>
            <ac:spMk id="5" creationId="{6A362CC9-9694-4AE4-B088-ABCD5AC8DD3F}"/>
          </ac:spMkLst>
        </pc:spChg>
        <pc:picChg chg="del">
          <ac:chgData name="Recep Serkan ALKAN" userId="cb3b23b9-099d-405e-9154-2588a5a39eb4" providerId="ADAL" clId="{063C483B-CA6B-44FB-B598-146E75F00901}" dt="2021-08-30T20:05:41.232" v="1130" actId="478"/>
          <ac:picMkLst>
            <pc:docMk/>
            <pc:sldMk cId="3313813704" sldId="826"/>
            <ac:picMk id="4" creationId="{00000000-0000-0000-0000-000000000000}"/>
          </ac:picMkLst>
        </pc:picChg>
      </pc:sldChg>
      <pc:sldChg chg="addSp delSp modSp add mod">
        <pc:chgData name="Recep Serkan ALKAN" userId="cb3b23b9-099d-405e-9154-2588a5a39eb4" providerId="ADAL" clId="{063C483B-CA6B-44FB-B598-146E75F00901}" dt="2021-08-30T20:07:11.607" v="1161"/>
        <pc:sldMkLst>
          <pc:docMk/>
          <pc:sldMk cId="128638478" sldId="827"/>
        </pc:sldMkLst>
        <pc:spChg chg="add mod">
          <ac:chgData name="Recep Serkan ALKAN" userId="cb3b23b9-099d-405e-9154-2588a5a39eb4" providerId="ADAL" clId="{063C483B-CA6B-44FB-B598-146E75F00901}" dt="2021-08-30T20:07:11.607" v="1161"/>
          <ac:spMkLst>
            <pc:docMk/>
            <pc:sldMk cId="128638478" sldId="827"/>
            <ac:spMk id="10" creationId="{720CE9FE-B864-4441-820E-29787F7B3090}"/>
          </ac:spMkLst>
        </pc:spChg>
        <pc:picChg chg="del">
          <ac:chgData name="Recep Serkan ALKAN" userId="cb3b23b9-099d-405e-9154-2588a5a39eb4" providerId="ADAL" clId="{063C483B-CA6B-44FB-B598-146E75F00901}" dt="2021-08-30T20:05:43.617" v="1131" actId="478"/>
          <ac:picMkLst>
            <pc:docMk/>
            <pc:sldMk cId="128638478" sldId="827"/>
            <ac:picMk id="8" creationId="{00000000-0000-0000-0000-000000000000}"/>
          </ac:picMkLst>
        </pc:picChg>
      </pc:sldChg>
      <pc:sldChg chg="delSp del mod">
        <pc:chgData name="Recep Serkan ALKAN" userId="cb3b23b9-099d-405e-9154-2588a5a39eb4" providerId="ADAL" clId="{063C483B-CA6B-44FB-B598-146E75F00901}" dt="2021-08-30T18:02:48.468" v="223" actId="47"/>
        <pc:sldMkLst>
          <pc:docMk/>
          <pc:sldMk cId="594242979" sldId="827"/>
        </pc:sldMkLst>
        <pc:spChg chg="del">
          <ac:chgData name="Recep Serkan ALKAN" userId="cb3b23b9-099d-405e-9154-2588a5a39eb4" providerId="ADAL" clId="{063C483B-CA6B-44FB-B598-146E75F00901}" dt="2021-08-30T18:02:01.595" v="221" actId="478"/>
          <ac:spMkLst>
            <pc:docMk/>
            <pc:sldMk cId="594242979" sldId="827"/>
            <ac:spMk id="11" creationId="{00000000-0000-0000-0000-000000000000}"/>
          </ac:spMkLst>
        </pc:spChg>
        <pc:picChg chg="del">
          <ac:chgData name="Recep Serkan ALKAN" userId="cb3b23b9-099d-405e-9154-2588a5a39eb4" providerId="ADAL" clId="{063C483B-CA6B-44FB-B598-146E75F00901}" dt="2021-08-30T18:01:57.540" v="220" actId="478"/>
          <ac:picMkLst>
            <pc:docMk/>
            <pc:sldMk cId="594242979" sldId="827"/>
            <ac:picMk id="6" creationId="{00000000-0000-0000-0000-000000000000}"/>
          </ac:picMkLst>
        </pc:picChg>
        <pc:picChg chg="del">
          <ac:chgData name="Recep Serkan ALKAN" userId="cb3b23b9-099d-405e-9154-2588a5a39eb4" providerId="ADAL" clId="{063C483B-CA6B-44FB-B598-146E75F00901}" dt="2021-08-30T18:02:02.626" v="222" actId="478"/>
          <ac:picMkLst>
            <pc:docMk/>
            <pc:sldMk cId="594242979" sldId="827"/>
            <ac:picMk id="12" creationId="{00000000-0000-0000-0000-000000000000}"/>
          </ac:picMkLst>
        </pc:picChg>
      </pc:sldChg>
      <pc:sldChg chg="del">
        <pc:chgData name="Recep Serkan ALKAN" userId="cb3b23b9-099d-405e-9154-2588a5a39eb4" providerId="ADAL" clId="{063C483B-CA6B-44FB-B598-146E75F00901}" dt="2021-08-30T18:04:52.482" v="259" actId="47"/>
        <pc:sldMkLst>
          <pc:docMk/>
          <pc:sldMk cId="1668303294" sldId="828"/>
        </pc:sldMkLst>
      </pc:sldChg>
      <pc:sldChg chg="addSp delSp modSp add mod">
        <pc:chgData name="Recep Serkan ALKAN" userId="cb3b23b9-099d-405e-9154-2588a5a39eb4" providerId="ADAL" clId="{063C483B-CA6B-44FB-B598-146E75F00901}" dt="2021-08-30T20:14:47.150" v="1175" actId="478"/>
        <pc:sldMkLst>
          <pc:docMk/>
          <pc:sldMk cId="3778064581" sldId="828"/>
        </pc:sldMkLst>
        <pc:spChg chg="add del mod">
          <ac:chgData name="Recep Serkan ALKAN" userId="cb3b23b9-099d-405e-9154-2588a5a39eb4" providerId="ADAL" clId="{063C483B-CA6B-44FB-B598-146E75F00901}" dt="2021-08-30T20:14:47.150" v="1175" actId="478"/>
          <ac:spMkLst>
            <pc:docMk/>
            <pc:sldMk cId="3778064581" sldId="828"/>
            <ac:spMk id="5" creationId="{DF95EF9B-E60C-4E2D-933B-80463D6FA3BB}"/>
          </ac:spMkLst>
        </pc:spChg>
        <pc:picChg chg="del">
          <ac:chgData name="Recep Serkan ALKAN" userId="cb3b23b9-099d-405e-9154-2588a5a39eb4" providerId="ADAL" clId="{063C483B-CA6B-44FB-B598-146E75F00901}" dt="2021-08-30T20:05:45.920" v="1132" actId="478"/>
          <ac:picMkLst>
            <pc:docMk/>
            <pc:sldMk cId="3778064581" sldId="828"/>
            <ac:picMk id="4" creationId="{00000000-0000-0000-0000-000000000000}"/>
          </ac:picMkLst>
        </pc:picChg>
      </pc:sldChg>
      <pc:sldChg chg="del">
        <pc:chgData name="Recep Serkan ALKAN" userId="cb3b23b9-099d-405e-9154-2588a5a39eb4" providerId="ADAL" clId="{063C483B-CA6B-44FB-B598-146E75F00901}" dt="2021-08-30T19:14:18.794" v="859" actId="47"/>
        <pc:sldMkLst>
          <pc:docMk/>
          <pc:sldMk cId="2769460314" sldId="829"/>
        </pc:sldMkLst>
      </pc:sldChg>
      <pc:sldChg chg="addSp delSp modSp add mod">
        <pc:chgData name="Recep Serkan ALKAN" userId="cb3b23b9-099d-405e-9154-2588a5a39eb4" providerId="ADAL" clId="{063C483B-CA6B-44FB-B598-146E75F00901}" dt="2021-08-30T20:07:14.314" v="1163"/>
        <pc:sldMkLst>
          <pc:docMk/>
          <pc:sldMk cId="4273090642" sldId="829"/>
        </pc:sldMkLst>
        <pc:spChg chg="add mod">
          <ac:chgData name="Recep Serkan ALKAN" userId="cb3b23b9-099d-405e-9154-2588a5a39eb4" providerId="ADAL" clId="{063C483B-CA6B-44FB-B598-146E75F00901}" dt="2021-08-30T20:07:14.314" v="1163"/>
          <ac:spMkLst>
            <pc:docMk/>
            <pc:sldMk cId="4273090642" sldId="829"/>
            <ac:spMk id="9" creationId="{C7C5D7DD-83D0-4868-9CCC-7069046F579E}"/>
          </ac:spMkLst>
        </pc:spChg>
        <pc:picChg chg="del">
          <ac:chgData name="Recep Serkan ALKAN" userId="cb3b23b9-099d-405e-9154-2588a5a39eb4" providerId="ADAL" clId="{063C483B-CA6B-44FB-B598-146E75F00901}" dt="2021-08-30T20:05:48.574" v="1133" actId="478"/>
          <ac:picMkLst>
            <pc:docMk/>
            <pc:sldMk cId="4273090642" sldId="829"/>
            <ac:picMk id="8" creationId="{00000000-0000-0000-0000-000000000000}"/>
          </ac:picMkLst>
        </pc:picChg>
      </pc:sldChg>
      <pc:sldChg chg="addSp delSp modSp add mod">
        <pc:chgData name="Recep Serkan ALKAN" userId="cb3b23b9-099d-405e-9154-2588a5a39eb4" providerId="ADAL" clId="{063C483B-CA6B-44FB-B598-146E75F00901}" dt="2021-08-30T20:07:15.294" v="1164"/>
        <pc:sldMkLst>
          <pc:docMk/>
          <pc:sldMk cId="3301456910" sldId="830"/>
        </pc:sldMkLst>
        <pc:spChg chg="add mod">
          <ac:chgData name="Recep Serkan ALKAN" userId="cb3b23b9-099d-405e-9154-2588a5a39eb4" providerId="ADAL" clId="{063C483B-CA6B-44FB-B598-146E75F00901}" dt="2021-08-30T20:07:15.294" v="1164"/>
          <ac:spMkLst>
            <pc:docMk/>
            <pc:sldMk cId="3301456910" sldId="830"/>
            <ac:spMk id="6" creationId="{31CFF3FC-E9CD-4D9A-A5E7-009238C50B50}"/>
          </ac:spMkLst>
        </pc:spChg>
        <pc:picChg chg="del">
          <ac:chgData name="Recep Serkan ALKAN" userId="cb3b23b9-099d-405e-9154-2588a5a39eb4" providerId="ADAL" clId="{063C483B-CA6B-44FB-B598-146E75F00901}" dt="2021-08-30T20:05:50.817" v="1134" actId="478"/>
          <ac:picMkLst>
            <pc:docMk/>
            <pc:sldMk cId="3301456910" sldId="830"/>
            <ac:picMk id="7" creationId="{00000000-0000-0000-0000-000000000000}"/>
          </ac:picMkLst>
        </pc:picChg>
      </pc:sldChg>
      <pc:sldChg chg="addSp delSp modSp add mod">
        <pc:chgData name="Recep Serkan ALKAN" userId="cb3b23b9-099d-405e-9154-2588a5a39eb4" providerId="ADAL" clId="{063C483B-CA6B-44FB-B598-146E75F00901}" dt="2021-08-30T20:07:16.367" v="1165"/>
        <pc:sldMkLst>
          <pc:docMk/>
          <pc:sldMk cId="1858729835" sldId="831"/>
        </pc:sldMkLst>
        <pc:spChg chg="add mod">
          <ac:chgData name="Recep Serkan ALKAN" userId="cb3b23b9-099d-405e-9154-2588a5a39eb4" providerId="ADAL" clId="{063C483B-CA6B-44FB-B598-146E75F00901}" dt="2021-08-30T20:07:16.367" v="1165"/>
          <ac:spMkLst>
            <pc:docMk/>
            <pc:sldMk cId="1858729835" sldId="831"/>
            <ac:spMk id="8" creationId="{B0A2AE74-F38C-42D7-9EB3-49F7647F21BB}"/>
          </ac:spMkLst>
        </pc:spChg>
        <pc:picChg chg="del">
          <ac:chgData name="Recep Serkan ALKAN" userId="cb3b23b9-099d-405e-9154-2588a5a39eb4" providerId="ADAL" clId="{063C483B-CA6B-44FB-B598-146E75F00901}" dt="2021-08-30T20:05:52.943" v="1135" actId="478"/>
          <ac:picMkLst>
            <pc:docMk/>
            <pc:sldMk cId="1858729835" sldId="831"/>
            <ac:picMk id="7" creationId="{00000000-0000-0000-0000-000000000000}"/>
          </ac:picMkLst>
        </pc:picChg>
      </pc:sldChg>
      <pc:sldChg chg="del">
        <pc:chgData name="Recep Serkan ALKAN" userId="cb3b23b9-099d-405e-9154-2588a5a39eb4" providerId="ADAL" clId="{063C483B-CA6B-44FB-B598-146E75F00901}" dt="2021-08-30T19:17:02.037" v="924" actId="47"/>
        <pc:sldMkLst>
          <pc:docMk/>
          <pc:sldMk cId="1112534034" sldId="832"/>
        </pc:sldMkLst>
      </pc:sldChg>
      <pc:sldChg chg="addSp delSp modSp add mod">
        <pc:chgData name="Recep Serkan ALKAN" userId="cb3b23b9-099d-405e-9154-2588a5a39eb4" providerId="ADAL" clId="{063C483B-CA6B-44FB-B598-146E75F00901}" dt="2021-08-30T20:07:17.304" v="1166"/>
        <pc:sldMkLst>
          <pc:docMk/>
          <pc:sldMk cId="2428981822" sldId="832"/>
        </pc:sldMkLst>
        <pc:spChg chg="add mod">
          <ac:chgData name="Recep Serkan ALKAN" userId="cb3b23b9-099d-405e-9154-2588a5a39eb4" providerId="ADAL" clId="{063C483B-CA6B-44FB-B598-146E75F00901}" dt="2021-08-30T20:07:17.304" v="1166"/>
          <ac:spMkLst>
            <pc:docMk/>
            <pc:sldMk cId="2428981822" sldId="832"/>
            <ac:spMk id="7" creationId="{29DC8771-5460-4399-B52B-456D3E02AA35}"/>
          </ac:spMkLst>
        </pc:spChg>
        <pc:picChg chg="del">
          <ac:chgData name="Recep Serkan ALKAN" userId="cb3b23b9-099d-405e-9154-2588a5a39eb4" providerId="ADAL" clId="{063C483B-CA6B-44FB-B598-146E75F00901}" dt="2021-08-30T20:05:55.741" v="1136" actId="478"/>
          <ac:picMkLst>
            <pc:docMk/>
            <pc:sldMk cId="2428981822" sldId="832"/>
            <ac:picMk id="6" creationId="{00000000-0000-0000-0000-000000000000}"/>
          </ac:picMkLst>
        </pc:picChg>
      </pc:sldChg>
      <pc:sldChg chg="addSp delSp modSp add mod">
        <pc:chgData name="Recep Serkan ALKAN" userId="cb3b23b9-099d-405e-9154-2588a5a39eb4" providerId="ADAL" clId="{063C483B-CA6B-44FB-B598-146E75F00901}" dt="2021-08-30T20:07:18.477" v="1167"/>
        <pc:sldMkLst>
          <pc:docMk/>
          <pc:sldMk cId="49753664" sldId="833"/>
        </pc:sldMkLst>
        <pc:spChg chg="add mod">
          <ac:chgData name="Recep Serkan ALKAN" userId="cb3b23b9-099d-405e-9154-2588a5a39eb4" providerId="ADAL" clId="{063C483B-CA6B-44FB-B598-146E75F00901}" dt="2021-08-30T20:07:18.477" v="1167"/>
          <ac:spMkLst>
            <pc:docMk/>
            <pc:sldMk cId="49753664" sldId="833"/>
            <ac:spMk id="10" creationId="{D1DD819E-73B4-4C63-BE0F-8DDEBE1A5080}"/>
          </ac:spMkLst>
        </pc:spChg>
        <pc:picChg chg="del">
          <ac:chgData name="Recep Serkan ALKAN" userId="cb3b23b9-099d-405e-9154-2588a5a39eb4" providerId="ADAL" clId="{063C483B-CA6B-44FB-B598-146E75F00901}" dt="2021-08-30T20:05:59.008" v="1137" actId="478"/>
          <ac:picMkLst>
            <pc:docMk/>
            <pc:sldMk cId="49753664" sldId="833"/>
            <ac:picMk id="9" creationId="{00000000-0000-0000-0000-000000000000}"/>
          </ac:picMkLst>
        </pc:picChg>
      </pc:sldChg>
      <pc:sldChg chg="del">
        <pc:chgData name="Recep Serkan ALKAN" userId="cb3b23b9-099d-405e-9154-2588a5a39eb4" providerId="ADAL" clId="{063C483B-CA6B-44FB-B598-146E75F00901}" dt="2021-08-30T19:18:44.798" v="989" actId="47"/>
        <pc:sldMkLst>
          <pc:docMk/>
          <pc:sldMk cId="963695870" sldId="833"/>
        </pc:sldMkLst>
      </pc:sldChg>
      <pc:sldChg chg="addSp delSp modSp mod">
        <pc:chgData name="Recep Serkan ALKAN" userId="cb3b23b9-099d-405e-9154-2588a5a39eb4" providerId="ADAL" clId="{063C483B-CA6B-44FB-B598-146E75F00901}" dt="2021-08-30T19:45:43.766" v="1021"/>
        <pc:sldMkLst>
          <pc:docMk/>
          <pc:sldMk cId="2687152137" sldId="834"/>
        </pc:sldMkLst>
        <pc:spChg chg="add del mod">
          <ac:chgData name="Recep Serkan ALKAN" userId="cb3b23b9-099d-405e-9154-2588a5a39eb4" providerId="ADAL" clId="{063C483B-CA6B-44FB-B598-146E75F00901}" dt="2021-08-30T19:45:38.033" v="1020" actId="478"/>
          <ac:spMkLst>
            <pc:docMk/>
            <pc:sldMk cId="2687152137" sldId="834"/>
            <ac:spMk id="4" creationId="{4FCA49D9-2BB0-4C34-9CD4-ABBFCDBA03C6}"/>
          </ac:spMkLst>
        </pc:spChg>
        <pc:spChg chg="mod">
          <ac:chgData name="Recep Serkan ALKAN" userId="cb3b23b9-099d-405e-9154-2588a5a39eb4" providerId="ADAL" clId="{063C483B-CA6B-44FB-B598-146E75F00901}" dt="2021-08-30T19:42:35.112" v="996"/>
          <ac:spMkLst>
            <pc:docMk/>
            <pc:sldMk cId="2687152137" sldId="834"/>
            <ac:spMk id="6" creationId="{00000000-0000-0000-0000-000000000000}"/>
          </ac:spMkLst>
        </pc:spChg>
        <pc:spChg chg="del mod">
          <ac:chgData name="Recep Serkan ALKAN" userId="cb3b23b9-099d-405e-9154-2588a5a39eb4" providerId="ADAL" clId="{063C483B-CA6B-44FB-B598-146E75F00901}" dt="2021-08-30T19:45:35.540" v="1019" actId="478"/>
          <ac:spMkLst>
            <pc:docMk/>
            <pc:sldMk cId="2687152137" sldId="834"/>
            <ac:spMk id="7" creationId="{00000000-0000-0000-0000-000000000000}"/>
          </ac:spMkLst>
        </pc:spChg>
        <pc:spChg chg="add mod">
          <ac:chgData name="Recep Serkan ALKAN" userId="cb3b23b9-099d-405e-9154-2588a5a39eb4" providerId="ADAL" clId="{063C483B-CA6B-44FB-B598-146E75F00901}" dt="2021-08-30T19:45:43.766" v="1021"/>
          <ac:spMkLst>
            <pc:docMk/>
            <pc:sldMk cId="2687152137" sldId="834"/>
            <ac:spMk id="10" creationId="{71047A0C-AD67-44DA-B5DB-BAA11B8D2C99}"/>
          </ac:spMkLst>
        </pc:spChg>
      </pc:sldChg>
      <pc:sldChg chg="del">
        <pc:chgData name="Recep Serkan ALKAN" userId="cb3b23b9-099d-405e-9154-2588a5a39eb4" providerId="ADAL" clId="{063C483B-CA6B-44FB-B598-146E75F00901}" dt="2021-08-30T19:19:17.998" v="990" actId="47"/>
        <pc:sldMkLst>
          <pc:docMk/>
          <pc:sldMk cId="1295445090" sldId="835"/>
        </pc:sldMkLst>
      </pc:sldChg>
      <pc:sldChg chg="addSp delSp modSp add mod">
        <pc:chgData name="Recep Serkan ALKAN" userId="cb3b23b9-099d-405e-9154-2588a5a39eb4" providerId="ADAL" clId="{063C483B-CA6B-44FB-B598-146E75F00901}" dt="2021-08-30T20:15:07.584" v="1179"/>
        <pc:sldMkLst>
          <pc:docMk/>
          <pc:sldMk cId="1336830813" sldId="835"/>
        </pc:sldMkLst>
        <pc:spChg chg="add mod">
          <ac:chgData name="Recep Serkan ALKAN" userId="cb3b23b9-099d-405e-9154-2588a5a39eb4" providerId="ADAL" clId="{063C483B-CA6B-44FB-B598-146E75F00901}" dt="2021-08-30T20:15:07.584" v="1179"/>
          <ac:spMkLst>
            <pc:docMk/>
            <pc:sldMk cId="1336830813" sldId="835"/>
            <ac:spMk id="9" creationId="{68EE960E-EFB4-4EFF-B12C-C48C6AAEB875}"/>
          </ac:spMkLst>
        </pc:spChg>
        <pc:picChg chg="del mod">
          <ac:chgData name="Recep Serkan ALKAN" userId="cb3b23b9-099d-405e-9154-2588a5a39eb4" providerId="ADAL" clId="{063C483B-CA6B-44FB-B598-146E75F00901}" dt="2021-08-30T20:06:03.441" v="1140" actId="478"/>
          <ac:picMkLst>
            <pc:docMk/>
            <pc:sldMk cId="1336830813" sldId="835"/>
            <ac:picMk id="9" creationId="{00000000-0000-0000-0000-000000000000}"/>
          </ac:picMkLst>
        </pc:picChg>
      </pc:sldChg>
      <pc:sldChg chg="addSp delSp modSp add mod">
        <pc:chgData name="Recep Serkan ALKAN" userId="cb3b23b9-099d-405e-9154-2588a5a39eb4" providerId="ADAL" clId="{063C483B-CA6B-44FB-B598-146E75F00901}" dt="2021-08-30T20:15:08.515" v="1180"/>
        <pc:sldMkLst>
          <pc:docMk/>
          <pc:sldMk cId="2762610966" sldId="836"/>
        </pc:sldMkLst>
        <pc:spChg chg="add mod">
          <ac:chgData name="Recep Serkan ALKAN" userId="cb3b23b9-099d-405e-9154-2588a5a39eb4" providerId="ADAL" clId="{063C483B-CA6B-44FB-B598-146E75F00901}" dt="2021-08-30T20:15:08.515" v="1180"/>
          <ac:spMkLst>
            <pc:docMk/>
            <pc:sldMk cId="2762610966" sldId="836"/>
            <ac:spMk id="5" creationId="{AA68D8C3-F255-47EC-A072-A39669DC534E}"/>
          </ac:spMkLst>
        </pc:spChg>
        <pc:picChg chg="del">
          <ac:chgData name="Recep Serkan ALKAN" userId="cb3b23b9-099d-405e-9154-2588a5a39eb4" providerId="ADAL" clId="{063C483B-CA6B-44FB-B598-146E75F00901}" dt="2021-08-30T20:06:05.377" v="1141" actId="478"/>
          <ac:picMkLst>
            <pc:docMk/>
            <pc:sldMk cId="2762610966" sldId="836"/>
            <ac:picMk id="7" creationId="{00000000-0000-0000-0000-000000000000}"/>
          </ac:picMkLst>
        </pc:picChg>
      </pc:sldChg>
      <pc:sldChg chg="addSp delSp modSp add mod">
        <pc:chgData name="Recep Serkan ALKAN" userId="cb3b23b9-099d-405e-9154-2588a5a39eb4" providerId="ADAL" clId="{063C483B-CA6B-44FB-B598-146E75F00901}" dt="2021-08-30T20:15:09.489" v="1181"/>
        <pc:sldMkLst>
          <pc:docMk/>
          <pc:sldMk cId="754408295" sldId="837"/>
        </pc:sldMkLst>
        <pc:spChg chg="add mod">
          <ac:chgData name="Recep Serkan ALKAN" userId="cb3b23b9-099d-405e-9154-2588a5a39eb4" providerId="ADAL" clId="{063C483B-CA6B-44FB-B598-146E75F00901}" dt="2021-08-30T20:15:09.489" v="1181"/>
          <ac:spMkLst>
            <pc:docMk/>
            <pc:sldMk cId="754408295" sldId="837"/>
            <ac:spMk id="7" creationId="{CA8F9709-4EF9-4D86-87DE-F985DF48A7A5}"/>
          </ac:spMkLst>
        </pc:spChg>
        <pc:picChg chg="del">
          <ac:chgData name="Recep Serkan ALKAN" userId="cb3b23b9-099d-405e-9154-2588a5a39eb4" providerId="ADAL" clId="{063C483B-CA6B-44FB-B598-146E75F00901}" dt="2021-08-30T20:06:07.392" v="1142" actId="478"/>
          <ac:picMkLst>
            <pc:docMk/>
            <pc:sldMk cId="754408295" sldId="837"/>
            <ac:picMk id="7" creationId="{00000000-0000-0000-0000-000000000000}"/>
          </ac:picMkLst>
        </pc:picChg>
      </pc:sldChg>
      <pc:sldChg chg="del">
        <pc:chgData name="Recep Serkan ALKAN" userId="cb3b23b9-099d-405e-9154-2588a5a39eb4" providerId="ADAL" clId="{063C483B-CA6B-44FB-B598-146E75F00901}" dt="2021-08-30T19:19:21.761" v="992" actId="47"/>
        <pc:sldMkLst>
          <pc:docMk/>
          <pc:sldMk cId="1520280549" sldId="837"/>
        </pc:sldMkLst>
      </pc:sldChg>
      <pc:sldChg chg="addSp delSp modSp add mod">
        <pc:chgData name="Recep Serkan ALKAN" userId="cb3b23b9-099d-405e-9154-2588a5a39eb4" providerId="ADAL" clId="{063C483B-CA6B-44FB-B598-146E75F00901}" dt="2021-08-30T20:15:10.416" v="1182"/>
        <pc:sldMkLst>
          <pc:docMk/>
          <pc:sldMk cId="585913767" sldId="838"/>
        </pc:sldMkLst>
        <pc:spChg chg="add mod">
          <ac:chgData name="Recep Serkan ALKAN" userId="cb3b23b9-099d-405e-9154-2588a5a39eb4" providerId="ADAL" clId="{063C483B-CA6B-44FB-B598-146E75F00901}" dt="2021-08-30T20:15:10.416" v="1182"/>
          <ac:spMkLst>
            <pc:docMk/>
            <pc:sldMk cId="585913767" sldId="838"/>
            <ac:spMk id="4" creationId="{21090BB5-5E9D-47A9-8E25-C773D869B5C0}"/>
          </ac:spMkLst>
        </pc:spChg>
        <pc:picChg chg="del mod">
          <ac:chgData name="Recep Serkan ALKAN" userId="cb3b23b9-099d-405e-9154-2588a5a39eb4" providerId="ADAL" clId="{063C483B-CA6B-44FB-B598-146E75F00901}" dt="2021-08-30T20:06:09.953" v="1144" actId="478"/>
          <ac:picMkLst>
            <pc:docMk/>
            <pc:sldMk cId="585913767" sldId="838"/>
            <ac:picMk id="6" creationId="{00000000-0000-0000-0000-000000000000}"/>
          </ac:picMkLst>
        </pc:picChg>
      </pc:sldChg>
      <pc:sldChg chg="del">
        <pc:chgData name="Recep Serkan ALKAN" userId="cb3b23b9-099d-405e-9154-2588a5a39eb4" providerId="ADAL" clId="{063C483B-CA6B-44FB-B598-146E75F00901}" dt="2021-08-30T18:30:12.092" v="450" actId="2696"/>
        <pc:sldMkLst>
          <pc:docMk/>
          <pc:sldMk cId="747263796" sldId="838"/>
        </pc:sldMkLst>
      </pc:sldChg>
      <pc:sldChg chg="del">
        <pc:chgData name="Recep Serkan ALKAN" userId="cb3b23b9-099d-405e-9154-2588a5a39eb4" providerId="ADAL" clId="{063C483B-CA6B-44FB-B598-146E75F00901}" dt="2021-08-30T18:30:12.092" v="450" actId="2696"/>
        <pc:sldMkLst>
          <pc:docMk/>
          <pc:sldMk cId="1510172289" sldId="839"/>
        </pc:sldMkLst>
      </pc:sldChg>
      <pc:sldChg chg="addSp delSp modSp add mod">
        <pc:chgData name="Recep Serkan ALKAN" userId="cb3b23b9-099d-405e-9154-2588a5a39eb4" providerId="ADAL" clId="{063C483B-CA6B-44FB-B598-146E75F00901}" dt="2021-08-30T20:15:11.312" v="1183"/>
        <pc:sldMkLst>
          <pc:docMk/>
          <pc:sldMk cId="3870750095" sldId="839"/>
        </pc:sldMkLst>
        <pc:spChg chg="add mod">
          <ac:chgData name="Recep Serkan ALKAN" userId="cb3b23b9-099d-405e-9154-2588a5a39eb4" providerId="ADAL" clId="{063C483B-CA6B-44FB-B598-146E75F00901}" dt="2021-08-30T20:15:11.312" v="1183"/>
          <ac:spMkLst>
            <pc:docMk/>
            <pc:sldMk cId="3870750095" sldId="839"/>
            <ac:spMk id="3" creationId="{3591B34B-C231-4594-86A4-529D06C1C76A}"/>
          </ac:spMkLst>
        </pc:spChg>
        <pc:picChg chg="del">
          <ac:chgData name="Recep Serkan ALKAN" userId="cb3b23b9-099d-405e-9154-2588a5a39eb4" providerId="ADAL" clId="{063C483B-CA6B-44FB-B598-146E75F00901}" dt="2021-08-30T20:06:11.857" v="1145" actId="478"/>
          <ac:picMkLst>
            <pc:docMk/>
            <pc:sldMk cId="3870750095" sldId="839"/>
            <ac:picMk id="5" creationId="{00000000-0000-0000-0000-000000000000}"/>
          </ac:picMkLst>
        </pc:picChg>
      </pc:sldChg>
      <pc:sldChg chg="del">
        <pc:chgData name="Recep Serkan ALKAN" userId="cb3b23b9-099d-405e-9154-2588a5a39eb4" providerId="ADAL" clId="{063C483B-CA6B-44FB-B598-146E75F00901}" dt="2021-08-30T18:30:12.092" v="450" actId="2696"/>
        <pc:sldMkLst>
          <pc:docMk/>
          <pc:sldMk cId="668517479" sldId="840"/>
        </pc:sldMkLst>
      </pc:sldChg>
      <pc:sldChg chg="addSp delSp modSp add mod">
        <pc:chgData name="Recep Serkan ALKAN" userId="cb3b23b9-099d-405e-9154-2588a5a39eb4" providerId="ADAL" clId="{063C483B-CA6B-44FB-B598-146E75F00901}" dt="2021-08-30T20:15:12.208" v="1184"/>
        <pc:sldMkLst>
          <pc:docMk/>
          <pc:sldMk cId="986842756" sldId="840"/>
        </pc:sldMkLst>
        <pc:spChg chg="add mod">
          <ac:chgData name="Recep Serkan ALKAN" userId="cb3b23b9-099d-405e-9154-2588a5a39eb4" providerId="ADAL" clId="{063C483B-CA6B-44FB-B598-146E75F00901}" dt="2021-08-30T20:15:12.208" v="1184"/>
          <ac:spMkLst>
            <pc:docMk/>
            <pc:sldMk cId="986842756" sldId="840"/>
            <ac:spMk id="8" creationId="{88B5DA24-F9EF-4DC8-89CC-8B2EE9AB4B77}"/>
          </ac:spMkLst>
        </pc:spChg>
        <pc:picChg chg="del mod">
          <ac:chgData name="Recep Serkan ALKAN" userId="cb3b23b9-099d-405e-9154-2588a5a39eb4" providerId="ADAL" clId="{063C483B-CA6B-44FB-B598-146E75F00901}" dt="2021-08-30T20:06:14.128" v="1147" actId="478"/>
          <ac:picMkLst>
            <pc:docMk/>
            <pc:sldMk cId="986842756" sldId="840"/>
            <ac:picMk id="8" creationId="{00000000-0000-0000-0000-000000000000}"/>
          </ac:picMkLst>
        </pc:picChg>
      </pc:sldChg>
      <pc:sldChg chg="del">
        <pc:chgData name="Recep Serkan ALKAN" userId="cb3b23b9-099d-405e-9154-2588a5a39eb4" providerId="ADAL" clId="{063C483B-CA6B-44FB-B598-146E75F00901}" dt="2021-08-30T19:19:24.774" v="993" actId="47"/>
        <pc:sldMkLst>
          <pc:docMk/>
          <pc:sldMk cId="1699004653" sldId="841"/>
        </pc:sldMkLst>
      </pc:sldChg>
      <pc:sldChg chg="addSp delSp modSp add mod">
        <pc:chgData name="Recep Serkan ALKAN" userId="cb3b23b9-099d-405e-9154-2588a5a39eb4" providerId="ADAL" clId="{063C483B-CA6B-44FB-B598-146E75F00901}" dt="2021-08-30T20:15:13.091" v="1185"/>
        <pc:sldMkLst>
          <pc:docMk/>
          <pc:sldMk cId="2270953168" sldId="841"/>
        </pc:sldMkLst>
        <pc:spChg chg="add mod">
          <ac:chgData name="Recep Serkan ALKAN" userId="cb3b23b9-099d-405e-9154-2588a5a39eb4" providerId="ADAL" clId="{063C483B-CA6B-44FB-B598-146E75F00901}" dt="2021-08-30T20:15:13.091" v="1185"/>
          <ac:spMkLst>
            <pc:docMk/>
            <pc:sldMk cId="2270953168" sldId="841"/>
            <ac:spMk id="7" creationId="{84F14DD6-5AAB-40F6-8CC9-5756685AFD46}"/>
          </ac:spMkLst>
        </pc:spChg>
        <pc:picChg chg="del">
          <ac:chgData name="Recep Serkan ALKAN" userId="cb3b23b9-099d-405e-9154-2588a5a39eb4" providerId="ADAL" clId="{063C483B-CA6B-44FB-B598-146E75F00901}" dt="2021-08-30T20:06:16.145" v="1148" actId="478"/>
          <ac:picMkLst>
            <pc:docMk/>
            <pc:sldMk cId="2270953168" sldId="841"/>
            <ac:picMk id="7" creationId="{00000000-0000-0000-0000-000000000000}"/>
          </ac:picMkLst>
        </pc:picChg>
      </pc:sldChg>
      <pc:sldChg chg="addSp delSp modSp add mod">
        <pc:chgData name="Recep Serkan ALKAN" userId="cb3b23b9-099d-405e-9154-2588a5a39eb4" providerId="ADAL" clId="{063C483B-CA6B-44FB-B598-146E75F00901}" dt="2021-08-30T20:15:13.952" v="1186"/>
        <pc:sldMkLst>
          <pc:docMk/>
          <pc:sldMk cId="3557128022" sldId="842"/>
        </pc:sldMkLst>
        <pc:spChg chg="add mod">
          <ac:chgData name="Recep Serkan ALKAN" userId="cb3b23b9-099d-405e-9154-2588a5a39eb4" providerId="ADAL" clId="{063C483B-CA6B-44FB-B598-146E75F00901}" dt="2021-08-30T20:15:13.952" v="1186"/>
          <ac:spMkLst>
            <pc:docMk/>
            <pc:sldMk cId="3557128022" sldId="842"/>
            <ac:spMk id="8" creationId="{A54FA897-DA77-474F-B050-8017D4201B2C}"/>
          </ac:spMkLst>
        </pc:spChg>
        <pc:picChg chg="del">
          <ac:chgData name="Recep Serkan ALKAN" userId="cb3b23b9-099d-405e-9154-2588a5a39eb4" providerId="ADAL" clId="{063C483B-CA6B-44FB-B598-146E75F00901}" dt="2021-08-30T20:06:30" v="1149" actId="478"/>
          <ac:picMkLst>
            <pc:docMk/>
            <pc:sldMk cId="3557128022" sldId="842"/>
            <ac:picMk id="8" creationId="{00000000-0000-0000-0000-000000000000}"/>
          </ac:picMkLst>
        </pc:picChg>
      </pc:sldChg>
      <pc:sldChg chg="addSp delSp modSp add mod">
        <pc:chgData name="Recep Serkan ALKAN" userId="cb3b23b9-099d-405e-9154-2588a5a39eb4" providerId="ADAL" clId="{063C483B-CA6B-44FB-B598-146E75F00901}" dt="2021-08-30T20:15:14.736" v="1187"/>
        <pc:sldMkLst>
          <pc:docMk/>
          <pc:sldMk cId="2784821614" sldId="843"/>
        </pc:sldMkLst>
        <pc:spChg chg="add mod">
          <ac:chgData name="Recep Serkan ALKAN" userId="cb3b23b9-099d-405e-9154-2588a5a39eb4" providerId="ADAL" clId="{063C483B-CA6B-44FB-B598-146E75F00901}" dt="2021-08-30T20:15:14.736" v="1187"/>
          <ac:spMkLst>
            <pc:docMk/>
            <pc:sldMk cId="2784821614" sldId="843"/>
            <ac:spMk id="8" creationId="{0F0902D8-93FE-4B95-889C-80A3ACFF6C60}"/>
          </ac:spMkLst>
        </pc:spChg>
        <pc:picChg chg="del">
          <ac:chgData name="Recep Serkan ALKAN" userId="cb3b23b9-099d-405e-9154-2588a5a39eb4" providerId="ADAL" clId="{063C483B-CA6B-44FB-B598-146E75F00901}" dt="2021-08-30T20:06:36.911" v="1150" actId="478"/>
          <ac:picMkLst>
            <pc:docMk/>
            <pc:sldMk cId="2784821614" sldId="843"/>
            <ac:picMk id="8" creationId="{00000000-0000-0000-0000-000000000000}"/>
          </ac:picMkLst>
        </pc:picChg>
      </pc:sldChg>
      <pc:sldChg chg="addSp delSp modSp add mod">
        <pc:chgData name="Recep Serkan ALKAN" userId="cb3b23b9-099d-405e-9154-2588a5a39eb4" providerId="ADAL" clId="{063C483B-CA6B-44FB-B598-146E75F00901}" dt="2021-08-30T20:15:15.520" v="1188"/>
        <pc:sldMkLst>
          <pc:docMk/>
          <pc:sldMk cId="954678892" sldId="844"/>
        </pc:sldMkLst>
        <pc:spChg chg="add mod">
          <ac:chgData name="Recep Serkan ALKAN" userId="cb3b23b9-099d-405e-9154-2588a5a39eb4" providerId="ADAL" clId="{063C483B-CA6B-44FB-B598-146E75F00901}" dt="2021-08-30T20:15:15.520" v="1188"/>
          <ac:spMkLst>
            <pc:docMk/>
            <pc:sldMk cId="954678892" sldId="844"/>
            <ac:spMk id="7" creationId="{4636D62F-FC29-464D-AF75-7CD079EDB4AB}"/>
          </ac:spMkLst>
        </pc:spChg>
        <pc:picChg chg="del">
          <ac:chgData name="Recep Serkan ALKAN" userId="cb3b23b9-099d-405e-9154-2588a5a39eb4" providerId="ADAL" clId="{063C483B-CA6B-44FB-B598-146E75F00901}" dt="2021-08-30T20:06:39.184" v="1151" actId="478"/>
          <ac:picMkLst>
            <pc:docMk/>
            <pc:sldMk cId="954678892" sldId="844"/>
            <ac:picMk id="7" creationId="{00000000-0000-0000-0000-000000000000}"/>
          </ac:picMkLst>
        </pc:picChg>
      </pc:sldChg>
      <pc:sldChg chg="del">
        <pc:chgData name="Recep Serkan ALKAN" userId="cb3b23b9-099d-405e-9154-2588a5a39eb4" providerId="ADAL" clId="{063C483B-CA6B-44FB-B598-146E75F00901}" dt="2021-08-30T19:19:20.646" v="991" actId="47"/>
        <pc:sldMkLst>
          <pc:docMk/>
          <pc:sldMk cId="2908246925" sldId="844"/>
        </pc:sldMkLst>
      </pc:sldChg>
      <pc:sldChg chg="modSp mod">
        <pc:chgData name="Recep Serkan ALKAN" userId="cb3b23b9-099d-405e-9154-2588a5a39eb4" providerId="ADAL" clId="{063C483B-CA6B-44FB-B598-146E75F00901}" dt="2021-08-30T19:16:18.168" v="920" actId="20577"/>
        <pc:sldMkLst>
          <pc:docMk/>
          <pc:sldMk cId="2567396251" sldId="845"/>
        </pc:sldMkLst>
        <pc:spChg chg="mod">
          <ac:chgData name="Recep Serkan ALKAN" userId="cb3b23b9-099d-405e-9154-2588a5a39eb4" providerId="ADAL" clId="{063C483B-CA6B-44FB-B598-146E75F00901}" dt="2021-08-30T19:16:18.168" v="920" actId="20577"/>
          <ac:spMkLst>
            <pc:docMk/>
            <pc:sldMk cId="2567396251" sldId="845"/>
            <ac:spMk id="5" creationId="{00000000-0000-0000-0000-000000000000}"/>
          </ac:spMkLst>
        </pc:spChg>
      </pc:sldChg>
      <pc:sldChg chg="addSp delSp modSp mod">
        <pc:chgData name="Recep Serkan ALKAN" userId="cb3b23b9-099d-405e-9154-2588a5a39eb4" providerId="ADAL" clId="{063C483B-CA6B-44FB-B598-146E75F00901}" dt="2021-08-30T19:51:52.724" v="1087"/>
        <pc:sldMkLst>
          <pc:docMk/>
          <pc:sldMk cId="4067080627" sldId="846"/>
        </pc:sldMkLst>
        <pc:spChg chg="add mod">
          <ac:chgData name="Recep Serkan ALKAN" userId="cb3b23b9-099d-405e-9154-2588a5a39eb4" providerId="ADAL" clId="{063C483B-CA6B-44FB-B598-146E75F00901}" dt="2021-08-30T19:51:52.724" v="1087"/>
          <ac:spMkLst>
            <pc:docMk/>
            <pc:sldMk cId="4067080627" sldId="846"/>
            <ac:spMk id="6" creationId="{2E6798F8-A3C4-4837-8CBF-4BC7FA68E27B}"/>
          </ac:spMkLst>
        </pc:spChg>
        <pc:spChg chg="mod">
          <ac:chgData name="Recep Serkan ALKAN" userId="cb3b23b9-099d-405e-9154-2588a5a39eb4" providerId="ADAL" clId="{063C483B-CA6B-44FB-B598-146E75F00901}" dt="2021-08-30T19:48:15.790" v="1047"/>
          <ac:spMkLst>
            <pc:docMk/>
            <pc:sldMk cId="4067080627" sldId="846"/>
            <ac:spMk id="7" creationId="{00000000-0000-0000-0000-000000000000}"/>
          </ac:spMkLst>
        </pc:spChg>
        <pc:spChg chg="del">
          <ac:chgData name="Recep Serkan ALKAN" userId="cb3b23b9-099d-405e-9154-2588a5a39eb4" providerId="ADAL" clId="{063C483B-CA6B-44FB-B598-146E75F00901}" dt="2021-08-30T19:47:55.634" v="1044" actId="478"/>
          <ac:spMkLst>
            <pc:docMk/>
            <pc:sldMk cId="4067080627" sldId="846"/>
            <ac:spMk id="8" creationId="{00000000-0000-0000-0000-000000000000}"/>
          </ac:spMkLst>
        </pc:spChg>
        <pc:picChg chg="del">
          <ac:chgData name="Recep Serkan ALKAN" userId="cb3b23b9-099d-405e-9154-2588a5a39eb4" providerId="ADAL" clId="{063C483B-CA6B-44FB-B598-146E75F00901}" dt="2021-08-30T19:47:56.497" v="1045" actId="478"/>
          <ac:picMkLst>
            <pc:docMk/>
            <pc:sldMk cId="4067080627" sldId="846"/>
            <ac:picMk id="2" creationId="{00000000-0000-0000-0000-000000000000}"/>
          </ac:picMkLst>
        </pc:picChg>
      </pc:sldChg>
      <pc:sldChg chg="addSp delSp modSp add mod">
        <pc:chgData name="Recep Serkan ALKAN" userId="cb3b23b9-099d-405e-9154-2588a5a39eb4" providerId="ADAL" clId="{063C483B-CA6B-44FB-B598-146E75F00901}" dt="2021-08-30T20:15:27.798" v="1193"/>
        <pc:sldMkLst>
          <pc:docMk/>
          <pc:sldMk cId="134877754" sldId="847"/>
        </pc:sldMkLst>
        <pc:spChg chg="add mod">
          <ac:chgData name="Recep Serkan ALKAN" userId="cb3b23b9-099d-405e-9154-2588a5a39eb4" providerId="ADAL" clId="{063C483B-CA6B-44FB-B598-146E75F00901}" dt="2021-08-30T20:15:27.798" v="1193"/>
          <ac:spMkLst>
            <pc:docMk/>
            <pc:sldMk cId="134877754" sldId="847"/>
            <ac:spMk id="3" creationId="{EA67FA56-82C9-4E02-8F80-D5F62C22B54C}"/>
          </ac:spMkLst>
        </pc:spChg>
        <pc:picChg chg="del mod">
          <ac:chgData name="Recep Serkan ALKAN" userId="cb3b23b9-099d-405e-9154-2588a5a39eb4" providerId="ADAL" clId="{063C483B-CA6B-44FB-B598-146E75F00901}" dt="2021-08-30T20:06:44.064" v="1154" actId="478"/>
          <ac:picMkLst>
            <pc:docMk/>
            <pc:sldMk cId="134877754" sldId="847"/>
            <ac:picMk id="6" creationId="{00000000-0000-0000-0000-000000000000}"/>
          </ac:picMkLst>
        </pc:picChg>
      </pc:sldChg>
      <pc:sldChg chg="del">
        <pc:chgData name="Recep Serkan ALKAN" userId="cb3b23b9-099d-405e-9154-2588a5a39eb4" providerId="ADAL" clId="{063C483B-CA6B-44FB-B598-146E75F00901}" dt="2021-08-30T19:19:27.547" v="994" actId="47"/>
        <pc:sldMkLst>
          <pc:docMk/>
          <pc:sldMk cId="2041566908" sldId="847"/>
        </pc:sldMkLst>
      </pc:sldChg>
      <pc:sldChg chg="modSp mod">
        <pc:chgData name="Recep Serkan ALKAN" userId="cb3b23b9-099d-405e-9154-2588a5a39eb4" providerId="ADAL" clId="{063C483B-CA6B-44FB-B598-146E75F00901}" dt="2021-08-30T19:43:04.417" v="1010" actId="20577"/>
        <pc:sldMkLst>
          <pc:docMk/>
          <pc:sldMk cId="1758724209" sldId="848"/>
        </pc:sldMkLst>
        <pc:spChg chg="mod">
          <ac:chgData name="Recep Serkan ALKAN" userId="cb3b23b9-099d-405e-9154-2588a5a39eb4" providerId="ADAL" clId="{063C483B-CA6B-44FB-B598-146E75F00901}" dt="2021-08-30T19:43:04.417" v="1010" actId="20577"/>
          <ac:spMkLst>
            <pc:docMk/>
            <pc:sldMk cId="1758724209" sldId="848"/>
            <ac:spMk id="5" creationId="{00000000-0000-0000-0000-000000000000}"/>
          </ac:spMkLst>
        </pc:spChg>
      </pc:sldChg>
      <pc:sldChg chg="addSp delSp modSp add mod">
        <pc:chgData name="Recep Serkan ALKAN" userId="cb3b23b9-099d-405e-9154-2588a5a39eb4" providerId="ADAL" clId="{063C483B-CA6B-44FB-B598-146E75F00901}" dt="2021-08-30T20:15:35.008" v="1197" actId="478"/>
        <pc:sldMkLst>
          <pc:docMk/>
          <pc:sldMk cId="2336118372" sldId="849"/>
        </pc:sldMkLst>
        <pc:spChg chg="add del mod">
          <ac:chgData name="Recep Serkan ALKAN" userId="cb3b23b9-099d-405e-9154-2588a5a39eb4" providerId="ADAL" clId="{063C483B-CA6B-44FB-B598-146E75F00901}" dt="2021-08-30T20:15:35.008" v="1197" actId="478"/>
          <ac:spMkLst>
            <pc:docMk/>
            <pc:sldMk cId="2336118372" sldId="849"/>
            <ac:spMk id="4" creationId="{114B70EF-7724-4E8B-9F19-7623B9DECFCD}"/>
          </ac:spMkLst>
        </pc:spChg>
      </pc:sldChg>
      <pc:sldChg chg="del">
        <pc:chgData name="Recep Serkan ALKAN" userId="cb3b23b9-099d-405e-9154-2588a5a39eb4" providerId="ADAL" clId="{063C483B-CA6B-44FB-B598-146E75F00901}" dt="2021-08-30T19:44:06.797" v="1013" actId="47"/>
        <pc:sldMkLst>
          <pc:docMk/>
          <pc:sldMk cId="3270767681" sldId="849"/>
        </pc:sldMkLst>
      </pc:sldChg>
      <pc:sldChg chg="del">
        <pc:chgData name="Recep Serkan ALKAN" userId="cb3b23b9-099d-405e-9154-2588a5a39eb4" providerId="ADAL" clId="{063C483B-CA6B-44FB-B598-146E75F00901}" dt="2021-08-30T19:43:55.774" v="1012" actId="47"/>
        <pc:sldMkLst>
          <pc:docMk/>
          <pc:sldMk cId="644847087" sldId="850"/>
        </pc:sldMkLst>
      </pc:sldChg>
      <pc:sldChg chg="addSp delSp modSp add mod">
        <pc:chgData name="Recep Serkan ALKAN" userId="cb3b23b9-099d-405e-9154-2588a5a39eb4" providerId="ADAL" clId="{063C483B-CA6B-44FB-B598-146E75F00901}" dt="2021-08-30T20:15:43.372" v="1199" actId="122"/>
        <pc:sldMkLst>
          <pc:docMk/>
          <pc:sldMk cId="2215985228" sldId="850"/>
        </pc:sldMkLst>
        <pc:spChg chg="add mod">
          <ac:chgData name="Recep Serkan ALKAN" userId="cb3b23b9-099d-405e-9154-2588a5a39eb4" providerId="ADAL" clId="{063C483B-CA6B-44FB-B598-146E75F00901}" dt="2021-08-30T20:15:43.372" v="1199" actId="122"/>
          <ac:spMkLst>
            <pc:docMk/>
            <pc:sldMk cId="2215985228" sldId="850"/>
            <ac:spMk id="6" creationId="{8E57EC61-EA63-4785-8EF1-9FDE33AC6BE1}"/>
          </ac:spMkLst>
        </pc:spChg>
        <pc:picChg chg="del">
          <ac:chgData name="Recep Serkan ALKAN" userId="cb3b23b9-099d-405e-9154-2588a5a39eb4" providerId="ADAL" clId="{063C483B-CA6B-44FB-B598-146E75F00901}" dt="2021-08-30T20:06:48.736" v="1156" actId="478"/>
          <ac:picMkLst>
            <pc:docMk/>
            <pc:sldMk cId="2215985228" sldId="850"/>
            <ac:picMk id="8" creationId="{00000000-0000-0000-0000-000000000000}"/>
          </ac:picMkLst>
        </pc:picChg>
      </pc:sldChg>
      <pc:sldChg chg="addSp delSp modSp mod ord modNotesTx">
        <pc:chgData name="Recep Serkan ALKAN" userId="cb3b23b9-099d-405e-9154-2588a5a39eb4" providerId="ADAL" clId="{063C483B-CA6B-44FB-B598-146E75F00901}" dt="2021-08-30T19:54:36.031" v="1102" actId="20577"/>
        <pc:sldMkLst>
          <pc:docMk/>
          <pc:sldMk cId="1734569782" sldId="851"/>
        </pc:sldMkLst>
        <pc:spChg chg="add mod">
          <ac:chgData name="Recep Serkan ALKAN" userId="cb3b23b9-099d-405e-9154-2588a5a39eb4" providerId="ADAL" clId="{063C483B-CA6B-44FB-B598-146E75F00901}" dt="2021-08-30T19:54:36.031" v="1102" actId="20577"/>
          <ac:spMkLst>
            <pc:docMk/>
            <pc:sldMk cId="1734569782" sldId="851"/>
            <ac:spMk id="5" creationId="{B475AF34-E11E-4D05-8291-2A6D26EC0654}"/>
          </ac:spMkLst>
        </pc:spChg>
        <pc:spChg chg="mod">
          <ac:chgData name="Recep Serkan ALKAN" userId="cb3b23b9-099d-405e-9154-2588a5a39eb4" providerId="ADAL" clId="{063C483B-CA6B-44FB-B598-146E75F00901}" dt="2021-08-30T19:44:41.208" v="1017" actId="122"/>
          <ac:spMkLst>
            <pc:docMk/>
            <pc:sldMk cId="1734569782" sldId="851"/>
            <ac:spMk id="7" creationId="{00000000-0000-0000-0000-000000000000}"/>
          </ac:spMkLst>
        </pc:spChg>
        <pc:graphicFrameChg chg="del">
          <ac:chgData name="Recep Serkan ALKAN" userId="cb3b23b9-099d-405e-9154-2588a5a39eb4" providerId="ADAL" clId="{063C483B-CA6B-44FB-B598-146E75F00901}" dt="2021-08-30T19:16:36.666" v="922" actId="478"/>
          <ac:graphicFrameMkLst>
            <pc:docMk/>
            <pc:sldMk cId="1734569782" sldId="851"/>
            <ac:graphicFrameMk id="9" creationId="{00000000-0000-0000-0000-000000000000}"/>
          </ac:graphicFrameMkLst>
        </pc:graphicFrameChg>
      </pc:sldChg>
      <pc:sldChg chg="addSp delSp modSp add mod">
        <pc:chgData name="Recep Serkan ALKAN" userId="cb3b23b9-099d-405e-9154-2588a5a39eb4" providerId="ADAL" clId="{063C483B-CA6B-44FB-B598-146E75F00901}" dt="2021-08-30T20:00:29.202" v="1121" actId="1440"/>
        <pc:sldMkLst>
          <pc:docMk/>
          <pc:sldMk cId="380096164" sldId="852"/>
        </pc:sldMkLst>
        <pc:spChg chg="add mod">
          <ac:chgData name="Recep Serkan ALKAN" userId="cb3b23b9-099d-405e-9154-2588a5a39eb4" providerId="ADAL" clId="{063C483B-CA6B-44FB-B598-146E75F00901}" dt="2021-08-30T20:00:22.153" v="1120"/>
          <ac:spMkLst>
            <pc:docMk/>
            <pc:sldMk cId="380096164" sldId="852"/>
            <ac:spMk id="7" creationId="{2A85516C-FA5D-4F3D-AF96-D9B11ECBF971}"/>
          </ac:spMkLst>
        </pc:spChg>
        <pc:spChg chg="mod">
          <ac:chgData name="Recep Serkan ALKAN" userId="cb3b23b9-099d-405e-9154-2588a5a39eb4" providerId="ADAL" clId="{063C483B-CA6B-44FB-B598-146E75F00901}" dt="2021-08-30T18:08:51.434" v="289" actId="122"/>
          <ac:spMkLst>
            <pc:docMk/>
            <pc:sldMk cId="380096164" sldId="852"/>
            <ac:spMk id="15" creationId="{1C8B298F-2F88-49AD-9C08-17B44CC9A12A}"/>
          </ac:spMkLst>
        </pc:spChg>
        <pc:spChg chg="del">
          <ac:chgData name="Recep Serkan ALKAN" userId="cb3b23b9-099d-405e-9154-2588a5a39eb4" providerId="ADAL" clId="{063C483B-CA6B-44FB-B598-146E75F00901}" dt="2021-08-30T18:04:28.900" v="254" actId="478"/>
          <ac:spMkLst>
            <pc:docMk/>
            <pc:sldMk cId="380096164" sldId="852"/>
            <ac:spMk id="17" creationId="{3BE3ABD7-0CEA-445A-8394-861F457F1F4B}"/>
          </ac:spMkLst>
        </pc:spChg>
        <pc:picChg chg="add mod">
          <ac:chgData name="Recep Serkan ALKAN" userId="cb3b23b9-099d-405e-9154-2588a5a39eb4" providerId="ADAL" clId="{063C483B-CA6B-44FB-B598-146E75F00901}" dt="2021-08-30T20:00:29.202" v="1121" actId="1440"/>
          <ac:picMkLst>
            <pc:docMk/>
            <pc:sldMk cId="380096164" sldId="852"/>
            <ac:picMk id="6" creationId="{5393A57A-63EB-4365-9773-F2F5A70A941C}"/>
          </ac:picMkLst>
        </pc:picChg>
        <pc:picChg chg="del">
          <ac:chgData name="Recep Serkan ALKAN" userId="cb3b23b9-099d-405e-9154-2588a5a39eb4" providerId="ADAL" clId="{063C483B-CA6B-44FB-B598-146E75F00901}" dt="2021-08-30T18:04:34.573" v="256" actId="478"/>
          <ac:picMkLst>
            <pc:docMk/>
            <pc:sldMk cId="380096164" sldId="852"/>
            <ac:picMk id="16" creationId="{A19126F7-CEE7-4F35-9C16-78C24CF2E66A}"/>
          </ac:picMkLst>
        </pc:picChg>
      </pc:sldChg>
      <pc:sldChg chg="delSp modSp add del mod">
        <pc:chgData name="Recep Serkan ALKAN" userId="cb3b23b9-099d-405e-9154-2588a5a39eb4" providerId="ADAL" clId="{063C483B-CA6B-44FB-B598-146E75F00901}" dt="2021-08-30T18:04:19.568" v="251" actId="47"/>
        <pc:sldMkLst>
          <pc:docMk/>
          <pc:sldMk cId="695582304" sldId="852"/>
        </pc:sldMkLst>
        <pc:spChg chg="mod">
          <ac:chgData name="Recep Serkan ALKAN" userId="cb3b23b9-099d-405e-9154-2588a5a39eb4" providerId="ADAL" clId="{063C483B-CA6B-44FB-B598-146E75F00901}" dt="2021-08-30T18:04:17.428" v="250" actId="21"/>
          <ac:spMkLst>
            <pc:docMk/>
            <pc:sldMk cId="695582304" sldId="852"/>
            <ac:spMk id="7" creationId="{00000000-0000-0000-0000-000000000000}"/>
          </ac:spMkLst>
        </pc:spChg>
        <pc:spChg chg="del">
          <ac:chgData name="Recep Serkan ALKAN" userId="cb3b23b9-099d-405e-9154-2588a5a39eb4" providerId="ADAL" clId="{063C483B-CA6B-44FB-B598-146E75F00901}" dt="2021-08-30T18:03:42.804" v="246" actId="478"/>
          <ac:spMkLst>
            <pc:docMk/>
            <pc:sldMk cId="695582304" sldId="852"/>
            <ac:spMk id="9" creationId="{00000000-0000-0000-0000-000000000000}"/>
          </ac:spMkLst>
        </pc:spChg>
        <pc:picChg chg="del">
          <ac:chgData name="Recep Serkan ALKAN" userId="cb3b23b9-099d-405e-9154-2588a5a39eb4" providerId="ADAL" clId="{063C483B-CA6B-44FB-B598-146E75F00901}" dt="2021-08-30T18:03:43.669" v="247" actId="478"/>
          <ac:picMkLst>
            <pc:docMk/>
            <pc:sldMk cId="695582304" sldId="852"/>
            <ac:picMk id="10" creationId="{00000000-0000-0000-0000-000000000000}"/>
          </ac:picMkLst>
        </pc:picChg>
      </pc:sldChg>
      <pc:sldChg chg="modSp add mod ord">
        <pc:chgData name="Recep Serkan ALKAN" userId="cb3b23b9-099d-405e-9154-2588a5a39eb4" providerId="ADAL" clId="{063C483B-CA6B-44FB-B598-146E75F00901}" dt="2021-08-30T18:39:31.199" v="507" actId="13926"/>
        <pc:sldMkLst>
          <pc:docMk/>
          <pc:sldMk cId="92584008" sldId="853"/>
        </pc:sldMkLst>
        <pc:graphicFrameChg chg="modGraphic">
          <ac:chgData name="Recep Serkan ALKAN" userId="cb3b23b9-099d-405e-9154-2588a5a39eb4" providerId="ADAL" clId="{063C483B-CA6B-44FB-B598-146E75F00901}" dt="2021-08-30T18:39:31.199" v="507" actId="13926"/>
          <ac:graphicFrameMkLst>
            <pc:docMk/>
            <pc:sldMk cId="92584008" sldId="853"/>
            <ac:graphicFrameMk id="6" creationId="{C499E0C4-1300-4AE5-A624-1C62E567A03B}"/>
          </ac:graphicFrameMkLst>
        </pc:graphicFrameChg>
      </pc:sldChg>
      <pc:sldChg chg="add del ord">
        <pc:chgData name="Recep Serkan ALKAN" userId="cb3b23b9-099d-405e-9154-2588a5a39eb4" providerId="ADAL" clId="{063C483B-CA6B-44FB-B598-146E75F00901}" dt="2021-08-30T18:10:43.573" v="298" actId="47"/>
        <pc:sldMkLst>
          <pc:docMk/>
          <pc:sldMk cId="2501783342" sldId="853"/>
        </pc:sldMkLst>
      </pc:sldChg>
      <pc:sldChg chg="addSp delSp modSp add mod">
        <pc:chgData name="Recep Serkan ALKAN" userId="cb3b23b9-099d-405e-9154-2588a5a39eb4" providerId="ADAL" clId="{063C483B-CA6B-44FB-B598-146E75F00901}" dt="2021-08-30T18:31:30.203" v="471" actId="20577"/>
        <pc:sldMkLst>
          <pc:docMk/>
          <pc:sldMk cId="2802795120" sldId="854"/>
        </pc:sldMkLst>
        <pc:spChg chg="mod">
          <ac:chgData name="Recep Serkan ALKAN" userId="cb3b23b9-099d-405e-9154-2588a5a39eb4" providerId="ADAL" clId="{063C483B-CA6B-44FB-B598-146E75F00901}" dt="2021-08-30T18:26:31.515" v="432" actId="21"/>
          <ac:spMkLst>
            <pc:docMk/>
            <pc:sldMk cId="2802795120" sldId="854"/>
            <ac:spMk id="4" creationId="{00000000-0000-0000-0000-000000000000}"/>
          </ac:spMkLst>
        </pc:spChg>
        <pc:spChg chg="add del">
          <ac:chgData name="Recep Serkan ALKAN" userId="cb3b23b9-099d-405e-9154-2588a5a39eb4" providerId="ADAL" clId="{063C483B-CA6B-44FB-B598-146E75F00901}" dt="2021-08-30T18:27:07.592" v="436" actId="22"/>
          <ac:spMkLst>
            <pc:docMk/>
            <pc:sldMk cId="2802795120" sldId="854"/>
            <ac:spMk id="8" creationId="{B9483F74-D760-41AC-B8AA-FC239B9A7B22}"/>
          </ac:spMkLst>
        </pc:spChg>
        <pc:spChg chg="del">
          <ac:chgData name="Recep Serkan ALKAN" userId="cb3b23b9-099d-405e-9154-2588a5a39eb4" providerId="ADAL" clId="{063C483B-CA6B-44FB-B598-146E75F00901}" dt="2021-08-30T18:15:25.830" v="306" actId="478"/>
          <ac:spMkLst>
            <pc:docMk/>
            <pc:sldMk cId="2802795120" sldId="854"/>
            <ac:spMk id="9" creationId="{5CF49608-B9C4-4949-B801-D73C5D152EA2}"/>
          </ac:spMkLst>
        </pc:spChg>
        <pc:graphicFrameChg chg="add mod modGraphic">
          <ac:chgData name="Recep Serkan ALKAN" userId="cb3b23b9-099d-405e-9154-2588a5a39eb4" providerId="ADAL" clId="{063C483B-CA6B-44FB-B598-146E75F00901}" dt="2021-08-30T18:31:30.203" v="471" actId="20577"/>
          <ac:graphicFrameMkLst>
            <pc:docMk/>
            <pc:sldMk cId="2802795120" sldId="854"/>
            <ac:graphicFrameMk id="2" creationId="{9C81A9FE-3318-444A-B996-4AB82D5E85D4}"/>
          </ac:graphicFrameMkLst>
        </pc:graphicFrameChg>
      </pc:sldChg>
      <pc:sldChg chg="addSp delSp modSp add mod">
        <pc:chgData name="Recep Serkan ALKAN" userId="cb3b23b9-099d-405e-9154-2588a5a39eb4" providerId="ADAL" clId="{063C483B-CA6B-44FB-B598-146E75F00901}" dt="2021-08-30T18:59:50.157" v="633" actId="20577"/>
        <pc:sldMkLst>
          <pc:docMk/>
          <pc:sldMk cId="2601417981" sldId="855"/>
        </pc:sldMkLst>
        <pc:spChg chg="mod">
          <ac:chgData name="Recep Serkan ALKAN" userId="cb3b23b9-099d-405e-9154-2588a5a39eb4" providerId="ADAL" clId="{063C483B-CA6B-44FB-B598-146E75F00901}" dt="2021-08-30T18:59:50.157" v="633" actId="20577"/>
          <ac:spMkLst>
            <pc:docMk/>
            <pc:sldMk cId="2601417981" sldId="855"/>
            <ac:spMk id="4" creationId="{00000000-0000-0000-0000-000000000000}"/>
          </ac:spMkLst>
        </pc:spChg>
        <pc:graphicFrameChg chg="del">
          <ac:chgData name="Recep Serkan ALKAN" userId="cb3b23b9-099d-405e-9154-2588a5a39eb4" providerId="ADAL" clId="{063C483B-CA6B-44FB-B598-146E75F00901}" dt="2021-08-30T18:30:55.779" v="454" actId="478"/>
          <ac:graphicFrameMkLst>
            <pc:docMk/>
            <pc:sldMk cId="2601417981" sldId="855"/>
            <ac:graphicFrameMk id="6" creationId="{C499E0C4-1300-4AE5-A624-1C62E567A03B}"/>
          </ac:graphicFrameMkLst>
        </pc:graphicFrameChg>
        <pc:graphicFrameChg chg="add del mod">
          <ac:chgData name="Recep Serkan ALKAN" userId="cb3b23b9-099d-405e-9154-2588a5a39eb4" providerId="ADAL" clId="{063C483B-CA6B-44FB-B598-146E75F00901}" dt="2021-08-30T18:32:17.988" v="473" actId="478"/>
          <ac:graphicFrameMkLst>
            <pc:docMk/>
            <pc:sldMk cId="2601417981" sldId="855"/>
            <ac:graphicFrameMk id="9" creationId="{B26D8F17-EF06-43BC-B4F0-F451CC300672}"/>
          </ac:graphicFrameMkLst>
        </pc:graphicFrameChg>
        <pc:graphicFrameChg chg="add mod modGraphic">
          <ac:chgData name="Recep Serkan ALKAN" userId="cb3b23b9-099d-405e-9154-2588a5a39eb4" providerId="ADAL" clId="{063C483B-CA6B-44FB-B598-146E75F00901}" dt="2021-08-30T18:41:24.098" v="569" actId="20577"/>
          <ac:graphicFrameMkLst>
            <pc:docMk/>
            <pc:sldMk cId="2601417981" sldId="855"/>
            <ac:graphicFrameMk id="10" creationId="{07369277-B13F-4020-B574-A9F033465A1E}"/>
          </ac:graphicFrameMkLst>
        </pc:graphicFrameChg>
      </pc:sldChg>
      <pc:sldChg chg="addSp delSp modSp add mod">
        <pc:chgData name="Recep Serkan ALKAN" userId="cb3b23b9-099d-405e-9154-2588a5a39eb4" providerId="ADAL" clId="{063C483B-CA6B-44FB-B598-146E75F00901}" dt="2021-08-30T18:59:53.907" v="634" actId="20577"/>
        <pc:sldMkLst>
          <pc:docMk/>
          <pc:sldMk cId="2216274332" sldId="856"/>
        </pc:sldMkLst>
        <pc:spChg chg="mod">
          <ac:chgData name="Recep Serkan ALKAN" userId="cb3b23b9-099d-405e-9154-2588a5a39eb4" providerId="ADAL" clId="{063C483B-CA6B-44FB-B598-146E75F00901}" dt="2021-08-30T18:59:53.907" v="634" actId="20577"/>
          <ac:spMkLst>
            <pc:docMk/>
            <pc:sldMk cId="2216274332" sldId="856"/>
            <ac:spMk id="4" creationId="{00000000-0000-0000-0000-000000000000}"/>
          </ac:spMkLst>
        </pc:spChg>
        <pc:spChg chg="add del mod">
          <ac:chgData name="Recep Serkan ALKAN" userId="cb3b23b9-099d-405e-9154-2588a5a39eb4" providerId="ADAL" clId="{063C483B-CA6B-44FB-B598-146E75F00901}" dt="2021-08-30T18:44:15.173" v="583"/>
          <ac:spMkLst>
            <pc:docMk/>
            <pc:sldMk cId="2216274332" sldId="856"/>
            <ac:spMk id="5" creationId="{9FBCA938-8262-4159-BEFB-3DE698734694}"/>
          </ac:spMkLst>
        </pc:spChg>
        <pc:spChg chg="add del">
          <ac:chgData name="Recep Serkan ALKAN" userId="cb3b23b9-099d-405e-9154-2588a5a39eb4" providerId="ADAL" clId="{063C483B-CA6B-44FB-B598-146E75F00901}" dt="2021-08-30T18:44:14.875" v="582" actId="478"/>
          <ac:spMkLst>
            <pc:docMk/>
            <pc:sldMk cId="2216274332" sldId="856"/>
            <ac:spMk id="9" creationId="{5CF49608-B9C4-4949-B801-D73C5D152EA2}"/>
          </ac:spMkLst>
        </pc:spChg>
      </pc:sldChg>
      <pc:sldChg chg="modSp add mod">
        <pc:chgData name="Recep Serkan ALKAN" userId="cb3b23b9-099d-405e-9154-2588a5a39eb4" providerId="ADAL" clId="{063C483B-CA6B-44FB-B598-146E75F00901}" dt="2021-08-30T19:00:06.791" v="636" actId="20577"/>
        <pc:sldMkLst>
          <pc:docMk/>
          <pc:sldMk cId="782698994" sldId="857"/>
        </pc:sldMkLst>
        <pc:spChg chg="mod">
          <ac:chgData name="Recep Serkan ALKAN" userId="cb3b23b9-099d-405e-9154-2588a5a39eb4" providerId="ADAL" clId="{063C483B-CA6B-44FB-B598-146E75F00901}" dt="2021-08-30T19:00:06.791" v="636" actId="20577"/>
          <ac:spMkLst>
            <pc:docMk/>
            <pc:sldMk cId="782698994" sldId="857"/>
            <ac:spMk id="4" creationId="{00000000-0000-0000-0000-000000000000}"/>
          </ac:spMkLst>
        </pc:spChg>
        <pc:graphicFrameChg chg="mod modGraphic">
          <ac:chgData name="Recep Serkan ALKAN" userId="cb3b23b9-099d-405e-9154-2588a5a39eb4" providerId="ADAL" clId="{063C483B-CA6B-44FB-B598-146E75F00901}" dt="2021-08-30T18:58:05.658" v="631" actId="14734"/>
          <ac:graphicFrameMkLst>
            <pc:docMk/>
            <pc:sldMk cId="782698994" sldId="857"/>
            <ac:graphicFrameMk id="2" creationId="{9C81A9FE-3318-444A-B996-4AB82D5E85D4}"/>
          </ac:graphicFrameMkLst>
        </pc:graphicFrameChg>
      </pc:sldChg>
      <pc:sldChg chg="modSp add mod">
        <pc:chgData name="Recep Serkan ALKAN" userId="cb3b23b9-099d-405e-9154-2588a5a39eb4" providerId="ADAL" clId="{063C483B-CA6B-44FB-B598-146E75F00901}" dt="2021-08-30T19:03:36.124" v="762" actId="20577"/>
        <pc:sldMkLst>
          <pc:docMk/>
          <pc:sldMk cId="1459024918" sldId="858"/>
        </pc:sldMkLst>
        <pc:spChg chg="mod">
          <ac:chgData name="Recep Serkan ALKAN" userId="cb3b23b9-099d-405e-9154-2588a5a39eb4" providerId="ADAL" clId="{063C483B-CA6B-44FB-B598-146E75F00901}" dt="2021-08-30T19:01:35.074" v="686" actId="20577"/>
          <ac:spMkLst>
            <pc:docMk/>
            <pc:sldMk cId="1459024918" sldId="858"/>
            <ac:spMk id="4" creationId="{00000000-0000-0000-0000-000000000000}"/>
          </ac:spMkLst>
        </pc:spChg>
        <pc:graphicFrameChg chg="modGraphic">
          <ac:chgData name="Recep Serkan ALKAN" userId="cb3b23b9-099d-405e-9154-2588a5a39eb4" providerId="ADAL" clId="{063C483B-CA6B-44FB-B598-146E75F00901}" dt="2021-08-30T19:03:36.124" v="762" actId="20577"/>
          <ac:graphicFrameMkLst>
            <pc:docMk/>
            <pc:sldMk cId="1459024918" sldId="858"/>
            <ac:graphicFrameMk id="8" creationId="{00000000-0000-0000-0000-000000000000}"/>
          </ac:graphicFrameMkLst>
        </pc:graphicFrameChg>
        <pc:graphicFrameChg chg="mod modGraphic">
          <ac:chgData name="Recep Serkan ALKAN" userId="cb3b23b9-099d-405e-9154-2588a5a39eb4" providerId="ADAL" clId="{063C483B-CA6B-44FB-B598-146E75F00901}" dt="2021-08-30T19:03:29.508" v="760" actId="20577"/>
          <ac:graphicFrameMkLst>
            <pc:docMk/>
            <pc:sldMk cId="1459024918" sldId="858"/>
            <ac:graphicFrameMk id="10" creationId="{07369277-B13F-4020-B574-A9F033465A1E}"/>
          </ac:graphicFrameMkLst>
        </pc:graphicFrameChg>
      </pc:sldChg>
      <pc:sldChg chg="addSp delSp modSp add mod">
        <pc:chgData name="Recep Serkan ALKAN" userId="cb3b23b9-099d-405e-9154-2588a5a39eb4" providerId="ADAL" clId="{063C483B-CA6B-44FB-B598-146E75F00901}" dt="2021-08-30T19:04:42.101" v="764"/>
        <pc:sldMkLst>
          <pc:docMk/>
          <pc:sldMk cId="2266337370" sldId="859"/>
        </pc:sldMkLst>
        <pc:spChg chg="add del mod">
          <ac:chgData name="Recep Serkan ALKAN" userId="cb3b23b9-099d-405e-9154-2588a5a39eb4" providerId="ADAL" clId="{063C483B-CA6B-44FB-B598-146E75F00901}" dt="2021-08-30T19:00:34.593" v="673" actId="478"/>
          <ac:spMkLst>
            <pc:docMk/>
            <pc:sldMk cId="2266337370" sldId="859"/>
            <ac:spMk id="3" creationId="{E82E7C38-037C-480B-BA02-074ACC1B2D89}"/>
          </ac:spMkLst>
        </pc:spChg>
        <pc:spChg chg="del">
          <ac:chgData name="Recep Serkan ALKAN" userId="cb3b23b9-099d-405e-9154-2588a5a39eb4" providerId="ADAL" clId="{063C483B-CA6B-44FB-B598-146E75F00901}" dt="2021-08-30T19:00:33.734" v="672" actId="478"/>
          <ac:spMkLst>
            <pc:docMk/>
            <pc:sldMk cId="2266337370" sldId="859"/>
            <ac:spMk id="4" creationId="{00000000-0000-0000-0000-000000000000}"/>
          </ac:spMkLst>
        </pc:spChg>
        <pc:spChg chg="del">
          <ac:chgData name="Recep Serkan ALKAN" userId="cb3b23b9-099d-405e-9154-2588a5a39eb4" providerId="ADAL" clId="{063C483B-CA6B-44FB-B598-146E75F00901}" dt="2021-08-30T19:04:19.919" v="763" actId="478"/>
          <ac:spMkLst>
            <pc:docMk/>
            <pc:sldMk cId="2266337370" sldId="859"/>
            <ac:spMk id="5" creationId="{9FBCA938-8262-4159-BEFB-3DE698734694}"/>
          </ac:spMkLst>
        </pc:spChg>
        <pc:spChg chg="add mod">
          <ac:chgData name="Recep Serkan ALKAN" userId="cb3b23b9-099d-405e-9154-2588a5a39eb4" providerId="ADAL" clId="{063C483B-CA6B-44FB-B598-146E75F00901}" dt="2021-08-30T19:01:39.571" v="687" actId="20577"/>
          <ac:spMkLst>
            <pc:docMk/>
            <pc:sldMk cId="2266337370" sldId="859"/>
            <ac:spMk id="8" creationId="{710BC61A-FB1C-4B12-83F3-BA9094CF13E3}"/>
          </ac:spMkLst>
        </pc:spChg>
        <pc:spChg chg="add mod">
          <ac:chgData name="Recep Serkan ALKAN" userId="cb3b23b9-099d-405e-9154-2588a5a39eb4" providerId="ADAL" clId="{063C483B-CA6B-44FB-B598-146E75F00901}" dt="2021-08-30T19:04:42.101" v="764"/>
          <ac:spMkLst>
            <pc:docMk/>
            <pc:sldMk cId="2266337370" sldId="859"/>
            <ac:spMk id="9" creationId="{F5EFFF53-DC6B-4879-B7ED-16E7C5FB61BB}"/>
          </ac:spMkLst>
        </pc:spChg>
      </pc:sldChg>
      <pc:sldChg chg="addSp delSp modSp add mod">
        <pc:chgData name="Recep Serkan ALKAN" userId="cb3b23b9-099d-405e-9154-2588a5a39eb4" providerId="ADAL" clId="{063C483B-CA6B-44FB-B598-146E75F00901}" dt="2021-08-30T19:09:22.671" v="782" actId="20577"/>
        <pc:sldMkLst>
          <pc:docMk/>
          <pc:sldMk cId="213788974" sldId="860"/>
        </pc:sldMkLst>
        <pc:spChg chg="del">
          <ac:chgData name="Recep Serkan ALKAN" userId="cb3b23b9-099d-405e-9154-2588a5a39eb4" providerId="ADAL" clId="{063C483B-CA6B-44FB-B598-146E75F00901}" dt="2021-08-30T19:00:37.553" v="674" actId="478"/>
          <ac:spMkLst>
            <pc:docMk/>
            <pc:sldMk cId="213788974" sldId="860"/>
            <ac:spMk id="4" creationId="{00000000-0000-0000-0000-000000000000}"/>
          </ac:spMkLst>
        </pc:spChg>
        <pc:spChg chg="add del mod">
          <ac:chgData name="Recep Serkan ALKAN" userId="cb3b23b9-099d-405e-9154-2588a5a39eb4" providerId="ADAL" clId="{063C483B-CA6B-44FB-B598-146E75F00901}" dt="2021-08-30T19:00:39.840" v="675" actId="478"/>
          <ac:spMkLst>
            <pc:docMk/>
            <pc:sldMk cId="213788974" sldId="860"/>
            <ac:spMk id="5" creationId="{4CE30988-F1CC-4FCC-81E8-1B17B24ED2A6}"/>
          </ac:spMkLst>
        </pc:spChg>
        <pc:spChg chg="add mod">
          <ac:chgData name="Recep Serkan ALKAN" userId="cb3b23b9-099d-405e-9154-2588a5a39eb4" providerId="ADAL" clId="{063C483B-CA6B-44FB-B598-146E75F00901}" dt="2021-08-30T19:01:44.341" v="688" actId="20577"/>
          <ac:spMkLst>
            <pc:docMk/>
            <pc:sldMk cId="213788974" sldId="860"/>
            <ac:spMk id="8" creationId="{AA8B8223-A5F4-4F76-922A-BD65C9D52ABD}"/>
          </ac:spMkLst>
        </pc:spChg>
        <pc:graphicFrameChg chg="mod modGraphic">
          <ac:chgData name="Recep Serkan ALKAN" userId="cb3b23b9-099d-405e-9154-2588a5a39eb4" providerId="ADAL" clId="{063C483B-CA6B-44FB-B598-146E75F00901}" dt="2021-08-30T19:09:22.671" v="782" actId="20577"/>
          <ac:graphicFrameMkLst>
            <pc:docMk/>
            <pc:sldMk cId="213788974" sldId="860"/>
            <ac:graphicFrameMk id="2" creationId="{9C81A9FE-3318-444A-B996-4AB82D5E85D4}"/>
          </ac:graphicFrameMkLst>
        </pc:graphicFrameChg>
      </pc:sldChg>
      <pc:sldChg chg="addSp modSp add mod">
        <pc:chgData name="Recep Serkan ALKAN" userId="cb3b23b9-099d-405e-9154-2588a5a39eb4" providerId="ADAL" clId="{063C483B-CA6B-44FB-B598-146E75F00901}" dt="2021-08-30T19:54:47.167" v="1113" actId="20577"/>
        <pc:sldMkLst>
          <pc:docMk/>
          <pc:sldMk cId="3869452040" sldId="861"/>
        </pc:sldMkLst>
        <pc:spChg chg="mod">
          <ac:chgData name="Recep Serkan ALKAN" userId="cb3b23b9-099d-405e-9154-2588a5a39eb4" providerId="ADAL" clId="{063C483B-CA6B-44FB-B598-146E75F00901}" dt="2021-08-30T19:14:12.966" v="858" actId="20577"/>
          <ac:spMkLst>
            <pc:docMk/>
            <pc:sldMk cId="3869452040" sldId="861"/>
            <ac:spMk id="2" creationId="{00000000-0000-0000-0000-000000000000}"/>
          </ac:spMkLst>
        </pc:spChg>
        <pc:spChg chg="add mod">
          <ac:chgData name="Recep Serkan ALKAN" userId="cb3b23b9-099d-405e-9154-2588a5a39eb4" providerId="ADAL" clId="{063C483B-CA6B-44FB-B598-146E75F00901}" dt="2021-08-30T19:54:47.167" v="1113" actId="20577"/>
          <ac:spMkLst>
            <pc:docMk/>
            <pc:sldMk cId="3869452040" sldId="861"/>
            <ac:spMk id="8" creationId="{B20DAF90-6863-49C7-99AF-3F4451C8526C}"/>
          </ac:spMkLst>
        </pc:spChg>
      </pc:sldChg>
      <pc:sldChg chg="modSp add mod">
        <pc:chgData name="Recep Serkan ALKAN" userId="cb3b23b9-099d-405e-9154-2588a5a39eb4" providerId="ADAL" clId="{063C483B-CA6B-44FB-B598-146E75F00901}" dt="2021-08-30T19:44:28.734" v="1014" actId="122"/>
        <pc:sldMkLst>
          <pc:docMk/>
          <pc:sldMk cId="4177228196" sldId="862"/>
        </pc:sldMkLst>
        <pc:spChg chg="mod">
          <ac:chgData name="Recep Serkan ALKAN" userId="cb3b23b9-099d-405e-9154-2588a5a39eb4" providerId="ADAL" clId="{063C483B-CA6B-44FB-B598-146E75F00901}" dt="2021-08-30T19:18:31.252" v="988"/>
          <ac:spMkLst>
            <pc:docMk/>
            <pc:sldMk cId="4177228196" sldId="862"/>
            <ac:spMk id="6" creationId="{00000000-0000-0000-0000-000000000000}"/>
          </ac:spMkLst>
        </pc:spChg>
        <pc:spChg chg="mod">
          <ac:chgData name="Recep Serkan ALKAN" userId="cb3b23b9-099d-405e-9154-2588a5a39eb4" providerId="ADAL" clId="{063C483B-CA6B-44FB-B598-146E75F00901}" dt="2021-08-30T19:44:28.734" v="1014" actId="122"/>
          <ac:spMkLst>
            <pc:docMk/>
            <pc:sldMk cId="4177228196" sldId="862"/>
            <ac:spMk id="7" creationId="{00000000-0000-0000-0000-000000000000}"/>
          </ac:spMkLst>
        </pc:spChg>
      </pc:sldChg>
      <pc:sldChg chg="addSp delSp modSp add mod ord">
        <pc:chgData name="Recep Serkan ALKAN" userId="cb3b23b9-099d-405e-9154-2588a5a39eb4" providerId="ADAL" clId="{063C483B-CA6B-44FB-B598-146E75F00901}" dt="2021-08-30T19:51:27.760" v="1076" actId="478"/>
        <pc:sldMkLst>
          <pc:docMk/>
          <pc:sldMk cId="1892809259" sldId="863"/>
        </pc:sldMkLst>
        <pc:spChg chg="add mod">
          <ac:chgData name="Recep Serkan ALKAN" userId="cb3b23b9-099d-405e-9154-2588a5a39eb4" providerId="ADAL" clId="{063C483B-CA6B-44FB-B598-146E75F00901}" dt="2021-08-30T19:50:59.747" v="1074" actId="122"/>
          <ac:spMkLst>
            <pc:docMk/>
            <pc:sldMk cId="1892809259" sldId="863"/>
            <ac:spMk id="2" creationId="{FB472F4F-EA37-4FF1-ACD0-381769522F4A}"/>
          </ac:spMkLst>
        </pc:spChg>
        <pc:spChg chg="add del mod">
          <ac:chgData name="Recep Serkan ALKAN" userId="cb3b23b9-099d-405e-9154-2588a5a39eb4" providerId="ADAL" clId="{063C483B-CA6B-44FB-B598-146E75F00901}" dt="2021-08-30T19:51:27.760" v="1076" actId="478"/>
          <ac:spMkLst>
            <pc:docMk/>
            <pc:sldMk cId="1892809259" sldId="863"/>
            <ac:spMk id="3" creationId="{B30FD006-59F8-4594-8DDE-12ABEE892E86}"/>
          </ac:spMkLst>
        </pc:spChg>
        <pc:spChg chg="mod">
          <ac:chgData name="Recep Serkan ALKAN" userId="cb3b23b9-099d-405e-9154-2588a5a39eb4" providerId="ADAL" clId="{063C483B-CA6B-44FB-B598-146E75F00901}" dt="2021-08-30T19:46:28.017" v="1028" actId="6549"/>
          <ac:spMkLst>
            <pc:docMk/>
            <pc:sldMk cId="1892809259" sldId="863"/>
            <ac:spMk id="7" creationId="{00000000-0000-0000-0000-000000000000}"/>
          </ac:spMkLst>
        </pc:spChg>
      </pc:sldChg>
      <pc:sldChg chg="addSp modSp add mod ord">
        <pc:chgData name="Recep Serkan ALKAN" userId="cb3b23b9-099d-405e-9154-2588a5a39eb4" providerId="ADAL" clId="{063C483B-CA6B-44FB-B598-146E75F00901}" dt="2021-08-30T19:51:36.383" v="1081" actId="20577"/>
        <pc:sldMkLst>
          <pc:docMk/>
          <pc:sldMk cId="85437063" sldId="864"/>
        </pc:sldMkLst>
        <pc:spChg chg="add mod">
          <ac:chgData name="Recep Serkan ALKAN" userId="cb3b23b9-099d-405e-9154-2588a5a39eb4" providerId="ADAL" clId="{063C483B-CA6B-44FB-B598-146E75F00901}" dt="2021-08-30T19:51:36.383" v="1081" actId="20577"/>
          <ac:spMkLst>
            <pc:docMk/>
            <pc:sldMk cId="85437063" sldId="864"/>
            <ac:spMk id="4" creationId="{B80C8C89-251E-439E-AED7-D878D45E0FF2}"/>
          </ac:spMkLst>
        </pc:spChg>
        <pc:spChg chg="mod">
          <ac:chgData name="Recep Serkan ALKAN" userId="cb3b23b9-099d-405e-9154-2588a5a39eb4" providerId="ADAL" clId="{063C483B-CA6B-44FB-B598-146E75F00901}" dt="2021-08-30T19:47:11.601" v="1042" actId="20577"/>
          <ac:spMkLst>
            <pc:docMk/>
            <pc:sldMk cId="85437063" sldId="864"/>
            <ac:spMk id="7" creationId="{00000000-0000-0000-0000-000000000000}"/>
          </ac:spMkLst>
        </pc:spChg>
      </pc:sldChg>
      <pc:sldChg chg="add">
        <pc:chgData name="Recep Serkan ALKAN" userId="cb3b23b9-099d-405e-9154-2588a5a39eb4" providerId="ADAL" clId="{063C483B-CA6B-44FB-B598-146E75F00901}" dt="2021-08-30T19:47:51.253" v="1043"/>
        <pc:sldMkLst>
          <pc:docMk/>
          <pc:sldMk cId="187494881" sldId="865"/>
        </pc:sldMkLst>
      </pc:sldChg>
      <pc:sldChg chg="addSp modSp add mod">
        <pc:chgData name="Recep Serkan ALKAN" userId="cb3b23b9-099d-405e-9154-2588a5a39eb4" providerId="ADAL" clId="{063C483B-CA6B-44FB-B598-146E75F00901}" dt="2021-08-30T19:51:50.704" v="1086" actId="20577"/>
        <pc:sldMkLst>
          <pc:docMk/>
          <pc:sldMk cId="182930692" sldId="866"/>
        </pc:sldMkLst>
        <pc:spChg chg="add mod">
          <ac:chgData name="Recep Serkan ALKAN" userId="cb3b23b9-099d-405e-9154-2588a5a39eb4" providerId="ADAL" clId="{063C483B-CA6B-44FB-B598-146E75F00901}" dt="2021-08-30T19:51:50.704" v="1086" actId="20577"/>
          <ac:spMkLst>
            <pc:docMk/>
            <pc:sldMk cId="182930692" sldId="866"/>
            <ac:spMk id="4" creationId="{E01C8A98-BC4D-43EB-8F4D-F95CCA40A1E4}"/>
          </ac:spMkLst>
        </pc:spChg>
        <pc:spChg chg="mod">
          <ac:chgData name="Recep Serkan ALKAN" userId="cb3b23b9-099d-405e-9154-2588a5a39eb4" providerId="ADAL" clId="{063C483B-CA6B-44FB-B598-146E75F00901}" dt="2021-08-30T19:48:33.669" v="1050"/>
          <ac:spMkLst>
            <pc:docMk/>
            <pc:sldMk cId="182930692" sldId="866"/>
            <ac:spMk id="7" creationId="{00000000-0000-0000-0000-000000000000}"/>
          </ac:spMkLst>
        </pc:spChg>
      </pc:sldChg>
      <pc:sldChg chg="addSp modSp add mod">
        <pc:chgData name="Recep Serkan ALKAN" userId="cb3b23b9-099d-405e-9154-2588a5a39eb4" providerId="ADAL" clId="{063C483B-CA6B-44FB-B598-146E75F00901}" dt="2021-08-30T19:52:44.848" v="1097" actId="20577"/>
        <pc:sldMkLst>
          <pc:docMk/>
          <pc:sldMk cId="3839706621" sldId="867"/>
        </pc:sldMkLst>
        <pc:spChg chg="add mod">
          <ac:chgData name="Recep Serkan ALKAN" userId="cb3b23b9-099d-405e-9154-2588a5a39eb4" providerId="ADAL" clId="{063C483B-CA6B-44FB-B598-146E75F00901}" dt="2021-08-30T19:52:44.848" v="1097" actId="20577"/>
          <ac:spMkLst>
            <pc:docMk/>
            <pc:sldMk cId="3839706621" sldId="867"/>
            <ac:spMk id="4" creationId="{F19B113E-D2E5-4A30-BC46-E348158C4E8A}"/>
          </ac:spMkLst>
        </pc:spChg>
        <pc:spChg chg="mod">
          <ac:chgData name="Recep Serkan ALKAN" userId="cb3b23b9-099d-405e-9154-2588a5a39eb4" providerId="ADAL" clId="{063C483B-CA6B-44FB-B598-146E75F00901}" dt="2021-08-30T19:49:36.913" v="1063" actId="20577"/>
          <ac:spMkLst>
            <pc:docMk/>
            <pc:sldMk cId="3839706621" sldId="867"/>
            <ac:spMk id="7" creationId="{00000000-0000-0000-0000-000000000000}"/>
          </ac:spMkLst>
        </pc:spChg>
      </pc:sldChg>
      <pc:sldChg chg="addSp modSp add mod">
        <pc:chgData name="Recep Serkan ALKAN" userId="cb3b23b9-099d-405e-9154-2588a5a39eb4" providerId="ADAL" clId="{063C483B-CA6B-44FB-B598-146E75F00901}" dt="2021-08-30T19:52:38" v="1093" actId="20577"/>
        <pc:sldMkLst>
          <pc:docMk/>
          <pc:sldMk cId="3012104453" sldId="868"/>
        </pc:sldMkLst>
        <pc:spChg chg="add mod">
          <ac:chgData name="Recep Serkan ALKAN" userId="cb3b23b9-099d-405e-9154-2588a5a39eb4" providerId="ADAL" clId="{063C483B-CA6B-44FB-B598-146E75F00901}" dt="2021-08-30T19:52:38" v="1093" actId="20577"/>
          <ac:spMkLst>
            <pc:docMk/>
            <pc:sldMk cId="3012104453" sldId="868"/>
            <ac:spMk id="4" creationId="{A2996F35-EF18-40BE-B6F0-1DBE6D20F036}"/>
          </ac:spMkLst>
        </pc:spChg>
        <pc:spChg chg="mod">
          <ac:chgData name="Recep Serkan ALKAN" userId="cb3b23b9-099d-405e-9154-2588a5a39eb4" providerId="ADAL" clId="{063C483B-CA6B-44FB-B598-146E75F00901}" dt="2021-08-30T19:49:50.929" v="1064"/>
          <ac:spMkLst>
            <pc:docMk/>
            <pc:sldMk cId="3012104453" sldId="868"/>
            <ac:spMk id="7" creationId="{00000000-0000-0000-0000-000000000000}"/>
          </ac:spMkLst>
        </pc:spChg>
      </pc:sldChg>
      <pc:sldChg chg="add">
        <pc:chgData name="Recep Serkan ALKAN" userId="cb3b23b9-099d-405e-9154-2588a5a39eb4" providerId="ADAL" clId="{063C483B-CA6B-44FB-B598-146E75F00901}" dt="2021-08-30T20:01:20.010" v="1123"/>
        <pc:sldMkLst>
          <pc:docMk/>
          <pc:sldMk cId="349223767" sldId="869"/>
        </pc:sldMkLst>
      </pc:sldChg>
      <pc:sldChg chg="add del">
        <pc:chgData name="Recep Serkan ALKAN" userId="cb3b23b9-099d-405e-9154-2588a5a39eb4" providerId="ADAL" clId="{063C483B-CA6B-44FB-B598-146E75F00901}" dt="2021-08-30T20:02:14.730" v="1125" actId="47"/>
        <pc:sldMkLst>
          <pc:docMk/>
          <pc:sldMk cId="2166468490" sldId="870"/>
        </pc:sldMkLst>
      </pc:sldChg>
      <pc:sldChg chg="addSp delSp modSp add mod">
        <pc:chgData name="Recep Serkan ALKAN" userId="cb3b23b9-099d-405e-9154-2588a5a39eb4" providerId="ADAL" clId="{063C483B-CA6B-44FB-B598-146E75F00901}" dt="2021-08-30T20:08:42.049" v="1172" actId="478"/>
        <pc:sldMkLst>
          <pc:docMk/>
          <pc:sldMk cId="3449688349" sldId="870"/>
        </pc:sldMkLst>
        <pc:spChg chg="add del mod">
          <ac:chgData name="Recep Serkan ALKAN" userId="cb3b23b9-099d-405e-9154-2588a5a39eb4" providerId="ADAL" clId="{063C483B-CA6B-44FB-B598-146E75F00901}" dt="2021-08-30T20:08:42.049" v="1172" actId="478"/>
          <ac:spMkLst>
            <pc:docMk/>
            <pc:sldMk cId="3449688349" sldId="870"/>
            <ac:spMk id="5" creationId="{2DE25236-BE60-4511-9AB2-4DAF6E22D87E}"/>
          </ac:spMkLst>
        </pc:spChg>
        <pc:picChg chg="del">
          <ac:chgData name="Recep Serkan ALKAN" userId="cb3b23b9-099d-405e-9154-2588a5a39eb4" providerId="ADAL" clId="{063C483B-CA6B-44FB-B598-146E75F00901}" dt="2021-08-30T20:05:16.115" v="1127" actId="478"/>
          <ac:picMkLst>
            <pc:docMk/>
            <pc:sldMk cId="3449688349" sldId="870"/>
            <ac:picMk id="2" creationId="{00000000-0000-0000-0000-000000000000}"/>
          </ac:picMkLst>
        </pc:picChg>
      </pc:sldChg>
      <pc:sldChg chg="addSp delSp modSp add mod">
        <pc:chgData name="Recep Serkan ALKAN" userId="cb3b23b9-099d-405e-9154-2588a5a39eb4" providerId="ADAL" clId="{063C483B-CA6B-44FB-B598-146E75F00901}" dt="2021-08-30T20:15:06.385" v="1178"/>
        <pc:sldMkLst>
          <pc:docMk/>
          <pc:sldMk cId="1901771871" sldId="871"/>
        </pc:sldMkLst>
        <pc:spChg chg="add del mod">
          <ac:chgData name="Recep Serkan ALKAN" userId="cb3b23b9-099d-405e-9154-2588a5a39eb4" providerId="ADAL" clId="{063C483B-CA6B-44FB-B598-146E75F00901}" dt="2021-08-30T20:14:58.192" v="1177" actId="478"/>
          <ac:spMkLst>
            <pc:docMk/>
            <pc:sldMk cId="1901771871" sldId="871"/>
            <ac:spMk id="4" creationId="{51A7319F-E4E8-47A1-B66D-31CD81AA0E22}"/>
          </ac:spMkLst>
        </pc:spChg>
        <pc:spChg chg="add mod">
          <ac:chgData name="Recep Serkan ALKAN" userId="cb3b23b9-099d-405e-9154-2588a5a39eb4" providerId="ADAL" clId="{063C483B-CA6B-44FB-B598-146E75F00901}" dt="2021-08-30T20:15:06.385" v="1178"/>
          <ac:spMkLst>
            <pc:docMk/>
            <pc:sldMk cId="1901771871" sldId="871"/>
            <ac:spMk id="5" creationId="{EAC21ABC-3F79-4066-B709-C3BB4AEF1FAA}"/>
          </ac:spMkLst>
        </pc:spChg>
        <pc:picChg chg="del">
          <ac:chgData name="Recep Serkan ALKAN" userId="cb3b23b9-099d-405e-9154-2588a5a39eb4" providerId="ADAL" clId="{063C483B-CA6B-44FB-B598-146E75F00901}" dt="2021-08-30T20:06:01.201" v="1138" actId="478"/>
          <ac:picMkLst>
            <pc:docMk/>
            <pc:sldMk cId="1901771871" sldId="871"/>
            <ac:picMk id="8" creationId="{00000000-0000-0000-0000-000000000000}"/>
          </ac:picMkLst>
        </pc:picChg>
      </pc:sldChg>
      <pc:sldChg chg="addSp delSp modSp add mod">
        <pc:chgData name="Recep Serkan ALKAN" userId="cb3b23b9-099d-405e-9154-2588a5a39eb4" providerId="ADAL" clId="{063C483B-CA6B-44FB-B598-146E75F00901}" dt="2021-08-30T20:15:23.392" v="1191" actId="478"/>
        <pc:sldMkLst>
          <pc:docMk/>
          <pc:sldMk cId="358373456" sldId="872"/>
        </pc:sldMkLst>
        <pc:spChg chg="add del mod">
          <ac:chgData name="Recep Serkan ALKAN" userId="cb3b23b9-099d-405e-9154-2588a5a39eb4" providerId="ADAL" clId="{063C483B-CA6B-44FB-B598-146E75F00901}" dt="2021-08-30T20:15:23.392" v="1191" actId="478"/>
          <ac:spMkLst>
            <pc:docMk/>
            <pc:sldMk cId="358373456" sldId="872"/>
            <ac:spMk id="4" creationId="{F8F47C4D-6E21-4100-A9C5-CC771A1EDA75}"/>
          </ac:spMkLst>
        </pc:spChg>
      </pc:sldChg>
      <pc:sldChg chg="addSp delSp modSp add mod">
        <pc:chgData name="Recep Serkan ALKAN" userId="cb3b23b9-099d-405e-9154-2588a5a39eb4" providerId="ADAL" clId="{063C483B-CA6B-44FB-B598-146E75F00901}" dt="2021-08-30T20:15:46.941" v="1200" actId="122"/>
        <pc:sldMkLst>
          <pc:docMk/>
          <pc:sldMk cId="2725900383" sldId="873"/>
        </pc:sldMkLst>
        <pc:spChg chg="add mod">
          <ac:chgData name="Recep Serkan ALKAN" userId="cb3b23b9-099d-405e-9154-2588a5a39eb4" providerId="ADAL" clId="{063C483B-CA6B-44FB-B598-146E75F00901}" dt="2021-08-30T20:15:46.941" v="1200" actId="122"/>
          <ac:spMkLst>
            <pc:docMk/>
            <pc:sldMk cId="2725900383" sldId="873"/>
            <ac:spMk id="10" creationId="{BC1F798D-EF7D-45AF-A902-44C401E43776}"/>
          </ac:spMkLst>
        </pc:spChg>
        <pc:picChg chg="del">
          <ac:chgData name="Recep Serkan ALKAN" userId="cb3b23b9-099d-405e-9154-2588a5a39eb4" providerId="ADAL" clId="{063C483B-CA6B-44FB-B598-146E75F00901}" dt="2021-08-30T20:06:41.999" v="1152" actId="478"/>
          <ac:picMkLst>
            <pc:docMk/>
            <pc:sldMk cId="2725900383" sldId="873"/>
            <ac:picMk id="12" creationId="{00000000-0000-0000-0000-000000000000}"/>
          </ac:picMkLst>
        </pc:picChg>
      </pc:sldChg>
      <pc:sldChg chg="addSp delSp modSp add mod">
        <pc:chgData name="Recep Serkan ALKAN" userId="cb3b23b9-099d-405e-9154-2588a5a39eb4" providerId="ADAL" clId="{063C483B-CA6B-44FB-B598-146E75F00901}" dt="2021-08-30T20:15:28.768" v="1194"/>
        <pc:sldMkLst>
          <pc:docMk/>
          <pc:sldMk cId="151234124" sldId="874"/>
        </pc:sldMkLst>
        <pc:spChg chg="add mod">
          <ac:chgData name="Recep Serkan ALKAN" userId="cb3b23b9-099d-405e-9154-2588a5a39eb4" providerId="ADAL" clId="{063C483B-CA6B-44FB-B598-146E75F00901}" dt="2021-08-30T20:15:28.768" v="1194"/>
          <ac:spMkLst>
            <pc:docMk/>
            <pc:sldMk cId="151234124" sldId="874"/>
            <ac:spMk id="3" creationId="{DD2C1DE0-D022-4AFF-8604-3D5A7FAD8FC5}"/>
          </ac:spMkLst>
        </pc:spChg>
        <pc:picChg chg="del">
          <ac:chgData name="Recep Serkan ALKAN" userId="cb3b23b9-099d-405e-9154-2588a5a39eb4" providerId="ADAL" clId="{063C483B-CA6B-44FB-B598-146E75F00901}" dt="2021-08-30T20:06:45.905" v="1155" actId="478"/>
          <ac:picMkLst>
            <pc:docMk/>
            <pc:sldMk cId="151234124" sldId="874"/>
            <ac:picMk id="5" creationId="{00000000-0000-0000-0000-000000000000}"/>
          </ac:picMkLst>
        </pc:picChg>
      </pc:sldChg>
      <pc:sldChg chg="addSp delSp modSp add del mod">
        <pc:chgData name="Recep Serkan ALKAN" userId="cb3b23b9-099d-405e-9154-2588a5a39eb4" providerId="ADAL" clId="{063C483B-CA6B-44FB-B598-146E75F00901}" dt="2021-08-30T20:14:26.486" v="1173" actId="2696"/>
        <pc:sldMkLst>
          <pc:docMk/>
          <pc:sldMk cId="2846072742" sldId="875"/>
        </pc:sldMkLst>
        <pc:spChg chg="del">
          <ac:chgData name="Recep Serkan ALKAN" userId="cb3b23b9-099d-405e-9154-2588a5a39eb4" providerId="ADAL" clId="{063C483B-CA6B-44FB-B598-146E75F00901}" dt="2021-08-30T20:07:42.608" v="1169" actId="478"/>
          <ac:spMkLst>
            <pc:docMk/>
            <pc:sldMk cId="2846072742" sldId="875"/>
            <ac:spMk id="2" creationId="{00000000-0000-0000-0000-000000000000}"/>
          </ac:spMkLst>
        </pc:spChg>
        <pc:spChg chg="add del mod">
          <ac:chgData name="Recep Serkan ALKAN" userId="cb3b23b9-099d-405e-9154-2588a5a39eb4" providerId="ADAL" clId="{063C483B-CA6B-44FB-B598-146E75F00901}" dt="2021-08-30T20:07:46.320" v="1170" actId="478"/>
          <ac:spMkLst>
            <pc:docMk/>
            <pc:sldMk cId="2846072742" sldId="875"/>
            <ac:spMk id="5" creationId="{F0A7054A-9541-4B9A-8F90-CD8E00D75DBF}"/>
          </ac:spMkLst>
        </pc:spChg>
        <pc:spChg chg="add mod">
          <ac:chgData name="Recep Serkan ALKAN" userId="cb3b23b9-099d-405e-9154-2588a5a39eb4" providerId="ADAL" clId="{063C483B-CA6B-44FB-B598-146E75F00901}" dt="2021-08-30T20:07:48.121" v="1171"/>
          <ac:spMkLst>
            <pc:docMk/>
            <pc:sldMk cId="2846072742" sldId="875"/>
            <ac:spMk id="9" creationId="{D97808BF-A014-466A-8C26-0551AE6B1B95}"/>
          </ac:spMkLst>
        </pc:spChg>
      </pc:sldChg>
    </pc:docChg>
  </pc:docChgLst>
</pc:chgInfo>
</file>

<file path=ppt/diagrams/_rels/data13.xml.rels><?xml version="1.0" encoding="UTF-8" standalone="yes"?>
<Relationships xmlns="http://schemas.openxmlformats.org/package/2006/relationships"><Relationship Id="rId1" Type="http://schemas.openxmlformats.org/officeDocument/2006/relationships/hyperlink" Target="file:///C:\Users\uozturk.KA\AppData\Local\Microsoft\Windows\INetCache\Content.Outlook\3V6IUF47\www.bakka.gov.tr" TargetMode="External"/></Relationships>
</file>

<file path=ppt/diagrams/_rels/drawing13.xml.rels><?xml version="1.0" encoding="UTF-8" standalone="yes"?>
<Relationships xmlns="http://schemas.openxmlformats.org/package/2006/relationships"><Relationship Id="rId1" Type="http://schemas.openxmlformats.org/officeDocument/2006/relationships/hyperlink" Target="file:///C:\Users\uozturk.KA\AppData\Local\Microsoft\Windows\INetCache\Content.Outlook\3V6IUF47\www.bakka.gov.tr"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F0943F-B095-4397-88A4-F3C1921B53E1}"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tr-TR"/>
        </a:p>
      </dgm:t>
    </dgm:pt>
    <dgm:pt modelId="{46D8BF34-C430-482D-82D2-C845695EB0DC}" type="pres">
      <dgm:prSet presAssocID="{DAF0943F-B095-4397-88A4-F3C1921B53E1}" presName="linear" presStyleCnt="0">
        <dgm:presLayoutVars>
          <dgm:animLvl val="lvl"/>
          <dgm:resizeHandles val="exact"/>
        </dgm:presLayoutVars>
      </dgm:prSet>
      <dgm:spPr/>
      <dgm:t>
        <a:bodyPr/>
        <a:lstStyle/>
        <a:p>
          <a:endParaRPr lang="tr-TR"/>
        </a:p>
      </dgm:t>
    </dgm:pt>
  </dgm:ptLst>
  <dgm:cxnLst>
    <dgm:cxn modelId="{EF7C30E5-C050-4F38-938A-CF2F4CA1F174}" type="presOf" srcId="{DAF0943F-B095-4397-88A4-F3C1921B53E1}" destId="{46D8BF34-C430-482D-82D2-C845695EB0D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1F06966-C8C9-4F09-9260-D4A2259E83F8}" type="doc">
      <dgm:prSet loTypeId="urn:microsoft.com/office/officeart/2005/8/layout/vList2" loCatId="list" qsTypeId="urn:microsoft.com/office/officeart/2005/8/quickstyle/simple1" qsCatId="simple" csTypeId="urn:microsoft.com/office/officeart/2005/8/colors/accent4_4" csCatId="accent4" phldr="1"/>
      <dgm:spPr/>
      <dgm:t>
        <a:bodyPr/>
        <a:lstStyle/>
        <a:p>
          <a:endParaRPr lang="tr-TR"/>
        </a:p>
      </dgm:t>
    </dgm:pt>
    <dgm:pt modelId="{8D5585BD-6FB5-4898-8C88-72EB073FA6C3}">
      <dgm:prSet phldrT="[Metin]" custT="1"/>
      <dgm:spPr/>
      <dgm:t>
        <a:bodyPr/>
        <a:lstStyle/>
        <a:p>
          <a:pPr algn="just"/>
          <a:r>
            <a:rPr lang="tr-TR" sz="1400" dirty="0" smtClean="0">
              <a:ea typeface="Calibri"/>
              <a:cs typeface="Times New Roman"/>
            </a:rPr>
            <a:t>Yararlanıcı kuruluşa herhangi bir </a:t>
          </a:r>
          <a:r>
            <a:rPr lang="tr-TR" sz="1400" b="1" dirty="0" smtClean="0">
              <a:ea typeface="Calibri"/>
              <a:cs typeface="Times New Roman"/>
            </a:rPr>
            <a:t>doğrudan mali destek verilemez.</a:t>
          </a:r>
          <a:endParaRPr lang="tr-TR" sz="1400" dirty="0"/>
        </a:p>
      </dgm:t>
    </dgm:pt>
    <dgm:pt modelId="{668BF54F-8FE5-43DA-9AEA-6B9DDA976F8D}" type="parTrans" cxnId="{2962170C-8E69-466A-93F6-66F31472B5F7}">
      <dgm:prSet/>
      <dgm:spPr/>
      <dgm:t>
        <a:bodyPr/>
        <a:lstStyle/>
        <a:p>
          <a:endParaRPr lang="tr-TR" sz="2000"/>
        </a:p>
      </dgm:t>
    </dgm:pt>
    <dgm:pt modelId="{A4C61770-22B9-4F1E-BF77-366C942E1B36}" type="sibTrans" cxnId="{2962170C-8E69-466A-93F6-66F31472B5F7}">
      <dgm:prSet/>
      <dgm:spPr/>
      <dgm:t>
        <a:bodyPr/>
        <a:lstStyle/>
        <a:p>
          <a:endParaRPr lang="tr-TR" sz="2000"/>
        </a:p>
      </dgm:t>
    </dgm:pt>
    <dgm:pt modelId="{A5B4F8DE-DDCE-4F61-85BA-CD4D53936B20}">
      <dgm:prSet phldrT="[Metin]" custT="1"/>
      <dgm:spPr/>
      <dgm:t>
        <a:bodyPr/>
        <a:lstStyle/>
        <a:p>
          <a:pPr algn="just"/>
          <a:r>
            <a:rPr lang="tr-TR" sz="1400" dirty="0" smtClean="0">
              <a:ea typeface="Calibri"/>
              <a:cs typeface="Times New Roman"/>
            </a:rPr>
            <a:t>Ajansın kendi personeli eliyle veya hizmet alımı yoluyla</a:t>
          </a:r>
          <a:endParaRPr lang="tr-TR" sz="1400" dirty="0"/>
        </a:p>
      </dgm:t>
    </dgm:pt>
    <dgm:pt modelId="{F714797A-3C45-4BCD-9437-FB954C5519E4}" type="parTrans" cxnId="{C246CF97-1CB7-44C1-BD4C-3011DCD6D8C9}">
      <dgm:prSet/>
      <dgm:spPr/>
      <dgm:t>
        <a:bodyPr/>
        <a:lstStyle/>
        <a:p>
          <a:endParaRPr lang="tr-TR" sz="2000"/>
        </a:p>
      </dgm:t>
    </dgm:pt>
    <dgm:pt modelId="{A6C56BA4-E2FE-4D01-B214-DBE81DECB3FC}" type="sibTrans" cxnId="{C246CF97-1CB7-44C1-BD4C-3011DCD6D8C9}">
      <dgm:prSet/>
      <dgm:spPr/>
      <dgm:t>
        <a:bodyPr/>
        <a:lstStyle/>
        <a:p>
          <a:endParaRPr lang="tr-TR" sz="2000"/>
        </a:p>
      </dgm:t>
    </dgm:pt>
    <dgm:pt modelId="{9958DA7C-1F56-4786-880F-5128B042B976}">
      <dgm:prSet phldrT="[Metin]" custT="1"/>
      <dgm:spPr/>
      <dgm:t>
        <a:bodyPr/>
        <a:lstStyle/>
        <a:p>
          <a:pPr algn="just"/>
          <a:r>
            <a:rPr lang="tr-TR" sz="1400" dirty="0" smtClean="0"/>
            <a:t>Hizmet alımı </a:t>
          </a:r>
          <a:r>
            <a:rPr lang="tr-TR" sz="1400" dirty="0" smtClean="0">
              <a:sym typeface="Wingdings" panose="05000000000000000000" pitchFamily="2" charset="2"/>
            </a:rPr>
            <a:t> P</a:t>
          </a:r>
          <a:r>
            <a:rPr lang="tr-TR" sz="1400" dirty="0" smtClean="0"/>
            <a:t>roje başına toplam maliyet vergiler dahil azami </a:t>
          </a:r>
          <a:r>
            <a:rPr lang="tr-TR" sz="1400" b="1" u="sng" dirty="0" smtClean="0"/>
            <a:t>250.000 TL</a:t>
          </a:r>
        </a:p>
      </dgm:t>
    </dgm:pt>
    <dgm:pt modelId="{4BF2116E-2427-42F7-99B1-1DBF3E8AAEDE}" type="parTrans" cxnId="{D938B923-94D4-4D64-9C05-92A183D934A3}">
      <dgm:prSet/>
      <dgm:spPr/>
      <dgm:t>
        <a:bodyPr/>
        <a:lstStyle/>
        <a:p>
          <a:endParaRPr lang="tr-TR" sz="2000"/>
        </a:p>
      </dgm:t>
    </dgm:pt>
    <dgm:pt modelId="{83AB55AE-7DC8-4A6B-9E6C-C418E7C550D7}" type="sibTrans" cxnId="{D938B923-94D4-4D64-9C05-92A183D934A3}">
      <dgm:prSet/>
      <dgm:spPr/>
      <dgm:t>
        <a:bodyPr/>
        <a:lstStyle/>
        <a:p>
          <a:endParaRPr lang="tr-TR" sz="2000"/>
        </a:p>
      </dgm:t>
    </dgm:pt>
    <dgm:pt modelId="{07FA6555-0910-49CE-8940-59EED7C9F909}">
      <dgm:prSet phldrT="[Metin]" custT="1"/>
      <dgm:spPr/>
      <dgm:t>
        <a:bodyPr/>
        <a:lstStyle/>
        <a:p>
          <a:pPr algn="just"/>
          <a:r>
            <a:rPr lang="tr-TR" sz="1400" dirty="0" smtClean="0"/>
            <a:t>Sarf malzemesi </a:t>
          </a:r>
          <a:r>
            <a:rPr lang="tr-TR" sz="1400" dirty="0" smtClean="0">
              <a:sym typeface="Wingdings" panose="05000000000000000000" pitchFamily="2" charset="2"/>
            </a:rPr>
            <a:t> Y</a:t>
          </a:r>
          <a:r>
            <a:rPr lang="tr-TR" sz="1400" dirty="0" smtClean="0"/>
            <a:t>ararlanıcı karşılayamaz ve Ajans uygun görürse </a:t>
          </a:r>
          <a:r>
            <a:rPr lang="tr-TR" sz="1400" dirty="0" smtClean="0">
              <a:sym typeface="Wingdings" panose="05000000000000000000" pitchFamily="2" charset="2"/>
            </a:rPr>
            <a:t> T</a:t>
          </a:r>
          <a:r>
            <a:rPr lang="tr-TR" sz="1400" dirty="0" smtClean="0"/>
            <a:t>eknik desteğin toplam maliyetinin azami %5’i </a:t>
          </a:r>
          <a:endParaRPr lang="tr-TR" sz="1400" b="1" u="sng" dirty="0" smtClean="0"/>
        </a:p>
      </dgm:t>
    </dgm:pt>
    <dgm:pt modelId="{931CCF1E-5765-4C53-8539-80854C25F73C}" type="parTrans" cxnId="{6D49CD06-FAF2-44B7-B28D-99DFB2AC1C04}">
      <dgm:prSet/>
      <dgm:spPr/>
      <dgm:t>
        <a:bodyPr/>
        <a:lstStyle/>
        <a:p>
          <a:endParaRPr lang="tr-TR"/>
        </a:p>
      </dgm:t>
    </dgm:pt>
    <dgm:pt modelId="{9FB7EF6F-138B-490D-B57E-627E278FD1E6}" type="sibTrans" cxnId="{6D49CD06-FAF2-44B7-B28D-99DFB2AC1C04}">
      <dgm:prSet/>
      <dgm:spPr/>
      <dgm:t>
        <a:bodyPr/>
        <a:lstStyle/>
        <a:p>
          <a:endParaRPr lang="tr-TR"/>
        </a:p>
      </dgm:t>
    </dgm:pt>
    <dgm:pt modelId="{3B3CE85F-CD55-4B7A-9A09-86543C25E3FC}">
      <dgm:prSet phldrT="[Metin]" custT="1"/>
      <dgm:spPr/>
      <dgm:t>
        <a:bodyPr/>
        <a:lstStyle/>
        <a:p>
          <a:pPr algn="just"/>
          <a:r>
            <a:rPr lang="tr-TR" sz="1400" dirty="0" smtClean="0"/>
            <a:t>Doğrudan ilgili, proje süresince ulusal /uluslararası sertifika, belgelendirme sınav ücreti </a:t>
          </a:r>
          <a:r>
            <a:rPr lang="tr-TR" sz="1400" dirty="0" smtClean="0">
              <a:sym typeface="Wingdings" panose="05000000000000000000" pitchFamily="2" charset="2"/>
            </a:rPr>
            <a:t> Ajans uygun görürse b</a:t>
          </a:r>
          <a:r>
            <a:rPr lang="tr-TR" sz="1400" dirty="0" smtClean="0"/>
            <a:t>ir kereye mahsus uygun maliyet</a:t>
          </a:r>
          <a:endParaRPr lang="tr-TR" sz="1400" b="1" u="sng" dirty="0" smtClean="0">
            <a:solidFill>
              <a:schemeClr val="tx1"/>
            </a:solidFill>
          </a:endParaRPr>
        </a:p>
      </dgm:t>
    </dgm:pt>
    <dgm:pt modelId="{CF475542-233B-4210-A531-1CB9CF75157E}" type="parTrans" cxnId="{D030DC47-0EAE-4360-BFA2-9FA558B1CADB}">
      <dgm:prSet/>
      <dgm:spPr/>
      <dgm:t>
        <a:bodyPr/>
        <a:lstStyle/>
        <a:p>
          <a:endParaRPr lang="tr-TR"/>
        </a:p>
      </dgm:t>
    </dgm:pt>
    <dgm:pt modelId="{8893D2CE-6F67-4FCA-99CF-8FE83B888823}" type="sibTrans" cxnId="{D030DC47-0EAE-4360-BFA2-9FA558B1CADB}">
      <dgm:prSet/>
      <dgm:spPr/>
      <dgm:t>
        <a:bodyPr/>
        <a:lstStyle/>
        <a:p>
          <a:endParaRPr lang="tr-TR"/>
        </a:p>
      </dgm:t>
    </dgm:pt>
    <dgm:pt modelId="{946A5C35-EE9A-4ED8-9767-19A134245105}" type="pres">
      <dgm:prSet presAssocID="{61F06966-C8C9-4F09-9260-D4A2259E83F8}" presName="linear" presStyleCnt="0">
        <dgm:presLayoutVars>
          <dgm:animLvl val="lvl"/>
          <dgm:resizeHandles val="exact"/>
        </dgm:presLayoutVars>
      </dgm:prSet>
      <dgm:spPr/>
      <dgm:t>
        <a:bodyPr/>
        <a:lstStyle/>
        <a:p>
          <a:endParaRPr lang="tr-TR"/>
        </a:p>
      </dgm:t>
    </dgm:pt>
    <dgm:pt modelId="{A54106D3-0391-4C1E-ADCA-38B70A9B14CF}" type="pres">
      <dgm:prSet presAssocID="{8D5585BD-6FB5-4898-8C88-72EB073FA6C3}" presName="parentText" presStyleLbl="node1" presStyleIdx="0" presStyleCnt="5">
        <dgm:presLayoutVars>
          <dgm:chMax val="0"/>
          <dgm:bulletEnabled val="1"/>
        </dgm:presLayoutVars>
      </dgm:prSet>
      <dgm:spPr/>
      <dgm:t>
        <a:bodyPr/>
        <a:lstStyle/>
        <a:p>
          <a:endParaRPr lang="tr-TR"/>
        </a:p>
      </dgm:t>
    </dgm:pt>
    <dgm:pt modelId="{C9F95453-0AD2-40A1-A2C1-FD28A7E1BA44}" type="pres">
      <dgm:prSet presAssocID="{A4C61770-22B9-4F1E-BF77-366C942E1B36}" presName="spacer" presStyleCnt="0"/>
      <dgm:spPr/>
    </dgm:pt>
    <dgm:pt modelId="{4BC60723-0ED6-4CF0-B611-B77384F4BA2F}" type="pres">
      <dgm:prSet presAssocID="{A5B4F8DE-DDCE-4F61-85BA-CD4D53936B20}" presName="parentText" presStyleLbl="node1" presStyleIdx="1" presStyleCnt="5">
        <dgm:presLayoutVars>
          <dgm:chMax val="0"/>
          <dgm:bulletEnabled val="1"/>
        </dgm:presLayoutVars>
      </dgm:prSet>
      <dgm:spPr/>
      <dgm:t>
        <a:bodyPr/>
        <a:lstStyle/>
        <a:p>
          <a:endParaRPr lang="tr-TR"/>
        </a:p>
      </dgm:t>
    </dgm:pt>
    <dgm:pt modelId="{44121D5A-FED8-4706-A5EC-461FDB824540}" type="pres">
      <dgm:prSet presAssocID="{A6C56BA4-E2FE-4D01-B214-DBE81DECB3FC}" presName="spacer" presStyleCnt="0"/>
      <dgm:spPr/>
    </dgm:pt>
    <dgm:pt modelId="{181AB6C5-7D87-4B9C-A053-AEF63A909482}" type="pres">
      <dgm:prSet presAssocID="{9958DA7C-1F56-4786-880F-5128B042B976}" presName="parentText" presStyleLbl="node1" presStyleIdx="2" presStyleCnt="5">
        <dgm:presLayoutVars>
          <dgm:chMax val="0"/>
          <dgm:bulletEnabled val="1"/>
        </dgm:presLayoutVars>
      </dgm:prSet>
      <dgm:spPr/>
      <dgm:t>
        <a:bodyPr/>
        <a:lstStyle/>
        <a:p>
          <a:endParaRPr lang="tr-TR"/>
        </a:p>
      </dgm:t>
    </dgm:pt>
    <dgm:pt modelId="{78BA33D5-976E-4FBD-A5D8-74076CD93C1A}" type="pres">
      <dgm:prSet presAssocID="{83AB55AE-7DC8-4A6B-9E6C-C418E7C550D7}" presName="spacer" presStyleCnt="0"/>
      <dgm:spPr/>
    </dgm:pt>
    <dgm:pt modelId="{7A95463A-922E-458A-ACD6-3EDB1E5E336C}" type="pres">
      <dgm:prSet presAssocID="{07FA6555-0910-49CE-8940-59EED7C9F909}" presName="parentText" presStyleLbl="node1" presStyleIdx="3" presStyleCnt="5">
        <dgm:presLayoutVars>
          <dgm:chMax val="0"/>
          <dgm:bulletEnabled val="1"/>
        </dgm:presLayoutVars>
      </dgm:prSet>
      <dgm:spPr/>
      <dgm:t>
        <a:bodyPr/>
        <a:lstStyle/>
        <a:p>
          <a:endParaRPr lang="tr-TR"/>
        </a:p>
      </dgm:t>
    </dgm:pt>
    <dgm:pt modelId="{D275A484-6634-4357-BFBF-D8DDD01582D7}" type="pres">
      <dgm:prSet presAssocID="{9FB7EF6F-138B-490D-B57E-627E278FD1E6}" presName="spacer" presStyleCnt="0"/>
      <dgm:spPr/>
    </dgm:pt>
    <dgm:pt modelId="{5714B978-A3E5-4DF5-8D62-4D5B1E8FDF10}" type="pres">
      <dgm:prSet presAssocID="{3B3CE85F-CD55-4B7A-9A09-86543C25E3FC}" presName="parentText" presStyleLbl="node1" presStyleIdx="4" presStyleCnt="5">
        <dgm:presLayoutVars>
          <dgm:chMax val="0"/>
          <dgm:bulletEnabled val="1"/>
        </dgm:presLayoutVars>
      </dgm:prSet>
      <dgm:spPr/>
      <dgm:t>
        <a:bodyPr/>
        <a:lstStyle/>
        <a:p>
          <a:endParaRPr lang="tr-TR"/>
        </a:p>
      </dgm:t>
    </dgm:pt>
  </dgm:ptLst>
  <dgm:cxnLst>
    <dgm:cxn modelId="{2247EE2E-7568-4EE5-8813-E39BB4E3A78F}" type="presOf" srcId="{61F06966-C8C9-4F09-9260-D4A2259E83F8}" destId="{946A5C35-EE9A-4ED8-9767-19A134245105}" srcOrd="0" destOrd="0" presId="urn:microsoft.com/office/officeart/2005/8/layout/vList2"/>
    <dgm:cxn modelId="{2962170C-8E69-466A-93F6-66F31472B5F7}" srcId="{61F06966-C8C9-4F09-9260-D4A2259E83F8}" destId="{8D5585BD-6FB5-4898-8C88-72EB073FA6C3}" srcOrd="0" destOrd="0" parTransId="{668BF54F-8FE5-43DA-9AEA-6B9DDA976F8D}" sibTransId="{A4C61770-22B9-4F1E-BF77-366C942E1B36}"/>
    <dgm:cxn modelId="{D938B923-94D4-4D64-9C05-92A183D934A3}" srcId="{61F06966-C8C9-4F09-9260-D4A2259E83F8}" destId="{9958DA7C-1F56-4786-880F-5128B042B976}" srcOrd="2" destOrd="0" parTransId="{4BF2116E-2427-42F7-99B1-1DBF3E8AAEDE}" sibTransId="{83AB55AE-7DC8-4A6B-9E6C-C418E7C550D7}"/>
    <dgm:cxn modelId="{D030DC47-0EAE-4360-BFA2-9FA558B1CADB}" srcId="{61F06966-C8C9-4F09-9260-D4A2259E83F8}" destId="{3B3CE85F-CD55-4B7A-9A09-86543C25E3FC}" srcOrd="4" destOrd="0" parTransId="{CF475542-233B-4210-A531-1CB9CF75157E}" sibTransId="{8893D2CE-6F67-4FCA-99CF-8FE83B888823}"/>
    <dgm:cxn modelId="{D9A8F70E-C635-469C-BFB7-0A11DEDA3472}" type="presOf" srcId="{07FA6555-0910-49CE-8940-59EED7C9F909}" destId="{7A95463A-922E-458A-ACD6-3EDB1E5E336C}" srcOrd="0" destOrd="0" presId="urn:microsoft.com/office/officeart/2005/8/layout/vList2"/>
    <dgm:cxn modelId="{5F036A33-BAD1-49CD-891D-407F5D6C2062}" type="presOf" srcId="{9958DA7C-1F56-4786-880F-5128B042B976}" destId="{181AB6C5-7D87-4B9C-A053-AEF63A909482}" srcOrd="0" destOrd="0" presId="urn:microsoft.com/office/officeart/2005/8/layout/vList2"/>
    <dgm:cxn modelId="{DCCD6E20-2401-40FE-A007-248C992DAA26}" type="presOf" srcId="{3B3CE85F-CD55-4B7A-9A09-86543C25E3FC}" destId="{5714B978-A3E5-4DF5-8D62-4D5B1E8FDF10}" srcOrd="0" destOrd="0" presId="urn:microsoft.com/office/officeart/2005/8/layout/vList2"/>
    <dgm:cxn modelId="{C246CF97-1CB7-44C1-BD4C-3011DCD6D8C9}" srcId="{61F06966-C8C9-4F09-9260-D4A2259E83F8}" destId="{A5B4F8DE-DDCE-4F61-85BA-CD4D53936B20}" srcOrd="1" destOrd="0" parTransId="{F714797A-3C45-4BCD-9437-FB954C5519E4}" sibTransId="{A6C56BA4-E2FE-4D01-B214-DBE81DECB3FC}"/>
    <dgm:cxn modelId="{6E1C59CE-50C3-4445-BE97-D79BA748553C}" type="presOf" srcId="{A5B4F8DE-DDCE-4F61-85BA-CD4D53936B20}" destId="{4BC60723-0ED6-4CF0-B611-B77384F4BA2F}" srcOrd="0" destOrd="0" presId="urn:microsoft.com/office/officeart/2005/8/layout/vList2"/>
    <dgm:cxn modelId="{6D49CD06-FAF2-44B7-B28D-99DFB2AC1C04}" srcId="{61F06966-C8C9-4F09-9260-D4A2259E83F8}" destId="{07FA6555-0910-49CE-8940-59EED7C9F909}" srcOrd="3" destOrd="0" parTransId="{931CCF1E-5765-4C53-8539-80854C25F73C}" sibTransId="{9FB7EF6F-138B-490D-B57E-627E278FD1E6}"/>
    <dgm:cxn modelId="{F4866AF5-45E3-4806-895C-7411C8DF6A3D}" type="presOf" srcId="{8D5585BD-6FB5-4898-8C88-72EB073FA6C3}" destId="{A54106D3-0391-4C1E-ADCA-38B70A9B14CF}" srcOrd="0" destOrd="0" presId="urn:microsoft.com/office/officeart/2005/8/layout/vList2"/>
    <dgm:cxn modelId="{32D94A8D-DFCB-402B-BBF4-B90D97429002}" type="presParOf" srcId="{946A5C35-EE9A-4ED8-9767-19A134245105}" destId="{A54106D3-0391-4C1E-ADCA-38B70A9B14CF}" srcOrd="0" destOrd="0" presId="urn:microsoft.com/office/officeart/2005/8/layout/vList2"/>
    <dgm:cxn modelId="{2807DD80-D660-4366-9A91-231ED61886DD}" type="presParOf" srcId="{946A5C35-EE9A-4ED8-9767-19A134245105}" destId="{C9F95453-0AD2-40A1-A2C1-FD28A7E1BA44}" srcOrd="1" destOrd="0" presId="urn:microsoft.com/office/officeart/2005/8/layout/vList2"/>
    <dgm:cxn modelId="{676F543A-65B4-4DFD-80CF-BECFA5BC08D9}" type="presParOf" srcId="{946A5C35-EE9A-4ED8-9767-19A134245105}" destId="{4BC60723-0ED6-4CF0-B611-B77384F4BA2F}" srcOrd="2" destOrd="0" presId="urn:microsoft.com/office/officeart/2005/8/layout/vList2"/>
    <dgm:cxn modelId="{1010977F-819D-431D-A5BA-C9889F2CEDC6}" type="presParOf" srcId="{946A5C35-EE9A-4ED8-9767-19A134245105}" destId="{44121D5A-FED8-4706-A5EC-461FDB824540}" srcOrd="3" destOrd="0" presId="urn:microsoft.com/office/officeart/2005/8/layout/vList2"/>
    <dgm:cxn modelId="{6F150E75-D3A6-4DAB-BD3A-DE7328EFA12D}" type="presParOf" srcId="{946A5C35-EE9A-4ED8-9767-19A134245105}" destId="{181AB6C5-7D87-4B9C-A053-AEF63A909482}" srcOrd="4" destOrd="0" presId="urn:microsoft.com/office/officeart/2005/8/layout/vList2"/>
    <dgm:cxn modelId="{85E6DF70-3460-4282-92A6-46BB7864E25B}" type="presParOf" srcId="{946A5C35-EE9A-4ED8-9767-19A134245105}" destId="{78BA33D5-976E-4FBD-A5D8-74076CD93C1A}" srcOrd="5" destOrd="0" presId="urn:microsoft.com/office/officeart/2005/8/layout/vList2"/>
    <dgm:cxn modelId="{1DDEAE6B-24E7-4E85-B0C0-0B07316B2379}" type="presParOf" srcId="{946A5C35-EE9A-4ED8-9767-19A134245105}" destId="{7A95463A-922E-458A-ACD6-3EDB1E5E336C}" srcOrd="6" destOrd="0" presId="urn:microsoft.com/office/officeart/2005/8/layout/vList2"/>
    <dgm:cxn modelId="{D34CB4F1-5675-4BC5-957A-60DAC6BA4EC8}" type="presParOf" srcId="{946A5C35-EE9A-4ED8-9767-19A134245105}" destId="{D275A484-6634-4357-BFBF-D8DDD01582D7}" srcOrd="7" destOrd="0" presId="urn:microsoft.com/office/officeart/2005/8/layout/vList2"/>
    <dgm:cxn modelId="{C9331EE0-8EA9-46AA-94BA-DED423FD2D00}" type="presParOf" srcId="{946A5C35-EE9A-4ED8-9767-19A134245105}" destId="{5714B978-A3E5-4DF5-8D62-4D5B1E8FDF1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87CA27F-B8C5-4893-8BE0-F2F9A85A612E}" type="doc">
      <dgm:prSet loTypeId="urn:microsoft.com/office/officeart/2005/8/layout/arrow4" loCatId="relationship" qsTypeId="urn:microsoft.com/office/officeart/2005/8/quickstyle/simple1" qsCatId="simple" csTypeId="urn:microsoft.com/office/officeart/2005/8/colors/accent1_2" csCatId="accent1"/>
      <dgm:spPr/>
      <dgm:t>
        <a:bodyPr/>
        <a:lstStyle/>
        <a:p>
          <a:endParaRPr lang="tr-TR"/>
        </a:p>
      </dgm:t>
    </dgm:pt>
    <dgm:pt modelId="{ACEF4CEF-1349-4F66-8463-381806B661F0}">
      <dgm:prSet/>
      <dgm:spPr/>
      <dgm:t>
        <a:bodyPr/>
        <a:lstStyle/>
        <a:p>
          <a:pPr rtl="0"/>
          <a:r>
            <a:rPr lang="tr-TR" b="1" dirty="0" smtClean="0">
              <a:solidFill>
                <a:srgbClr val="FF0000"/>
              </a:solidFill>
            </a:rPr>
            <a:t>BAŞVURULAR NEREYE VE NASIL YAPILIR</a:t>
          </a:r>
          <a:endParaRPr lang="tr-TR" dirty="0">
            <a:solidFill>
              <a:srgbClr val="FF0000"/>
            </a:solidFill>
          </a:endParaRPr>
        </a:p>
      </dgm:t>
    </dgm:pt>
    <dgm:pt modelId="{F4FE7121-EC96-45A3-8C80-C1F405A91922}" type="parTrans" cxnId="{BDD3527F-D487-41D5-82D8-CF170C28DE15}">
      <dgm:prSet/>
      <dgm:spPr/>
      <dgm:t>
        <a:bodyPr/>
        <a:lstStyle/>
        <a:p>
          <a:endParaRPr lang="tr-TR"/>
        </a:p>
      </dgm:t>
    </dgm:pt>
    <dgm:pt modelId="{A744C851-4BD0-47AB-AD37-2AA3C263CBAB}" type="sibTrans" cxnId="{BDD3527F-D487-41D5-82D8-CF170C28DE15}">
      <dgm:prSet/>
      <dgm:spPr/>
      <dgm:t>
        <a:bodyPr/>
        <a:lstStyle/>
        <a:p>
          <a:endParaRPr lang="tr-TR"/>
        </a:p>
      </dgm:t>
    </dgm:pt>
    <dgm:pt modelId="{11BE6019-D85D-4F44-AB54-6FFABCCB6F87}" type="pres">
      <dgm:prSet presAssocID="{987CA27F-B8C5-4893-8BE0-F2F9A85A612E}" presName="compositeShape" presStyleCnt="0">
        <dgm:presLayoutVars>
          <dgm:chMax val="2"/>
          <dgm:dir/>
          <dgm:resizeHandles val="exact"/>
        </dgm:presLayoutVars>
      </dgm:prSet>
      <dgm:spPr/>
      <dgm:t>
        <a:bodyPr/>
        <a:lstStyle/>
        <a:p>
          <a:endParaRPr lang="tr-TR"/>
        </a:p>
      </dgm:t>
    </dgm:pt>
    <dgm:pt modelId="{73CBDF31-F5F6-4169-8B3C-D6EF3FCECDCA}" type="pres">
      <dgm:prSet presAssocID="{ACEF4CEF-1349-4F66-8463-381806B661F0}" presName="upArrow" presStyleLbl="node1" presStyleIdx="0" presStyleCnt="1" custAng="10800000"/>
      <dgm:spPr>
        <a:solidFill>
          <a:srgbClr val="FF0000"/>
        </a:solidFill>
      </dgm:spPr>
    </dgm:pt>
    <dgm:pt modelId="{F5A642A4-07FB-4D75-8C28-FD7D7EAC774C}" type="pres">
      <dgm:prSet presAssocID="{ACEF4CEF-1349-4F66-8463-381806B661F0}" presName="upArrowText" presStyleLbl="revTx" presStyleIdx="0" presStyleCnt="1">
        <dgm:presLayoutVars>
          <dgm:chMax val="0"/>
          <dgm:bulletEnabled val="1"/>
        </dgm:presLayoutVars>
      </dgm:prSet>
      <dgm:spPr/>
      <dgm:t>
        <a:bodyPr/>
        <a:lstStyle/>
        <a:p>
          <a:endParaRPr lang="tr-TR"/>
        </a:p>
      </dgm:t>
    </dgm:pt>
  </dgm:ptLst>
  <dgm:cxnLst>
    <dgm:cxn modelId="{BDD3527F-D487-41D5-82D8-CF170C28DE15}" srcId="{987CA27F-B8C5-4893-8BE0-F2F9A85A612E}" destId="{ACEF4CEF-1349-4F66-8463-381806B661F0}" srcOrd="0" destOrd="0" parTransId="{F4FE7121-EC96-45A3-8C80-C1F405A91922}" sibTransId="{A744C851-4BD0-47AB-AD37-2AA3C263CBAB}"/>
    <dgm:cxn modelId="{C4D1BCCC-178C-4FB3-9C11-23F7E7C0C7BF}" type="presOf" srcId="{987CA27F-B8C5-4893-8BE0-F2F9A85A612E}" destId="{11BE6019-D85D-4F44-AB54-6FFABCCB6F87}" srcOrd="0" destOrd="0" presId="urn:microsoft.com/office/officeart/2005/8/layout/arrow4"/>
    <dgm:cxn modelId="{5FD14482-CB16-4D35-B2ED-32C0355B993B}" type="presOf" srcId="{ACEF4CEF-1349-4F66-8463-381806B661F0}" destId="{F5A642A4-07FB-4D75-8C28-FD7D7EAC774C}" srcOrd="0" destOrd="0" presId="urn:microsoft.com/office/officeart/2005/8/layout/arrow4"/>
    <dgm:cxn modelId="{53985D48-966A-4EDC-B3FD-7ABFC028575A}" type="presParOf" srcId="{11BE6019-D85D-4F44-AB54-6FFABCCB6F87}" destId="{73CBDF31-F5F6-4169-8B3C-D6EF3FCECDCA}" srcOrd="0" destOrd="0" presId="urn:microsoft.com/office/officeart/2005/8/layout/arrow4"/>
    <dgm:cxn modelId="{D0C0CC2C-A57E-4BC2-913E-0A5FBFC35DAB}" type="presParOf" srcId="{11BE6019-D85D-4F44-AB54-6FFABCCB6F87}" destId="{F5A642A4-07FB-4D75-8C28-FD7D7EAC774C}" srcOrd="1"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84A04CE-C6CE-457A-BC6C-3361D8469DC6}"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tr-TR"/>
        </a:p>
      </dgm:t>
    </dgm:pt>
    <dgm:pt modelId="{59D0C545-9037-475F-85E7-3F4C639FCDC6}">
      <dgm:prSet phldrT="[Metin]" custT="1"/>
      <dgm:spPr/>
      <dgm:t>
        <a:bodyPr/>
        <a:lstStyle/>
        <a:p>
          <a:r>
            <a:rPr lang="tr-TR" sz="4000" dirty="0" smtClean="0"/>
            <a:t>ÖN</a:t>
          </a:r>
          <a:r>
            <a:rPr lang="tr-TR" sz="3600" dirty="0" smtClean="0"/>
            <a:t> </a:t>
          </a:r>
          <a:r>
            <a:rPr lang="tr-TR" sz="4000" dirty="0" smtClean="0"/>
            <a:t>İNCELEME</a:t>
          </a:r>
          <a:endParaRPr lang="tr-TR" sz="3600" dirty="0"/>
        </a:p>
      </dgm:t>
    </dgm:pt>
    <dgm:pt modelId="{7C8DF49D-B413-40C6-8B48-BAAC21225E61}" type="parTrans" cxnId="{D10088A1-9D9E-4877-A669-7D8557C80095}">
      <dgm:prSet/>
      <dgm:spPr/>
      <dgm:t>
        <a:bodyPr/>
        <a:lstStyle/>
        <a:p>
          <a:endParaRPr lang="tr-TR" sz="2000">
            <a:solidFill>
              <a:schemeClr val="tx1"/>
            </a:solidFill>
          </a:endParaRPr>
        </a:p>
      </dgm:t>
    </dgm:pt>
    <dgm:pt modelId="{04110DFB-1E8C-4654-AD9A-CEA85B358CF6}" type="sibTrans" cxnId="{D10088A1-9D9E-4877-A669-7D8557C80095}">
      <dgm:prSet/>
      <dgm:spPr/>
      <dgm:t>
        <a:bodyPr/>
        <a:lstStyle/>
        <a:p>
          <a:endParaRPr lang="tr-TR" sz="2000">
            <a:solidFill>
              <a:schemeClr val="tx1"/>
            </a:solidFill>
          </a:endParaRPr>
        </a:p>
      </dgm:t>
    </dgm:pt>
    <dgm:pt modelId="{610D748E-3A81-4433-8DAE-2BF84A2AB20D}">
      <dgm:prSet phldrT="[Metin]" custT="1"/>
      <dgm:spPr/>
      <dgm:t>
        <a:bodyPr/>
        <a:lstStyle/>
        <a:p>
          <a:r>
            <a:rPr lang="tr-TR" sz="4000" dirty="0" smtClean="0"/>
            <a:t>NİHAİ DEĞERLENDİRME</a:t>
          </a:r>
          <a:endParaRPr lang="tr-TR" sz="4000" dirty="0"/>
        </a:p>
      </dgm:t>
    </dgm:pt>
    <dgm:pt modelId="{F605F850-A867-4873-85BF-1C5854F55F48}" type="parTrans" cxnId="{DABD7351-28BF-46F5-A75F-CB7134DACFD1}">
      <dgm:prSet/>
      <dgm:spPr/>
      <dgm:t>
        <a:bodyPr/>
        <a:lstStyle/>
        <a:p>
          <a:endParaRPr lang="tr-TR" sz="2000">
            <a:solidFill>
              <a:schemeClr val="tx1"/>
            </a:solidFill>
          </a:endParaRPr>
        </a:p>
      </dgm:t>
    </dgm:pt>
    <dgm:pt modelId="{80C39306-E5FC-4A6A-91BE-DBCBA1248A01}" type="sibTrans" cxnId="{DABD7351-28BF-46F5-A75F-CB7134DACFD1}">
      <dgm:prSet/>
      <dgm:spPr/>
      <dgm:t>
        <a:bodyPr/>
        <a:lstStyle/>
        <a:p>
          <a:endParaRPr lang="tr-TR" sz="2000">
            <a:solidFill>
              <a:schemeClr val="tx1"/>
            </a:solidFill>
          </a:endParaRPr>
        </a:p>
      </dgm:t>
    </dgm:pt>
    <dgm:pt modelId="{AD79D4BE-2483-45BB-A3BB-497C61939613}" type="pres">
      <dgm:prSet presAssocID="{D84A04CE-C6CE-457A-BC6C-3361D8469DC6}" presName="Name0" presStyleCnt="0">
        <dgm:presLayoutVars>
          <dgm:chMax val="7"/>
          <dgm:chPref val="7"/>
          <dgm:dir/>
        </dgm:presLayoutVars>
      </dgm:prSet>
      <dgm:spPr/>
      <dgm:t>
        <a:bodyPr/>
        <a:lstStyle/>
        <a:p>
          <a:endParaRPr lang="tr-TR"/>
        </a:p>
      </dgm:t>
    </dgm:pt>
    <dgm:pt modelId="{BE474801-DEC8-439C-AC9F-FFD8362B6DFA}" type="pres">
      <dgm:prSet presAssocID="{D84A04CE-C6CE-457A-BC6C-3361D8469DC6}" presName="Name1" presStyleCnt="0"/>
      <dgm:spPr/>
      <dgm:t>
        <a:bodyPr/>
        <a:lstStyle/>
        <a:p>
          <a:endParaRPr lang="tr-TR"/>
        </a:p>
      </dgm:t>
    </dgm:pt>
    <dgm:pt modelId="{7E3D18C9-7A44-4FA9-86DE-37B349271962}" type="pres">
      <dgm:prSet presAssocID="{D84A04CE-C6CE-457A-BC6C-3361D8469DC6}" presName="cycle" presStyleCnt="0"/>
      <dgm:spPr/>
      <dgm:t>
        <a:bodyPr/>
        <a:lstStyle/>
        <a:p>
          <a:endParaRPr lang="tr-TR"/>
        </a:p>
      </dgm:t>
    </dgm:pt>
    <dgm:pt modelId="{8502CDD0-6567-48B8-BCA1-62DB8102377B}" type="pres">
      <dgm:prSet presAssocID="{D84A04CE-C6CE-457A-BC6C-3361D8469DC6}" presName="srcNode" presStyleLbl="node1" presStyleIdx="0" presStyleCnt="2"/>
      <dgm:spPr/>
      <dgm:t>
        <a:bodyPr/>
        <a:lstStyle/>
        <a:p>
          <a:endParaRPr lang="tr-TR"/>
        </a:p>
      </dgm:t>
    </dgm:pt>
    <dgm:pt modelId="{1350A059-E387-4439-963D-4E5E2027428B}" type="pres">
      <dgm:prSet presAssocID="{D84A04CE-C6CE-457A-BC6C-3361D8469DC6}" presName="conn" presStyleLbl="parChTrans1D2" presStyleIdx="0" presStyleCnt="1"/>
      <dgm:spPr/>
      <dgm:t>
        <a:bodyPr/>
        <a:lstStyle/>
        <a:p>
          <a:endParaRPr lang="tr-TR"/>
        </a:p>
      </dgm:t>
    </dgm:pt>
    <dgm:pt modelId="{00D26A32-9BCC-4245-A47B-C671B750D797}" type="pres">
      <dgm:prSet presAssocID="{D84A04CE-C6CE-457A-BC6C-3361D8469DC6}" presName="extraNode" presStyleLbl="node1" presStyleIdx="0" presStyleCnt="2"/>
      <dgm:spPr/>
      <dgm:t>
        <a:bodyPr/>
        <a:lstStyle/>
        <a:p>
          <a:endParaRPr lang="tr-TR"/>
        </a:p>
      </dgm:t>
    </dgm:pt>
    <dgm:pt modelId="{4B04BC12-8565-44F1-A36F-17686CE25D13}" type="pres">
      <dgm:prSet presAssocID="{D84A04CE-C6CE-457A-BC6C-3361D8469DC6}" presName="dstNode" presStyleLbl="node1" presStyleIdx="0" presStyleCnt="2"/>
      <dgm:spPr/>
      <dgm:t>
        <a:bodyPr/>
        <a:lstStyle/>
        <a:p>
          <a:endParaRPr lang="tr-TR"/>
        </a:p>
      </dgm:t>
    </dgm:pt>
    <dgm:pt modelId="{ACE40227-B389-4C8A-9EC5-C7195CEF8C5E}" type="pres">
      <dgm:prSet presAssocID="{59D0C545-9037-475F-85E7-3F4C639FCDC6}" presName="text_1" presStyleLbl="node1" presStyleIdx="0" presStyleCnt="2">
        <dgm:presLayoutVars>
          <dgm:bulletEnabled val="1"/>
        </dgm:presLayoutVars>
      </dgm:prSet>
      <dgm:spPr/>
      <dgm:t>
        <a:bodyPr/>
        <a:lstStyle/>
        <a:p>
          <a:endParaRPr lang="tr-TR"/>
        </a:p>
      </dgm:t>
    </dgm:pt>
    <dgm:pt modelId="{A5FD51C3-BDD7-4547-95BC-E27158FF5A52}" type="pres">
      <dgm:prSet presAssocID="{59D0C545-9037-475F-85E7-3F4C639FCDC6}" presName="accent_1" presStyleCnt="0"/>
      <dgm:spPr/>
      <dgm:t>
        <a:bodyPr/>
        <a:lstStyle/>
        <a:p>
          <a:endParaRPr lang="tr-TR"/>
        </a:p>
      </dgm:t>
    </dgm:pt>
    <dgm:pt modelId="{1E4D2561-D737-47A7-88A2-D262BF1A4E03}" type="pres">
      <dgm:prSet presAssocID="{59D0C545-9037-475F-85E7-3F4C639FCDC6}" presName="accentRepeatNode" presStyleLbl="solidFgAcc1" presStyleIdx="0" presStyleCnt="2"/>
      <dgm:spPr/>
      <dgm:t>
        <a:bodyPr/>
        <a:lstStyle/>
        <a:p>
          <a:endParaRPr lang="tr-TR"/>
        </a:p>
      </dgm:t>
    </dgm:pt>
    <dgm:pt modelId="{731A9DF7-8C25-4B0C-A9DF-721171A31B1A}" type="pres">
      <dgm:prSet presAssocID="{610D748E-3A81-4433-8DAE-2BF84A2AB20D}" presName="text_2" presStyleLbl="node1" presStyleIdx="1" presStyleCnt="2">
        <dgm:presLayoutVars>
          <dgm:bulletEnabled val="1"/>
        </dgm:presLayoutVars>
      </dgm:prSet>
      <dgm:spPr/>
      <dgm:t>
        <a:bodyPr/>
        <a:lstStyle/>
        <a:p>
          <a:endParaRPr lang="tr-TR"/>
        </a:p>
      </dgm:t>
    </dgm:pt>
    <dgm:pt modelId="{CEFFD6CD-BD55-44CC-8C78-D2A79ACD5FF9}" type="pres">
      <dgm:prSet presAssocID="{610D748E-3A81-4433-8DAE-2BF84A2AB20D}" presName="accent_2" presStyleCnt="0"/>
      <dgm:spPr/>
      <dgm:t>
        <a:bodyPr/>
        <a:lstStyle/>
        <a:p>
          <a:endParaRPr lang="tr-TR"/>
        </a:p>
      </dgm:t>
    </dgm:pt>
    <dgm:pt modelId="{818FDC0A-5C4C-4439-B48C-A2BF07EE83A8}" type="pres">
      <dgm:prSet presAssocID="{610D748E-3A81-4433-8DAE-2BF84A2AB20D}" presName="accentRepeatNode" presStyleLbl="solidFgAcc1" presStyleIdx="1" presStyleCnt="2"/>
      <dgm:spPr/>
      <dgm:t>
        <a:bodyPr/>
        <a:lstStyle/>
        <a:p>
          <a:endParaRPr lang="tr-TR"/>
        </a:p>
      </dgm:t>
    </dgm:pt>
  </dgm:ptLst>
  <dgm:cxnLst>
    <dgm:cxn modelId="{6C8D055F-E6C0-4080-8CB8-5B16341FE656}" type="presOf" srcId="{59D0C545-9037-475F-85E7-3F4C639FCDC6}" destId="{ACE40227-B389-4C8A-9EC5-C7195CEF8C5E}" srcOrd="0" destOrd="0" presId="urn:microsoft.com/office/officeart/2008/layout/VerticalCurvedList"/>
    <dgm:cxn modelId="{F00DA895-DC7D-4B10-AA85-9564B536D443}" type="presOf" srcId="{04110DFB-1E8C-4654-AD9A-CEA85B358CF6}" destId="{1350A059-E387-4439-963D-4E5E2027428B}" srcOrd="0" destOrd="0" presId="urn:microsoft.com/office/officeart/2008/layout/VerticalCurvedList"/>
    <dgm:cxn modelId="{D10088A1-9D9E-4877-A669-7D8557C80095}" srcId="{D84A04CE-C6CE-457A-BC6C-3361D8469DC6}" destId="{59D0C545-9037-475F-85E7-3F4C639FCDC6}" srcOrd="0" destOrd="0" parTransId="{7C8DF49D-B413-40C6-8B48-BAAC21225E61}" sibTransId="{04110DFB-1E8C-4654-AD9A-CEA85B358CF6}"/>
    <dgm:cxn modelId="{DABD7351-28BF-46F5-A75F-CB7134DACFD1}" srcId="{D84A04CE-C6CE-457A-BC6C-3361D8469DC6}" destId="{610D748E-3A81-4433-8DAE-2BF84A2AB20D}" srcOrd="1" destOrd="0" parTransId="{F605F850-A867-4873-85BF-1C5854F55F48}" sibTransId="{80C39306-E5FC-4A6A-91BE-DBCBA1248A01}"/>
    <dgm:cxn modelId="{8F7BEBA1-D932-4E04-87C8-F1EE597A07EB}" type="presOf" srcId="{610D748E-3A81-4433-8DAE-2BF84A2AB20D}" destId="{731A9DF7-8C25-4B0C-A9DF-721171A31B1A}" srcOrd="0" destOrd="0" presId="urn:microsoft.com/office/officeart/2008/layout/VerticalCurvedList"/>
    <dgm:cxn modelId="{94FF380A-B852-4DD5-8A5C-EDD0DB72C90B}" type="presOf" srcId="{D84A04CE-C6CE-457A-BC6C-3361D8469DC6}" destId="{AD79D4BE-2483-45BB-A3BB-497C61939613}" srcOrd="0" destOrd="0" presId="urn:microsoft.com/office/officeart/2008/layout/VerticalCurvedList"/>
    <dgm:cxn modelId="{C51EF0C5-7269-48CD-9AAA-A02FB254A292}" type="presParOf" srcId="{AD79D4BE-2483-45BB-A3BB-497C61939613}" destId="{BE474801-DEC8-439C-AC9F-FFD8362B6DFA}" srcOrd="0" destOrd="0" presId="urn:microsoft.com/office/officeart/2008/layout/VerticalCurvedList"/>
    <dgm:cxn modelId="{4C8F18B6-6053-4C11-BA14-992B12942275}" type="presParOf" srcId="{BE474801-DEC8-439C-AC9F-FFD8362B6DFA}" destId="{7E3D18C9-7A44-4FA9-86DE-37B349271962}" srcOrd="0" destOrd="0" presId="urn:microsoft.com/office/officeart/2008/layout/VerticalCurvedList"/>
    <dgm:cxn modelId="{A15ED775-A71F-478C-A08C-9C84AB07B98E}" type="presParOf" srcId="{7E3D18C9-7A44-4FA9-86DE-37B349271962}" destId="{8502CDD0-6567-48B8-BCA1-62DB8102377B}" srcOrd="0" destOrd="0" presId="urn:microsoft.com/office/officeart/2008/layout/VerticalCurvedList"/>
    <dgm:cxn modelId="{5EE7BA2C-2C9B-487A-B74D-C6E5C6CCE7C0}" type="presParOf" srcId="{7E3D18C9-7A44-4FA9-86DE-37B349271962}" destId="{1350A059-E387-4439-963D-4E5E2027428B}" srcOrd="1" destOrd="0" presId="urn:microsoft.com/office/officeart/2008/layout/VerticalCurvedList"/>
    <dgm:cxn modelId="{911C3475-EEB7-469D-BD86-EEE465078BE0}" type="presParOf" srcId="{7E3D18C9-7A44-4FA9-86DE-37B349271962}" destId="{00D26A32-9BCC-4245-A47B-C671B750D797}" srcOrd="2" destOrd="0" presId="urn:microsoft.com/office/officeart/2008/layout/VerticalCurvedList"/>
    <dgm:cxn modelId="{0AC48825-711B-4FFF-9A8E-F9596C6C9383}" type="presParOf" srcId="{7E3D18C9-7A44-4FA9-86DE-37B349271962}" destId="{4B04BC12-8565-44F1-A36F-17686CE25D13}" srcOrd="3" destOrd="0" presId="urn:microsoft.com/office/officeart/2008/layout/VerticalCurvedList"/>
    <dgm:cxn modelId="{93D58988-C3E0-49B5-8BAE-B5F8D29E06D8}" type="presParOf" srcId="{BE474801-DEC8-439C-AC9F-FFD8362B6DFA}" destId="{ACE40227-B389-4C8A-9EC5-C7195CEF8C5E}" srcOrd="1" destOrd="0" presId="urn:microsoft.com/office/officeart/2008/layout/VerticalCurvedList"/>
    <dgm:cxn modelId="{EFA8FAF4-D633-4D7A-86DC-55C48CDEA02E}" type="presParOf" srcId="{BE474801-DEC8-439C-AC9F-FFD8362B6DFA}" destId="{A5FD51C3-BDD7-4547-95BC-E27158FF5A52}" srcOrd="2" destOrd="0" presId="urn:microsoft.com/office/officeart/2008/layout/VerticalCurvedList"/>
    <dgm:cxn modelId="{C90AFFD3-5631-4BF8-A3E3-3ED05A65AC30}" type="presParOf" srcId="{A5FD51C3-BDD7-4547-95BC-E27158FF5A52}" destId="{1E4D2561-D737-47A7-88A2-D262BF1A4E03}" srcOrd="0" destOrd="0" presId="urn:microsoft.com/office/officeart/2008/layout/VerticalCurvedList"/>
    <dgm:cxn modelId="{35EEF87B-9819-4895-AA5B-FC8A8B973B28}" type="presParOf" srcId="{BE474801-DEC8-439C-AC9F-FFD8362B6DFA}" destId="{731A9DF7-8C25-4B0C-A9DF-721171A31B1A}" srcOrd="3" destOrd="0" presId="urn:microsoft.com/office/officeart/2008/layout/VerticalCurvedList"/>
    <dgm:cxn modelId="{DC6A405A-71E1-4639-816C-87DA70643615}" type="presParOf" srcId="{BE474801-DEC8-439C-AC9F-FFD8362B6DFA}" destId="{CEFFD6CD-BD55-44CC-8C78-D2A79ACD5FF9}" srcOrd="4" destOrd="0" presId="urn:microsoft.com/office/officeart/2008/layout/VerticalCurvedList"/>
    <dgm:cxn modelId="{1D754A9F-D30D-4D37-BBD6-C87A617DDC86}" type="presParOf" srcId="{CEFFD6CD-BD55-44CC-8C78-D2A79ACD5FF9}" destId="{818FDC0A-5C4C-4439-B48C-A2BF07EE83A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86F6CBB-E870-4BD9-8804-FFD8A1CADC3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tr-TR"/>
        </a:p>
      </dgm:t>
    </dgm:pt>
    <dgm:pt modelId="{1B81D24F-CB17-44F8-B7F7-2EEAD07F92A1}">
      <dgm:prSet custT="1"/>
      <dgm:spPr/>
      <dgm:t>
        <a:bodyPr/>
        <a:lstStyle/>
        <a:p>
          <a:pPr rtl="0"/>
          <a:r>
            <a:rPr lang="tr-TR" sz="1600" smtClean="0"/>
            <a:t>Teknik destek faaliyetinin tamamlanmasını müteakip yararlanıcı, </a:t>
          </a:r>
          <a:r>
            <a:rPr lang="tr-TR" sz="1600" b="1" smtClean="0"/>
            <a:t>en geç 30 (otuz) gün</a:t>
          </a:r>
          <a:r>
            <a:rPr lang="tr-TR" sz="1600" smtClean="0"/>
            <a:t> içerisinde </a:t>
          </a:r>
          <a:r>
            <a:rPr lang="tr-TR" sz="1600" b="1" smtClean="0"/>
            <a:t>nihai raporunu, </a:t>
          </a:r>
          <a:r>
            <a:rPr lang="tr-TR" sz="1600" smtClean="0"/>
            <a:t>eğitim içeren başvurularda da rapora ek olarak eğitim katılımcı listesini ve eğitim değerlendirme anketini, danışmanlık içeren başvurularda danışmanlık katılımcı listesi, danışmanlık bilgi formu ve danışmanlık değerlendirme anketini nihai raporun eki olarak Ajansa sunar.</a:t>
          </a:r>
          <a:endParaRPr lang="tr-TR" sz="1600" dirty="0"/>
        </a:p>
      </dgm:t>
    </dgm:pt>
    <dgm:pt modelId="{F2FDB0A8-0C93-45EF-9D53-D71743AE3E07}" type="parTrans" cxnId="{CB1AE15D-5219-4652-9ECE-5AD2D6118659}">
      <dgm:prSet/>
      <dgm:spPr/>
      <dgm:t>
        <a:bodyPr/>
        <a:lstStyle/>
        <a:p>
          <a:endParaRPr lang="tr-TR" sz="1600"/>
        </a:p>
      </dgm:t>
    </dgm:pt>
    <dgm:pt modelId="{8AE2457B-4F9C-4869-B10E-41DB829F1415}" type="sibTrans" cxnId="{CB1AE15D-5219-4652-9ECE-5AD2D6118659}">
      <dgm:prSet/>
      <dgm:spPr/>
      <dgm:t>
        <a:bodyPr/>
        <a:lstStyle/>
        <a:p>
          <a:endParaRPr lang="tr-TR" sz="1600"/>
        </a:p>
      </dgm:t>
    </dgm:pt>
    <dgm:pt modelId="{52ADBD86-9220-4356-8B94-B39B7C3125D2}">
      <dgm:prSet custT="1"/>
      <dgm:spPr/>
      <dgm:t>
        <a:bodyPr/>
        <a:lstStyle/>
        <a:p>
          <a:pPr algn="just" rtl="0"/>
          <a:r>
            <a:rPr lang="tr-TR" sz="1600" smtClean="0"/>
            <a:t>Teknik destek kapsamında kullanılan </a:t>
          </a:r>
          <a:r>
            <a:rPr lang="tr-TR" sz="1600" b="1" smtClean="0"/>
            <a:t>eğitim dokümanlarının dijital ve basılı kopyaları, eğitim sonunda verilen sertifikanın bir örneği, eğitim sırasında çekilen fotoğrafların ve videoların dijital kopyaları ve Ajans tarafından talep edilen ilave bilgi ve belgeler</a:t>
          </a:r>
          <a:r>
            <a:rPr lang="tr-TR" sz="1600" smtClean="0"/>
            <a:t> Ajansa sunulmalıdır.</a:t>
          </a:r>
          <a:endParaRPr lang="tr-TR" sz="1600" dirty="0"/>
        </a:p>
      </dgm:t>
    </dgm:pt>
    <dgm:pt modelId="{30E9123C-30EE-4640-898C-CF0A3A4E9A3E}" type="parTrans" cxnId="{E083523C-0114-4E3F-9888-76534253C582}">
      <dgm:prSet/>
      <dgm:spPr/>
      <dgm:t>
        <a:bodyPr/>
        <a:lstStyle/>
        <a:p>
          <a:endParaRPr lang="tr-TR" sz="1600"/>
        </a:p>
      </dgm:t>
    </dgm:pt>
    <dgm:pt modelId="{A2527FF3-CDBA-4F05-995C-E6A632E784DB}" type="sibTrans" cxnId="{E083523C-0114-4E3F-9888-76534253C582}">
      <dgm:prSet/>
      <dgm:spPr/>
      <dgm:t>
        <a:bodyPr/>
        <a:lstStyle/>
        <a:p>
          <a:endParaRPr lang="tr-TR" sz="1600"/>
        </a:p>
      </dgm:t>
    </dgm:pt>
    <dgm:pt modelId="{11BFA9AA-F293-4741-A445-3D64BE02F6D4}">
      <dgm:prSet custT="1"/>
      <dgm:spPr/>
      <dgm:t>
        <a:bodyPr/>
        <a:lstStyle/>
        <a:p>
          <a:pPr algn="just" rtl="0"/>
          <a:r>
            <a:rPr lang="tr-TR" sz="1600" dirty="0" smtClean="0"/>
            <a:t>Yararlanıcılar, ortakları ve yükleniciler, hizmet ve sarf malzemesi alımı faaliyetlerinde Batı Karadeniz Kalkınma Ajansı’nın sağladığı teknik desteği ve Sanayi ve Teknoloji Bakanlığının genel koordinasyonunu görünür kılmak ve tanıtmak için, Ajansın internet sitesinde (</a:t>
          </a:r>
          <a:r>
            <a:rPr lang="tr-TR" sz="1600" dirty="0" smtClean="0">
              <a:hlinkClick xmlns:r="http://schemas.openxmlformats.org/officeDocument/2006/relationships" r:id="rId1"/>
            </a:rPr>
            <a:t>www.bakka.gov.tr</a:t>
          </a:r>
          <a:r>
            <a:rPr lang="tr-TR" sz="1600" dirty="0" smtClean="0"/>
            <a:t>) yayımlanan “Tanınırlık ve Görünürlük </a:t>
          </a:r>
          <a:r>
            <a:rPr lang="tr-TR" sz="1600" dirty="0" err="1" smtClean="0"/>
            <a:t>Rehberi”ne</a:t>
          </a:r>
          <a:r>
            <a:rPr lang="tr-TR" sz="1600" dirty="0" smtClean="0"/>
            <a:t> uygun olarak gerekli önlemleri alır. </a:t>
          </a:r>
          <a:endParaRPr lang="tr-TR" sz="1600" dirty="0"/>
        </a:p>
      </dgm:t>
    </dgm:pt>
    <dgm:pt modelId="{0E7E9A77-2CDB-488A-8EBD-A5343CCDD0DA}" type="parTrans" cxnId="{D9CC9183-6ABE-4D41-A193-3DCCA1AF0151}">
      <dgm:prSet/>
      <dgm:spPr/>
      <dgm:t>
        <a:bodyPr/>
        <a:lstStyle/>
        <a:p>
          <a:endParaRPr lang="tr-TR" sz="1600"/>
        </a:p>
      </dgm:t>
    </dgm:pt>
    <dgm:pt modelId="{158B3965-C260-4DC2-8273-F571AA79B815}" type="sibTrans" cxnId="{D9CC9183-6ABE-4D41-A193-3DCCA1AF0151}">
      <dgm:prSet/>
      <dgm:spPr/>
      <dgm:t>
        <a:bodyPr/>
        <a:lstStyle/>
        <a:p>
          <a:endParaRPr lang="tr-TR" sz="1600"/>
        </a:p>
      </dgm:t>
    </dgm:pt>
    <dgm:pt modelId="{706C7A0C-4DEA-4593-9097-CCC4E4B34AA1}" type="pres">
      <dgm:prSet presAssocID="{A86F6CBB-E870-4BD9-8804-FFD8A1CADC35}" presName="linear" presStyleCnt="0">
        <dgm:presLayoutVars>
          <dgm:animLvl val="lvl"/>
          <dgm:resizeHandles val="exact"/>
        </dgm:presLayoutVars>
      </dgm:prSet>
      <dgm:spPr/>
      <dgm:t>
        <a:bodyPr/>
        <a:lstStyle/>
        <a:p>
          <a:endParaRPr lang="tr-TR"/>
        </a:p>
      </dgm:t>
    </dgm:pt>
    <dgm:pt modelId="{D8A5B12D-A3E8-4346-87E1-FBAD868E38C0}" type="pres">
      <dgm:prSet presAssocID="{1B81D24F-CB17-44F8-B7F7-2EEAD07F92A1}" presName="parentText" presStyleLbl="node1" presStyleIdx="0" presStyleCnt="3">
        <dgm:presLayoutVars>
          <dgm:chMax val="0"/>
          <dgm:bulletEnabled val="1"/>
        </dgm:presLayoutVars>
      </dgm:prSet>
      <dgm:spPr/>
      <dgm:t>
        <a:bodyPr/>
        <a:lstStyle/>
        <a:p>
          <a:endParaRPr lang="tr-TR"/>
        </a:p>
      </dgm:t>
    </dgm:pt>
    <dgm:pt modelId="{CF31B910-569E-496E-A70B-16B97389DC54}" type="pres">
      <dgm:prSet presAssocID="{8AE2457B-4F9C-4869-B10E-41DB829F1415}" presName="spacer" presStyleCnt="0"/>
      <dgm:spPr/>
      <dgm:t>
        <a:bodyPr/>
        <a:lstStyle/>
        <a:p>
          <a:endParaRPr lang="tr-TR"/>
        </a:p>
      </dgm:t>
    </dgm:pt>
    <dgm:pt modelId="{36923CD1-5645-467A-ACCC-B67D6A93CF7F}" type="pres">
      <dgm:prSet presAssocID="{52ADBD86-9220-4356-8B94-B39B7C3125D2}" presName="parentText" presStyleLbl="node1" presStyleIdx="1" presStyleCnt="3">
        <dgm:presLayoutVars>
          <dgm:chMax val="0"/>
          <dgm:bulletEnabled val="1"/>
        </dgm:presLayoutVars>
      </dgm:prSet>
      <dgm:spPr/>
      <dgm:t>
        <a:bodyPr/>
        <a:lstStyle/>
        <a:p>
          <a:endParaRPr lang="tr-TR"/>
        </a:p>
      </dgm:t>
    </dgm:pt>
    <dgm:pt modelId="{F315CB11-D1C1-435D-84E2-6CA698888FE7}" type="pres">
      <dgm:prSet presAssocID="{A2527FF3-CDBA-4F05-995C-E6A632E784DB}" presName="spacer" presStyleCnt="0"/>
      <dgm:spPr/>
      <dgm:t>
        <a:bodyPr/>
        <a:lstStyle/>
        <a:p>
          <a:endParaRPr lang="tr-TR"/>
        </a:p>
      </dgm:t>
    </dgm:pt>
    <dgm:pt modelId="{E4923397-9A6E-4DC3-8D4F-A7065B62517A}" type="pres">
      <dgm:prSet presAssocID="{11BFA9AA-F293-4741-A445-3D64BE02F6D4}" presName="parentText" presStyleLbl="node1" presStyleIdx="2" presStyleCnt="3" custScaleY="76872">
        <dgm:presLayoutVars>
          <dgm:chMax val="0"/>
          <dgm:bulletEnabled val="1"/>
        </dgm:presLayoutVars>
      </dgm:prSet>
      <dgm:spPr/>
      <dgm:t>
        <a:bodyPr/>
        <a:lstStyle/>
        <a:p>
          <a:endParaRPr lang="tr-TR"/>
        </a:p>
      </dgm:t>
    </dgm:pt>
  </dgm:ptLst>
  <dgm:cxnLst>
    <dgm:cxn modelId="{D9CC9183-6ABE-4D41-A193-3DCCA1AF0151}" srcId="{A86F6CBB-E870-4BD9-8804-FFD8A1CADC35}" destId="{11BFA9AA-F293-4741-A445-3D64BE02F6D4}" srcOrd="2" destOrd="0" parTransId="{0E7E9A77-2CDB-488A-8EBD-A5343CCDD0DA}" sibTransId="{158B3965-C260-4DC2-8273-F571AA79B815}"/>
    <dgm:cxn modelId="{875429DD-50DE-4068-934C-03D3C01BA4A1}" type="presOf" srcId="{A86F6CBB-E870-4BD9-8804-FFD8A1CADC35}" destId="{706C7A0C-4DEA-4593-9097-CCC4E4B34AA1}" srcOrd="0" destOrd="0" presId="urn:microsoft.com/office/officeart/2005/8/layout/vList2"/>
    <dgm:cxn modelId="{B102DC0A-F0AB-4DE4-A9F8-9C6A2E4C5233}" type="presOf" srcId="{52ADBD86-9220-4356-8B94-B39B7C3125D2}" destId="{36923CD1-5645-467A-ACCC-B67D6A93CF7F}" srcOrd="0" destOrd="0" presId="urn:microsoft.com/office/officeart/2005/8/layout/vList2"/>
    <dgm:cxn modelId="{C311BB7D-4B2F-4C93-8B5A-ADBB9A748474}" type="presOf" srcId="{11BFA9AA-F293-4741-A445-3D64BE02F6D4}" destId="{E4923397-9A6E-4DC3-8D4F-A7065B62517A}" srcOrd="0" destOrd="0" presId="urn:microsoft.com/office/officeart/2005/8/layout/vList2"/>
    <dgm:cxn modelId="{E083523C-0114-4E3F-9888-76534253C582}" srcId="{A86F6CBB-E870-4BD9-8804-FFD8A1CADC35}" destId="{52ADBD86-9220-4356-8B94-B39B7C3125D2}" srcOrd="1" destOrd="0" parTransId="{30E9123C-30EE-4640-898C-CF0A3A4E9A3E}" sibTransId="{A2527FF3-CDBA-4F05-995C-E6A632E784DB}"/>
    <dgm:cxn modelId="{CB1AE15D-5219-4652-9ECE-5AD2D6118659}" srcId="{A86F6CBB-E870-4BD9-8804-FFD8A1CADC35}" destId="{1B81D24F-CB17-44F8-B7F7-2EEAD07F92A1}" srcOrd="0" destOrd="0" parTransId="{F2FDB0A8-0C93-45EF-9D53-D71743AE3E07}" sibTransId="{8AE2457B-4F9C-4869-B10E-41DB829F1415}"/>
    <dgm:cxn modelId="{DA8C722E-B790-41F6-B1B9-7FF885C0CFB4}" type="presOf" srcId="{1B81D24F-CB17-44F8-B7F7-2EEAD07F92A1}" destId="{D8A5B12D-A3E8-4346-87E1-FBAD868E38C0}" srcOrd="0" destOrd="0" presId="urn:microsoft.com/office/officeart/2005/8/layout/vList2"/>
    <dgm:cxn modelId="{6F9861BA-4089-4384-82D7-B5C9BA1D1632}" type="presParOf" srcId="{706C7A0C-4DEA-4593-9097-CCC4E4B34AA1}" destId="{D8A5B12D-A3E8-4346-87E1-FBAD868E38C0}" srcOrd="0" destOrd="0" presId="urn:microsoft.com/office/officeart/2005/8/layout/vList2"/>
    <dgm:cxn modelId="{D7EF5024-14F7-4338-AE23-C2A351A56561}" type="presParOf" srcId="{706C7A0C-4DEA-4593-9097-CCC4E4B34AA1}" destId="{CF31B910-569E-496E-A70B-16B97389DC54}" srcOrd="1" destOrd="0" presId="urn:microsoft.com/office/officeart/2005/8/layout/vList2"/>
    <dgm:cxn modelId="{7DC7EAE1-46F4-4F3F-98ED-CD5BF726A127}" type="presParOf" srcId="{706C7A0C-4DEA-4593-9097-CCC4E4B34AA1}" destId="{36923CD1-5645-467A-ACCC-B67D6A93CF7F}" srcOrd="2" destOrd="0" presId="urn:microsoft.com/office/officeart/2005/8/layout/vList2"/>
    <dgm:cxn modelId="{79CADC14-58C0-4282-9877-678635F9AA51}" type="presParOf" srcId="{706C7A0C-4DEA-4593-9097-CCC4E4B34AA1}" destId="{F315CB11-D1C1-435D-84E2-6CA698888FE7}" srcOrd="3" destOrd="0" presId="urn:microsoft.com/office/officeart/2005/8/layout/vList2"/>
    <dgm:cxn modelId="{AEAC528E-04FC-4E0F-ACDC-8F1EE898441D}" type="presParOf" srcId="{706C7A0C-4DEA-4593-9097-CCC4E4B34AA1}" destId="{E4923397-9A6E-4DC3-8D4F-A7065B62517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1F06966-C8C9-4F09-9260-D4A2259E83F8}" type="doc">
      <dgm:prSet loTypeId="urn:microsoft.com/office/officeart/2008/layout/VerticalAccentList" loCatId="list" qsTypeId="urn:microsoft.com/office/officeart/2005/8/quickstyle/simple1" qsCatId="simple" csTypeId="urn:microsoft.com/office/officeart/2005/8/colors/accent4_4" csCatId="accent4" phldr="1"/>
      <dgm:spPr/>
      <dgm:t>
        <a:bodyPr/>
        <a:lstStyle/>
        <a:p>
          <a:endParaRPr lang="tr-TR"/>
        </a:p>
      </dgm:t>
    </dgm:pt>
    <dgm:pt modelId="{A5B4F8DE-DDCE-4F61-85BA-CD4D53936B20}">
      <dgm:prSet phldrT="[Metin]" custT="1"/>
      <dgm:spPr/>
      <dgm:t>
        <a:bodyPr/>
        <a:lstStyle/>
        <a:p>
          <a:pPr algn="just"/>
          <a:r>
            <a:rPr lang="tr-TR" sz="1800" dirty="0" smtClean="0"/>
            <a:t>Başvuru rehberinde teknik destek programına uygun olabilecek projelere ilişkin örnekler verilmiş olup başvurulabilecek konular bunlarla sınırlı değildir. </a:t>
          </a:r>
          <a:endParaRPr lang="tr-TR" sz="1800" dirty="0"/>
        </a:p>
      </dgm:t>
    </dgm:pt>
    <dgm:pt modelId="{F714797A-3C45-4BCD-9437-FB954C5519E4}" type="parTrans" cxnId="{C246CF97-1CB7-44C1-BD4C-3011DCD6D8C9}">
      <dgm:prSet/>
      <dgm:spPr/>
      <dgm:t>
        <a:bodyPr/>
        <a:lstStyle/>
        <a:p>
          <a:endParaRPr lang="tr-TR" sz="2000"/>
        </a:p>
      </dgm:t>
    </dgm:pt>
    <dgm:pt modelId="{A6C56BA4-E2FE-4D01-B214-DBE81DECB3FC}" type="sibTrans" cxnId="{C246CF97-1CB7-44C1-BD4C-3011DCD6D8C9}">
      <dgm:prSet/>
      <dgm:spPr/>
      <dgm:t>
        <a:bodyPr/>
        <a:lstStyle/>
        <a:p>
          <a:endParaRPr lang="tr-TR" sz="2000"/>
        </a:p>
      </dgm:t>
    </dgm:pt>
    <dgm:pt modelId="{CCAFC14A-91FD-4591-8FA5-8D75ECC20690}">
      <dgm:prSet phldrT="[Metin]" custT="1"/>
      <dgm:spPr/>
      <dgm:t>
        <a:bodyPr/>
        <a:lstStyle/>
        <a:p>
          <a:pPr algn="just"/>
          <a:r>
            <a:rPr lang="tr-TR" sz="1800" dirty="0" smtClean="0"/>
            <a:t>Sunulan proje teklifinin proje örnekleri arasında tanımlanmış olması puanlama kriterlerinden bağımsız projenin başarılı değerlendirileceği anlamına gelmemektedir. </a:t>
          </a:r>
          <a:endParaRPr lang="tr-TR" sz="1800" b="1" u="sng" dirty="0"/>
        </a:p>
      </dgm:t>
    </dgm:pt>
    <dgm:pt modelId="{AEF2DFDE-BAD3-46A1-97A5-42B1F94D0FBB}" type="parTrans" cxnId="{3CDC00CC-98D4-4830-A09C-DEA8B26DA4C4}">
      <dgm:prSet/>
      <dgm:spPr/>
      <dgm:t>
        <a:bodyPr/>
        <a:lstStyle/>
        <a:p>
          <a:endParaRPr lang="tr-TR"/>
        </a:p>
      </dgm:t>
    </dgm:pt>
    <dgm:pt modelId="{E944546B-E010-4A5A-BBE3-7086F7948694}" type="sibTrans" cxnId="{3CDC00CC-98D4-4830-A09C-DEA8B26DA4C4}">
      <dgm:prSet/>
      <dgm:spPr/>
      <dgm:t>
        <a:bodyPr/>
        <a:lstStyle/>
        <a:p>
          <a:endParaRPr lang="tr-TR"/>
        </a:p>
      </dgm:t>
    </dgm:pt>
    <dgm:pt modelId="{F52E6AA4-A778-4954-9ABD-5B35E8FA0110}">
      <dgm:prSet phldrT="[Metin]" custT="1"/>
      <dgm:spPr/>
      <dgm:t>
        <a:bodyPr/>
        <a:lstStyle/>
        <a:p>
          <a:pPr algn="just"/>
          <a:r>
            <a:rPr lang="tr-TR" sz="1800" smtClean="0"/>
            <a:t>Sunulan </a:t>
          </a:r>
          <a:r>
            <a:rPr lang="tr-TR" sz="1800" dirty="0" smtClean="0"/>
            <a:t>tekliflerin değerlendirme kriterlerine uygun tasarlanması gerekmektedir.</a:t>
          </a:r>
          <a:endParaRPr lang="tr-TR" sz="1800" b="1" u="sng" dirty="0"/>
        </a:p>
      </dgm:t>
    </dgm:pt>
    <dgm:pt modelId="{B8059251-B4B1-4CE3-9D45-AB7A2620D085}" type="parTrans" cxnId="{A80DFDAC-9CA7-491C-8DED-757FF7A3AA42}">
      <dgm:prSet/>
      <dgm:spPr/>
      <dgm:t>
        <a:bodyPr/>
        <a:lstStyle/>
        <a:p>
          <a:endParaRPr lang="tr-TR"/>
        </a:p>
      </dgm:t>
    </dgm:pt>
    <dgm:pt modelId="{6B98D7B3-C9DF-4337-856B-6CF5F0D1CC55}" type="sibTrans" cxnId="{A80DFDAC-9CA7-491C-8DED-757FF7A3AA42}">
      <dgm:prSet/>
      <dgm:spPr/>
      <dgm:t>
        <a:bodyPr/>
        <a:lstStyle/>
        <a:p>
          <a:endParaRPr lang="tr-TR"/>
        </a:p>
      </dgm:t>
    </dgm:pt>
    <dgm:pt modelId="{02CBFBFF-6E2B-43DC-8BA6-45CD2BC35D6E}" type="pres">
      <dgm:prSet presAssocID="{61F06966-C8C9-4F09-9260-D4A2259E83F8}" presName="Name0" presStyleCnt="0">
        <dgm:presLayoutVars>
          <dgm:chMax/>
          <dgm:chPref/>
          <dgm:dir/>
        </dgm:presLayoutVars>
      </dgm:prSet>
      <dgm:spPr/>
      <dgm:t>
        <a:bodyPr/>
        <a:lstStyle/>
        <a:p>
          <a:endParaRPr lang="tr-TR"/>
        </a:p>
      </dgm:t>
    </dgm:pt>
    <dgm:pt modelId="{EB3E9E2C-2C03-4E49-8035-B111B967C831}" type="pres">
      <dgm:prSet presAssocID="{A5B4F8DE-DDCE-4F61-85BA-CD4D53936B20}" presName="parenttextcomposite" presStyleCnt="0"/>
      <dgm:spPr/>
      <dgm:t>
        <a:bodyPr/>
        <a:lstStyle/>
        <a:p>
          <a:endParaRPr lang="tr-TR"/>
        </a:p>
      </dgm:t>
    </dgm:pt>
    <dgm:pt modelId="{729D3414-A3A1-4329-B601-369E10A8EA16}" type="pres">
      <dgm:prSet presAssocID="{A5B4F8DE-DDCE-4F61-85BA-CD4D53936B20}" presName="parenttext" presStyleLbl="revTx" presStyleIdx="0" presStyleCnt="3" custScaleX="103217" custScaleY="137605" custLinFactNeighborX="0" custLinFactNeighborY="-50139">
        <dgm:presLayoutVars>
          <dgm:chMax/>
          <dgm:chPref val="2"/>
          <dgm:bulletEnabled val="1"/>
        </dgm:presLayoutVars>
      </dgm:prSet>
      <dgm:spPr/>
      <dgm:t>
        <a:bodyPr/>
        <a:lstStyle/>
        <a:p>
          <a:endParaRPr lang="tr-TR"/>
        </a:p>
      </dgm:t>
    </dgm:pt>
    <dgm:pt modelId="{DAF50B6A-D310-44C6-A20F-A07C79DBF278}" type="pres">
      <dgm:prSet presAssocID="{A5B4F8DE-DDCE-4F61-85BA-CD4D53936B20}" presName="parallelogramComposite" presStyleCnt="0"/>
      <dgm:spPr/>
      <dgm:t>
        <a:bodyPr/>
        <a:lstStyle/>
        <a:p>
          <a:endParaRPr lang="tr-TR"/>
        </a:p>
      </dgm:t>
    </dgm:pt>
    <dgm:pt modelId="{0DAD92E3-D67A-471F-827F-D0E612393E0B}" type="pres">
      <dgm:prSet presAssocID="{A5B4F8DE-DDCE-4F61-85BA-CD4D53936B20}" presName="parallelogram1" presStyleLbl="alignNode1" presStyleIdx="0" presStyleCnt="21" custLinFactY="-54770" custLinFactNeighborX="7663" custLinFactNeighborY="-100000"/>
      <dgm:spPr/>
      <dgm:t>
        <a:bodyPr/>
        <a:lstStyle/>
        <a:p>
          <a:endParaRPr lang="tr-TR"/>
        </a:p>
      </dgm:t>
    </dgm:pt>
    <dgm:pt modelId="{C97FEF9B-37E8-4726-BEE7-70BDAE17875A}" type="pres">
      <dgm:prSet presAssocID="{A5B4F8DE-DDCE-4F61-85BA-CD4D53936B20}" presName="parallelogram2" presStyleLbl="alignNode1" presStyleIdx="1" presStyleCnt="21" custLinFactY="-54770" custLinFactNeighborX="5707" custLinFactNeighborY="-100000"/>
      <dgm:spPr/>
      <dgm:t>
        <a:bodyPr/>
        <a:lstStyle/>
        <a:p>
          <a:endParaRPr lang="tr-TR"/>
        </a:p>
      </dgm:t>
    </dgm:pt>
    <dgm:pt modelId="{A65B2D9A-041D-46E3-9D50-7BB93EF6527C}" type="pres">
      <dgm:prSet presAssocID="{A5B4F8DE-DDCE-4F61-85BA-CD4D53936B20}" presName="parallelogram3" presStyleLbl="alignNode1" presStyleIdx="2" presStyleCnt="21" custLinFactY="-54770" custLinFactNeighborX="3751" custLinFactNeighborY="-100000"/>
      <dgm:spPr/>
      <dgm:t>
        <a:bodyPr/>
        <a:lstStyle/>
        <a:p>
          <a:endParaRPr lang="tr-TR"/>
        </a:p>
      </dgm:t>
    </dgm:pt>
    <dgm:pt modelId="{AE9F6E49-B54A-4E32-BEF0-76432BCEC926}" type="pres">
      <dgm:prSet presAssocID="{A5B4F8DE-DDCE-4F61-85BA-CD4D53936B20}" presName="parallelogram4" presStyleLbl="alignNode1" presStyleIdx="3" presStyleCnt="21" custLinFactY="-54770" custLinFactNeighborX="9785" custLinFactNeighborY="-100000"/>
      <dgm:spPr/>
      <dgm:t>
        <a:bodyPr/>
        <a:lstStyle/>
        <a:p>
          <a:endParaRPr lang="tr-TR"/>
        </a:p>
      </dgm:t>
    </dgm:pt>
    <dgm:pt modelId="{0A61ACFE-52B7-4A82-918A-C3E5A1858D99}" type="pres">
      <dgm:prSet presAssocID="{A5B4F8DE-DDCE-4F61-85BA-CD4D53936B20}" presName="parallelogram5" presStyleLbl="alignNode1" presStyleIdx="4" presStyleCnt="21" custLinFactY="-54770" custLinFactNeighborX="15820" custLinFactNeighborY="-100000"/>
      <dgm:spPr/>
      <dgm:t>
        <a:bodyPr/>
        <a:lstStyle/>
        <a:p>
          <a:endParaRPr lang="tr-TR"/>
        </a:p>
      </dgm:t>
    </dgm:pt>
    <dgm:pt modelId="{956B5726-5938-40C3-8493-BC821022FA9C}" type="pres">
      <dgm:prSet presAssocID="{A5B4F8DE-DDCE-4F61-85BA-CD4D53936B20}" presName="parallelogram6" presStyleLbl="alignNode1" presStyleIdx="5" presStyleCnt="21" custLinFactY="-44779" custLinFactNeighborX="21855" custLinFactNeighborY="-100000"/>
      <dgm:spPr/>
      <dgm:t>
        <a:bodyPr/>
        <a:lstStyle/>
        <a:p>
          <a:endParaRPr lang="tr-TR"/>
        </a:p>
      </dgm:t>
    </dgm:pt>
    <dgm:pt modelId="{E6D8D213-EBE1-4C96-ADBC-4BE03A08ACF1}" type="pres">
      <dgm:prSet presAssocID="{A5B4F8DE-DDCE-4F61-85BA-CD4D53936B20}" presName="parallelogram7" presStyleLbl="alignNode1" presStyleIdx="6" presStyleCnt="21" custLinFactY="-44779" custLinFactNeighborX="27889" custLinFactNeighborY="-100000"/>
      <dgm:spPr/>
      <dgm:t>
        <a:bodyPr/>
        <a:lstStyle/>
        <a:p>
          <a:endParaRPr lang="tr-TR"/>
        </a:p>
      </dgm:t>
    </dgm:pt>
    <dgm:pt modelId="{7E825EC2-E314-43A6-9C11-96EDE3DC5ED8}" type="pres">
      <dgm:prSet presAssocID="{A6C56BA4-E2FE-4D01-B214-DBE81DECB3FC}" presName="sibTrans" presStyleCnt="0"/>
      <dgm:spPr/>
      <dgm:t>
        <a:bodyPr/>
        <a:lstStyle/>
        <a:p>
          <a:endParaRPr lang="tr-TR"/>
        </a:p>
      </dgm:t>
    </dgm:pt>
    <dgm:pt modelId="{20AA90DD-AB71-4B9B-86D6-406E9D08E3D1}" type="pres">
      <dgm:prSet presAssocID="{CCAFC14A-91FD-4591-8FA5-8D75ECC20690}" presName="parenttextcomposite" presStyleCnt="0"/>
      <dgm:spPr/>
    </dgm:pt>
    <dgm:pt modelId="{0891BE49-576F-487C-B0EF-6DF24C59C659}" type="pres">
      <dgm:prSet presAssocID="{CCAFC14A-91FD-4591-8FA5-8D75ECC20690}" presName="parenttext" presStyleLbl="revTx" presStyleIdx="1" presStyleCnt="3">
        <dgm:presLayoutVars>
          <dgm:chMax/>
          <dgm:chPref val="2"/>
          <dgm:bulletEnabled val="1"/>
        </dgm:presLayoutVars>
      </dgm:prSet>
      <dgm:spPr/>
      <dgm:t>
        <a:bodyPr/>
        <a:lstStyle/>
        <a:p>
          <a:endParaRPr lang="tr-TR"/>
        </a:p>
      </dgm:t>
    </dgm:pt>
    <dgm:pt modelId="{4163442F-0BEA-4573-9836-C739523FD940}" type="pres">
      <dgm:prSet presAssocID="{CCAFC14A-91FD-4591-8FA5-8D75ECC20690}" presName="parallelogramComposite" presStyleCnt="0"/>
      <dgm:spPr/>
    </dgm:pt>
    <dgm:pt modelId="{55705E9D-7DEE-4BFF-AB61-508E80C025E7}" type="pres">
      <dgm:prSet presAssocID="{CCAFC14A-91FD-4591-8FA5-8D75ECC20690}" presName="parallelogram1" presStyleLbl="alignNode1" presStyleIdx="7" presStyleCnt="21"/>
      <dgm:spPr/>
    </dgm:pt>
    <dgm:pt modelId="{0B8B2E34-8853-4860-BE42-1857563F96C1}" type="pres">
      <dgm:prSet presAssocID="{CCAFC14A-91FD-4591-8FA5-8D75ECC20690}" presName="parallelogram2" presStyleLbl="alignNode1" presStyleIdx="8" presStyleCnt="21"/>
      <dgm:spPr/>
    </dgm:pt>
    <dgm:pt modelId="{5373ABCE-AAB2-430A-94F8-92340B1F1E83}" type="pres">
      <dgm:prSet presAssocID="{CCAFC14A-91FD-4591-8FA5-8D75ECC20690}" presName="parallelogram3" presStyleLbl="alignNode1" presStyleIdx="9" presStyleCnt="21"/>
      <dgm:spPr/>
    </dgm:pt>
    <dgm:pt modelId="{ADC2BD82-A663-4CF7-B778-A1D938DC89B4}" type="pres">
      <dgm:prSet presAssocID="{CCAFC14A-91FD-4591-8FA5-8D75ECC20690}" presName="parallelogram4" presStyleLbl="alignNode1" presStyleIdx="10" presStyleCnt="21"/>
      <dgm:spPr/>
    </dgm:pt>
    <dgm:pt modelId="{388B4D6B-919B-4237-98AF-09F0A0FF5C79}" type="pres">
      <dgm:prSet presAssocID="{CCAFC14A-91FD-4591-8FA5-8D75ECC20690}" presName="parallelogram5" presStyleLbl="alignNode1" presStyleIdx="11" presStyleCnt="21"/>
      <dgm:spPr/>
    </dgm:pt>
    <dgm:pt modelId="{1BEF3F00-E4BE-412C-8E44-E207F685C6B2}" type="pres">
      <dgm:prSet presAssocID="{CCAFC14A-91FD-4591-8FA5-8D75ECC20690}" presName="parallelogram6" presStyleLbl="alignNode1" presStyleIdx="12" presStyleCnt="21"/>
      <dgm:spPr/>
    </dgm:pt>
    <dgm:pt modelId="{7CF66E4D-422D-4419-8B63-4CC8E5CA0826}" type="pres">
      <dgm:prSet presAssocID="{CCAFC14A-91FD-4591-8FA5-8D75ECC20690}" presName="parallelogram7" presStyleLbl="alignNode1" presStyleIdx="13" presStyleCnt="21"/>
      <dgm:spPr/>
    </dgm:pt>
    <dgm:pt modelId="{53B53DD1-5618-4628-BB69-4A2E404FA57E}" type="pres">
      <dgm:prSet presAssocID="{E944546B-E010-4A5A-BBE3-7086F7948694}" presName="sibTrans" presStyleCnt="0"/>
      <dgm:spPr/>
    </dgm:pt>
    <dgm:pt modelId="{7998ECF0-5358-478F-9410-91BB589EB5DA}" type="pres">
      <dgm:prSet presAssocID="{F52E6AA4-A778-4954-9ABD-5B35E8FA0110}" presName="parenttextcomposite" presStyleCnt="0"/>
      <dgm:spPr/>
    </dgm:pt>
    <dgm:pt modelId="{998D8B1B-67F7-4C9E-B016-F9E50B16083B}" type="pres">
      <dgm:prSet presAssocID="{F52E6AA4-A778-4954-9ABD-5B35E8FA0110}" presName="parenttext" presStyleLbl="revTx" presStyleIdx="2" presStyleCnt="3">
        <dgm:presLayoutVars>
          <dgm:chMax/>
          <dgm:chPref val="2"/>
          <dgm:bulletEnabled val="1"/>
        </dgm:presLayoutVars>
      </dgm:prSet>
      <dgm:spPr/>
      <dgm:t>
        <a:bodyPr/>
        <a:lstStyle/>
        <a:p>
          <a:endParaRPr lang="tr-TR"/>
        </a:p>
      </dgm:t>
    </dgm:pt>
    <dgm:pt modelId="{F9340BF6-B82C-4CB8-B5CF-FB43442CC07B}" type="pres">
      <dgm:prSet presAssocID="{F52E6AA4-A778-4954-9ABD-5B35E8FA0110}" presName="parallelogramComposite" presStyleCnt="0"/>
      <dgm:spPr/>
    </dgm:pt>
    <dgm:pt modelId="{B47585A5-4ACF-4948-8084-7C0F5B5F14CC}" type="pres">
      <dgm:prSet presAssocID="{F52E6AA4-A778-4954-9ABD-5B35E8FA0110}" presName="parallelogram1" presStyleLbl="alignNode1" presStyleIdx="14" presStyleCnt="21"/>
      <dgm:spPr/>
    </dgm:pt>
    <dgm:pt modelId="{7B675F1D-B0BC-409D-8ACA-1B052E8B54CD}" type="pres">
      <dgm:prSet presAssocID="{F52E6AA4-A778-4954-9ABD-5B35E8FA0110}" presName="parallelogram2" presStyleLbl="alignNode1" presStyleIdx="15" presStyleCnt="21"/>
      <dgm:spPr/>
    </dgm:pt>
    <dgm:pt modelId="{947BFF96-C9AA-40BF-A41D-8ED2693490DD}" type="pres">
      <dgm:prSet presAssocID="{F52E6AA4-A778-4954-9ABD-5B35E8FA0110}" presName="parallelogram3" presStyleLbl="alignNode1" presStyleIdx="16" presStyleCnt="21"/>
      <dgm:spPr/>
    </dgm:pt>
    <dgm:pt modelId="{26FF1A87-D7BD-470A-9AA4-BB95CB8727D0}" type="pres">
      <dgm:prSet presAssocID="{F52E6AA4-A778-4954-9ABD-5B35E8FA0110}" presName="parallelogram4" presStyleLbl="alignNode1" presStyleIdx="17" presStyleCnt="21"/>
      <dgm:spPr/>
    </dgm:pt>
    <dgm:pt modelId="{92DF5B6A-DA8D-47FB-A5A9-B5A084196F41}" type="pres">
      <dgm:prSet presAssocID="{F52E6AA4-A778-4954-9ABD-5B35E8FA0110}" presName="parallelogram5" presStyleLbl="alignNode1" presStyleIdx="18" presStyleCnt="21"/>
      <dgm:spPr/>
    </dgm:pt>
    <dgm:pt modelId="{39B0996C-9F09-42E6-9CF6-B34AFEF00094}" type="pres">
      <dgm:prSet presAssocID="{F52E6AA4-A778-4954-9ABD-5B35E8FA0110}" presName="parallelogram6" presStyleLbl="alignNode1" presStyleIdx="19" presStyleCnt="21"/>
      <dgm:spPr/>
    </dgm:pt>
    <dgm:pt modelId="{B1335D44-9D08-44EA-90E0-438BC3D94DBD}" type="pres">
      <dgm:prSet presAssocID="{F52E6AA4-A778-4954-9ABD-5B35E8FA0110}" presName="parallelogram7" presStyleLbl="alignNode1" presStyleIdx="20" presStyleCnt="21"/>
      <dgm:spPr/>
    </dgm:pt>
  </dgm:ptLst>
  <dgm:cxnLst>
    <dgm:cxn modelId="{3CDC00CC-98D4-4830-A09C-DEA8B26DA4C4}" srcId="{61F06966-C8C9-4F09-9260-D4A2259E83F8}" destId="{CCAFC14A-91FD-4591-8FA5-8D75ECC20690}" srcOrd="1" destOrd="0" parTransId="{AEF2DFDE-BAD3-46A1-97A5-42B1F94D0FBB}" sibTransId="{E944546B-E010-4A5A-BBE3-7086F7948694}"/>
    <dgm:cxn modelId="{1104AFD9-85D0-4173-A904-0C9FC97B3DE4}" type="presOf" srcId="{F52E6AA4-A778-4954-9ABD-5B35E8FA0110}" destId="{998D8B1B-67F7-4C9E-B016-F9E50B16083B}" srcOrd="0" destOrd="0" presId="urn:microsoft.com/office/officeart/2008/layout/VerticalAccentList"/>
    <dgm:cxn modelId="{A80DFDAC-9CA7-491C-8DED-757FF7A3AA42}" srcId="{61F06966-C8C9-4F09-9260-D4A2259E83F8}" destId="{F52E6AA4-A778-4954-9ABD-5B35E8FA0110}" srcOrd="2" destOrd="0" parTransId="{B8059251-B4B1-4CE3-9D45-AB7A2620D085}" sibTransId="{6B98D7B3-C9DF-4337-856B-6CF5F0D1CC55}"/>
    <dgm:cxn modelId="{AC578C1C-87EE-44DD-A0F4-620052EBB751}" type="presOf" srcId="{61F06966-C8C9-4F09-9260-D4A2259E83F8}" destId="{02CBFBFF-6E2B-43DC-8BA6-45CD2BC35D6E}" srcOrd="0" destOrd="0" presId="urn:microsoft.com/office/officeart/2008/layout/VerticalAccentList"/>
    <dgm:cxn modelId="{C246CF97-1CB7-44C1-BD4C-3011DCD6D8C9}" srcId="{61F06966-C8C9-4F09-9260-D4A2259E83F8}" destId="{A5B4F8DE-DDCE-4F61-85BA-CD4D53936B20}" srcOrd="0" destOrd="0" parTransId="{F714797A-3C45-4BCD-9437-FB954C5519E4}" sibTransId="{A6C56BA4-E2FE-4D01-B214-DBE81DECB3FC}"/>
    <dgm:cxn modelId="{C8F7913F-6B6D-4DEB-9015-3DA71A716594}" type="presOf" srcId="{CCAFC14A-91FD-4591-8FA5-8D75ECC20690}" destId="{0891BE49-576F-487C-B0EF-6DF24C59C659}" srcOrd="0" destOrd="0" presId="urn:microsoft.com/office/officeart/2008/layout/VerticalAccentList"/>
    <dgm:cxn modelId="{EEA580CC-C64E-41E2-BE91-2158070F4497}" type="presOf" srcId="{A5B4F8DE-DDCE-4F61-85BA-CD4D53936B20}" destId="{729D3414-A3A1-4329-B601-369E10A8EA16}" srcOrd="0" destOrd="0" presId="urn:microsoft.com/office/officeart/2008/layout/VerticalAccentList"/>
    <dgm:cxn modelId="{937038DF-4754-45D4-B66A-C774492601E2}" type="presParOf" srcId="{02CBFBFF-6E2B-43DC-8BA6-45CD2BC35D6E}" destId="{EB3E9E2C-2C03-4E49-8035-B111B967C831}" srcOrd="0" destOrd="0" presId="urn:microsoft.com/office/officeart/2008/layout/VerticalAccentList"/>
    <dgm:cxn modelId="{3320BEC3-1F22-4043-B322-C5661DD18B52}" type="presParOf" srcId="{EB3E9E2C-2C03-4E49-8035-B111B967C831}" destId="{729D3414-A3A1-4329-B601-369E10A8EA16}" srcOrd="0" destOrd="0" presId="urn:microsoft.com/office/officeart/2008/layout/VerticalAccentList"/>
    <dgm:cxn modelId="{897DA644-DEA8-4B01-96F9-BF7996B57C77}" type="presParOf" srcId="{02CBFBFF-6E2B-43DC-8BA6-45CD2BC35D6E}" destId="{DAF50B6A-D310-44C6-A20F-A07C79DBF278}" srcOrd="1" destOrd="0" presId="urn:microsoft.com/office/officeart/2008/layout/VerticalAccentList"/>
    <dgm:cxn modelId="{5FE20620-8D5D-4493-BFE1-06450AE1C335}" type="presParOf" srcId="{DAF50B6A-D310-44C6-A20F-A07C79DBF278}" destId="{0DAD92E3-D67A-471F-827F-D0E612393E0B}" srcOrd="0" destOrd="0" presId="urn:microsoft.com/office/officeart/2008/layout/VerticalAccentList"/>
    <dgm:cxn modelId="{EF596F61-CAF1-475D-9856-E60E4806696D}" type="presParOf" srcId="{DAF50B6A-D310-44C6-A20F-A07C79DBF278}" destId="{C97FEF9B-37E8-4726-BEE7-70BDAE17875A}" srcOrd="1" destOrd="0" presId="urn:microsoft.com/office/officeart/2008/layout/VerticalAccentList"/>
    <dgm:cxn modelId="{3AFEEC4B-31BE-487B-A332-318DFADB1B61}" type="presParOf" srcId="{DAF50B6A-D310-44C6-A20F-A07C79DBF278}" destId="{A65B2D9A-041D-46E3-9D50-7BB93EF6527C}" srcOrd="2" destOrd="0" presId="urn:microsoft.com/office/officeart/2008/layout/VerticalAccentList"/>
    <dgm:cxn modelId="{6BA21567-ACC7-4E53-9F9B-D9B0A433C04A}" type="presParOf" srcId="{DAF50B6A-D310-44C6-A20F-A07C79DBF278}" destId="{AE9F6E49-B54A-4E32-BEF0-76432BCEC926}" srcOrd="3" destOrd="0" presId="urn:microsoft.com/office/officeart/2008/layout/VerticalAccentList"/>
    <dgm:cxn modelId="{CADBE1B0-7973-42EE-BF61-AAF87304835F}" type="presParOf" srcId="{DAF50B6A-D310-44C6-A20F-A07C79DBF278}" destId="{0A61ACFE-52B7-4A82-918A-C3E5A1858D99}" srcOrd="4" destOrd="0" presId="urn:microsoft.com/office/officeart/2008/layout/VerticalAccentList"/>
    <dgm:cxn modelId="{0DA51611-7185-4ED5-B32D-BEB1350FB523}" type="presParOf" srcId="{DAF50B6A-D310-44C6-A20F-A07C79DBF278}" destId="{956B5726-5938-40C3-8493-BC821022FA9C}" srcOrd="5" destOrd="0" presId="urn:microsoft.com/office/officeart/2008/layout/VerticalAccentList"/>
    <dgm:cxn modelId="{70899904-A567-4F44-9993-38EAC1F91285}" type="presParOf" srcId="{DAF50B6A-D310-44C6-A20F-A07C79DBF278}" destId="{E6D8D213-EBE1-4C96-ADBC-4BE03A08ACF1}" srcOrd="6" destOrd="0" presId="urn:microsoft.com/office/officeart/2008/layout/VerticalAccentList"/>
    <dgm:cxn modelId="{079C5520-6DA8-42BC-B45E-69FE0DC6C9A8}" type="presParOf" srcId="{02CBFBFF-6E2B-43DC-8BA6-45CD2BC35D6E}" destId="{7E825EC2-E314-43A6-9C11-96EDE3DC5ED8}" srcOrd="2" destOrd="0" presId="urn:microsoft.com/office/officeart/2008/layout/VerticalAccentList"/>
    <dgm:cxn modelId="{FAD6C118-3941-49B2-9495-0CF6035D82D8}" type="presParOf" srcId="{02CBFBFF-6E2B-43DC-8BA6-45CD2BC35D6E}" destId="{20AA90DD-AB71-4B9B-86D6-406E9D08E3D1}" srcOrd="3" destOrd="0" presId="urn:microsoft.com/office/officeart/2008/layout/VerticalAccentList"/>
    <dgm:cxn modelId="{5E56A966-4B3F-4031-80C6-36A7CFAB1CA2}" type="presParOf" srcId="{20AA90DD-AB71-4B9B-86D6-406E9D08E3D1}" destId="{0891BE49-576F-487C-B0EF-6DF24C59C659}" srcOrd="0" destOrd="0" presId="urn:microsoft.com/office/officeart/2008/layout/VerticalAccentList"/>
    <dgm:cxn modelId="{F62FEBAF-8DFA-4035-94D4-53259DE34176}" type="presParOf" srcId="{02CBFBFF-6E2B-43DC-8BA6-45CD2BC35D6E}" destId="{4163442F-0BEA-4573-9836-C739523FD940}" srcOrd="4" destOrd="0" presId="urn:microsoft.com/office/officeart/2008/layout/VerticalAccentList"/>
    <dgm:cxn modelId="{4584706C-0CFB-41BD-B749-D17126E3C14D}" type="presParOf" srcId="{4163442F-0BEA-4573-9836-C739523FD940}" destId="{55705E9D-7DEE-4BFF-AB61-508E80C025E7}" srcOrd="0" destOrd="0" presId="urn:microsoft.com/office/officeart/2008/layout/VerticalAccentList"/>
    <dgm:cxn modelId="{A201194E-AF48-41C8-AB1D-E8648F019408}" type="presParOf" srcId="{4163442F-0BEA-4573-9836-C739523FD940}" destId="{0B8B2E34-8853-4860-BE42-1857563F96C1}" srcOrd="1" destOrd="0" presId="urn:microsoft.com/office/officeart/2008/layout/VerticalAccentList"/>
    <dgm:cxn modelId="{BEBB699B-1E00-4B3E-8336-6C510B36535A}" type="presParOf" srcId="{4163442F-0BEA-4573-9836-C739523FD940}" destId="{5373ABCE-AAB2-430A-94F8-92340B1F1E83}" srcOrd="2" destOrd="0" presId="urn:microsoft.com/office/officeart/2008/layout/VerticalAccentList"/>
    <dgm:cxn modelId="{9BD9DAA7-928F-4362-843E-1A30A300A3D0}" type="presParOf" srcId="{4163442F-0BEA-4573-9836-C739523FD940}" destId="{ADC2BD82-A663-4CF7-B778-A1D938DC89B4}" srcOrd="3" destOrd="0" presId="urn:microsoft.com/office/officeart/2008/layout/VerticalAccentList"/>
    <dgm:cxn modelId="{16D03F10-37AA-47B7-B1E3-F98B68FBF639}" type="presParOf" srcId="{4163442F-0BEA-4573-9836-C739523FD940}" destId="{388B4D6B-919B-4237-98AF-09F0A0FF5C79}" srcOrd="4" destOrd="0" presId="urn:microsoft.com/office/officeart/2008/layout/VerticalAccentList"/>
    <dgm:cxn modelId="{731B505C-A650-4D82-88F2-DF85D1C551D6}" type="presParOf" srcId="{4163442F-0BEA-4573-9836-C739523FD940}" destId="{1BEF3F00-E4BE-412C-8E44-E207F685C6B2}" srcOrd="5" destOrd="0" presId="urn:microsoft.com/office/officeart/2008/layout/VerticalAccentList"/>
    <dgm:cxn modelId="{C447146D-3249-4CDB-8A69-AF9D066EC82A}" type="presParOf" srcId="{4163442F-0BEA-4573-9836-C739523FD940}" destId="{7CF66E4D-422D-4419-8B63-4CC8E5CA0826}" srcOrd="6" destOrd="0" presId="urn:microsoft.com/office/officeart/2008/layout/VerticalAccentList"/>
    <dgm:cxn modelId="{EA91DFFD-40BB-4F77-9A98-63EDA186D8EF}" type="presParOf" srcId="{02CBFBFF-6E2B-43DC-8BA6-45CD2BC35D6E}" destId="{53B53DD1-5618-4628-BB69-4A2E404FA57E}" srcOrd="5" destOrd="0" presId="urn:microsoft.com/office/officeart/2008/layout/VerticalAccentList"/>
    <dgm:cxn modelId="{F444C10A-6553-46E1-96D4-915CF27E499D}" type="presParOf" srcId="{02CBFBFF-6E2B-43DC-8BA6-45CD2BC35D6E}" destId="{7998ECF0-5358-478F-9410-91BB589EB5DA}" srcOrd="6" destOrd="0" presId="urn:microsoft.com/office/officeart/2008/layout/VerticalAccentList"/>
    <dgm:cxn modelId="{642AD282-2BF5-4E9D-A8C0-75E268459DC1}" type="presParOf" srcId="{7998ECF0-5358-478F-9410-91BB589EB5DA}" destId="{998D8B1B-67F7-4C9E-B016-F9E50B16083B}" srcOrd="0" destOrd="0" presId="urn:microsoft.com/office/officeart/2008/layout/VerticalAccentList"/>
    <dgm:cxn modelId="{0DB050E0-A4FB-48C6-98D6-B8D6DEC1CC5A}" type="presParOf" srcId="{02CBFBFF-6E2B-43DC-8BA6-45CD2BC35D6E}" destId="{F9340BF6-B82C-4CB8-B5CF-FB43442CC07B}" srcOrd="7" destOrd="0" presId="urn:microsoft.com/office/officeart/2008/layout/VerticalAccentList"/>
    <dgm:cxn modelId="{725BBF85-F7F5-4626-AC62-BB6C869DEE8F}" type="presParOf" srcId="{F9340BF6-B82C-4CB8-B5CF-FB43442CC07B}" destId="{B47585A5-4ACF-4948-8084-7C0F5B5F14CC}" srcOrd="0" destOrd="0" presId="urn:microsoft.com/office/officeart/2008/layout/VerticalAccentList"/>
    <dgm:cxn modelId="{EBD3B7E9-748C-4E87-9DC5-94DC6F3BF5D5}" type="presParOf" srcId="{F9340BF6-B82C-4CB8-B5CF-FB43442CC07B}" destId="{7B675F1D-B0BC-409D-8ACA-1B052E8B54CD}" srcOrd="1" destOrd="0" presId="urn:microsoft.com/office/officeart/2008/layout/VerticalAccentList"/>
    <dgm:cxn modelId="{31C08BE9-DD1C-4FF8-8123-7772DF69905A}" type="presParOf" srcId="{F9340BF6-B82C-4CB8-B5CF-FB43442CC07B}" destId="{947BFF96-C9AA-40BF-A41D-8ED2693490DD}" srcOrd="2" destOrd="0" presId="urn:microsoft.com/office/officeart/2008/layout/VerticalAccentList"/>
    <dgm:cxn modelId="{A7B571D1-19BD-4095-B275-2EF3644A6073}" type="presParOf" srcId="{F9340BF6-B82C-4CB8-B5CF-FB43442CC07B}" destId="{26FF1A87-D7BD-470A-9AA4-BB95CB8727D0}" srcOrd="3" destOrd="0" presId="urn:microsoft.com/office/officeart/2008/layout/VerticalAccentList"/>
    <dgm:cxn modelId="{50181CE8-88A7-459D-86FB-A7F68421627E}" type="presParOf" srcId="{F9340BF6-B82C-4CB8-B5CF-FB43442CC07B}" destId="{92DF5B6A-DA8D-47FB-A5A9-B5A084196F41}" srcOrd="4" destOrd="0" presId="urn:microsoft.com/office/officeart/2008/layout/VerticalAccentList"/>
    <dgm:cxn modelId="{322048DD-BF93-4EE2-965E-C9B357923796}" type="presParOf" srcId="{F9340BF6-B82C-4CB8-B5CF-FB43442CC07B}" destId="{39B0996C-9F09-42E6-9CF6-B34AFEF00094}" srcOrd="5" destOrd="0" presId="urn:microsoft.com/office/officeart/2008/layout/VerticalAccentList"/>
    <dgm:cxn modelId="{B7BD1065-0062-4255-9980-AA8532B93BDF}" type="presParOf" srcId="{F9340BF6-B82C-4CB8-B5CF-FB43442CC07B}" destId="{B1335D44-9D08-44EA-90E0-438BC3D94DBD}" srcOrd="6"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90F12C0-7952-4685-94AA-60972B05A774}"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tr-TR"/>
        </a:p>
      </dgm:t>
    </dgm:pt>
    <dgm:pt modelId="{48C8D94C-B66E-47EE-825D-E3BD3E818A77}">
      <dgm:prSet/>
      <dgm:spPr/>
      <dgm:t>
        <a:bodyPr/>
        <a:lstStyle/>
        <a:p>
          <a:pPr rtl="0"/>
          <a:r>
            <a:rPr lang="tr-TR" smtClean="0"/>
            <a:t>Kar amacı güden işletmelerin hizmete veya üretime yönelik çoğunluğu kadın ya da genç olan gruba istihdam taahhütlü mesleki eğitim ya da beceri geliştirme eğitimleri </a:t>
          </a:r>
          <a:endParaRPr lang="tr-TR"/>
        </a:p>
      </dgm:t>
    </dgm:pt>
    <dgm:pt modelId="{4BC901E6-F295-4839-8D32-F2873CABAF4E}" type="parTrans" cxnId="{892CCCF2-86F8-486F-A652-60E6F75EF715}">
      <dgm:prSet/>
      <dgm:spPr/>
      <dgm:t>
        <a:bodyPr/>
        <a:lstStyle/>
        <a:p>
          <a:endParaRPr lang="tr-TR"/>
        </a:p>
      </dgm:t>
    </dgm:pt>
    <dgm:pt modelId="{D488E5F5-416D-468D-82D7-A3E45661D41F}" type="sibTrans" cxnId="{892CCCF2-86F8-486F-A652-60E6F75EF715}">
      <dgm:prSet/>
      <dgm:spPr/>
      <dgm:t>
        <a:bodyPr/>
        <a:lstStyle/>
        <a:p>
          <a:endParaRPr lang="tr-TR"/>
        </a:p>
      </dgm:t>
    </dgm:pt>
    <dgm:pt modelId="{FA2AE487-EF63-4973-891E-E42D864570F6}">
      <dgm:prSet/>
      <dgm:spPr/>
      <dgm:t>
        <a:bodyPr/>
        <a:lstStyle/>
        <a:p>
          <a:pPr rtl="0"/>
          <a:r>
            <a:rPr lang="tr-TR" smtClean="0"/>
            <a:t>Yeni nesil çalışma düzenine (esnek, uzaktan, geçici çalışma) yönelik beceri geliştirme eğitimleri </a:t>
          </a:r>
          <a:endParaRPr lang="tr-TR"/>
        </a:p>
      </dgm:t>
    </dgm:pt>
    <dgm:pt modelId="{9661D4C1-B77F-4965-BF75-682C1F800344}" type="parTrans" cxnId="{0B97ECB3-0E78-450D-A0A8-EDD9ED404316}">
      <dgm:prSet/>
      <dgm:spPr/>
      <dgm:t>
        <a:bodyPr/>
        <a:lstStyle/>
        <a:p>
          <a:endParaRPr lang="tr-TR"/>
        </a:p>
      </dgm:t>
    </dgm:pt>
    <dgm:pt modelId="{D91CFA97-A6D6-40A7-AD78-F9C4E6829E1C}" type="sibTrans" cxnId="{0B97ECB3-0E78-450D-A0A8-EDD9ED404316}">
      <dgm:prSet/>
      <dgm:spPr/>
      <dgm:t>
        <a:bodyPr/>
        <a:lstStyle/>
        <a:p>
          <a:endParaRPr lang="tr-TR"/>
        </a:p>
      </dgm:t>
    </dgm:pt>
    <dgm:pt modelId="{1968157E-9571-474A-932F-79F03940B003}">
      <dgm:prSet/>
      <dgm:spPr/>
      <dgm:t>
        <a:bodyPr/>
        <a:lstStyle/>
        <a:p>
          <a:pPr rtl="0"/>
          <a:r>
            <a:rPr lang="tr-TR" smtClean="0"/>
            <a:t>Mesleki eğitim veren kurumlar (MTAL, MEM, HEM vb.) başta olmak üzere geleceğin mesleklerine ve bölgede talep olup karşılanamayan (öz bakım hizmetleri vb.) mesleklere yönelik eğitici eğitimleri ve iş ve meslek danışmanlarına yönelik kapasite artırıcı eğitimler</a:t>
          </a:r>
          <a:endParaRPr lang="tr-TR"/>
        </a:p>
      </dgm:t>
    </dgm:pt>
    <dgm:pt modelId="{F22C498C-BC98-451A-820D-9E54C5CFD036}" type="parTrans" cxnId="{39D1FA10-C7F5-4D0A-9A12-553CF6BE47B2}">
      <dgm:prSet/>
      <dgm:spPr/>
      <dgm:t>
        <a:bodyPr/>
        <a:lstStyle/>
        <a:p>
          <a:endParaRPr lang="tr-TR"/>
        </a:p>
      </dgm:t>
    </dgm:pt>
    <dgm:pt modelId="{0FAA91FD-B435-4BDC-8269-E8B6FAA9B899}" type="sibTrans" cxnId="{39D1FA10-C7F5-4D0A-9A12-553CF6BE47B2}">
      <dgm:prSet/>
      <dgm:spPr/>
      <dgm:t>
        <a:bodyPr/>
        <a:lstStyle/>
        <a:p>
          <a:endParaRPr lang="tr-TR"/>
        </a:p>
      </dgm:t>
    </dgm:pt>
    <dgm:pt modelId="{AF592E7F-D3C4-4BCB-8045-156598602ADD}">
      <dgm:prSet/>
      <dgm:spPr/>
      <dgm:t>
        <a:bodyPr/>
        <a:lstStyle/>
        <a:p>
          <a:pPr rtl="0"/>
          <a:r>
            <a:rPr lang="tr-TR" smtClean="0"/>
            <a:t>Teknofest, TÜBİTAK vb yarışma usulü iş fikir ve ürün geliştirme festival ve bilim şenliklerine yönelik yeni nesil öğrenme yöntemleri (dijital eğitici içerik hazırlama vb.) danışman öğretmen/akademisyenlere eğitici eğitimleri </a:t>
          </a:r>
          <a:endParaRPr lang="tr-TR"/>
        </a:p>
      </dgm:t>
    </dgm:pt>
    <dgm:pt modelId="{FDA09B24-5569-4BA3-A489-5B3710880128}" type="parTrans" cxnId="{90D5038E-8C04-4C7F-832B-1FC8BD8A5B6A}">
      <dgm:prSet/>
      <dgm:spPr/>
      <dgm:t>
        <a:bodyPr/>
        <a:lstStyle/>
        <a:p>
          <a:endParaRPr lang="tr-TR"/>
        </a:p>
      </dgm:t>
    </dgm:pt>
    <dgm:pt modelId="{4D068CAC-9984-4516-901A-491F293AB841}" type="sibTrans" cxnId="{90D5038E-8C04-4C7F-832B-1FC8BD8A5B6A}">
      <dgm:prSet/>
      <dgm:spPr/>
      <dgm:t>
        <a:bodyPr/>
        <a:lstStyle/>
        <a:p>
          <a:endParaRPr lang="tr-TR"/>
        </a:p>
      </dgm:t>
    </dgm:pt>
    <dgm:pt modelId="{0FFEE101-6407-49FB-9B62-CC200E878FEA}">
      <dgm:prSet/>
      <dgm:spPr/>
      <dgm:t>
        <a:bodyPr/>
        <a:lstStyle/>
        <a:p>
          <a:pPr rtl="0"/>
          <a:r>
            <a:rPr lang="tr-TR" smtClean="0"/>
            <a:t>Marka, patent, endüstriyel ürün gibi tescil süreçlerine yönelik eğitici eğitimleri, rehberlik ve psikolojik danışmanlık öğretmenlerine yönelik kariyer mentoru vb eğitici eğitimleri</a:t>
          </a:r>
          <a:endParaRPr lang="tr-TR"/>
        </a:p>
      </dgm:t>
    </dgm:pt>
    <dgm:pt modelId="{9A5CC11E-099D-4DAF-B4E2-6551752FF558}" type="parTrans" cxnId="{0975EB57-5314-406E-B51C-1EB471CEE127}">
      <dgm:prSet/>
      <dgm:spPr/>
      <dgm:t>
        <a:bodyPr/>
        <a:lstStyle/>
        <a:p>
          <a:endParaRPr lang="tr-TR"/>
        </a:p>
      </dgm:t>
    </dgm:pt>
    <dgm:pt modelId="{6819A85E-A0BE-4DF1-ABED-6004C1C4372E}" type="sibTrans" cxnId="{0975EB57-5314-406E-B51C-1EB471CEE127}">
      <dgm:prSet/>
      <dgm:spPr/>
      <dgm:t>
        <a:bodyPr/>
        <a:lstStyle/>
        <a:p>
          <a:endParaRPr lang="tr-TR"/>
        </a:p>
      </dgm:t>
    </dgm:pt>
    <dgm:pt modelId="{90DD1783-58B0-4D9A-B20E-C4C1C8A6AAF9}">
      <dgm:prSet/>
      <dgm:spPr/>
      <dgm:t>
        <a:bodyPr/>
        <a:lstStyle/>
        <a:p>
          <a:pPr rtl="0"/>
          <a:r>
            <a:rPr lang="tr-TR" smtClean="0"/>
            <a:t>Kadın veya genç girişimciliğini geliştirmeye yönelik projeler (danışman öğretmenlere eğitici eğitimi ve okul takımlarına yönelik eğitim/danışmanlıklar, TSO’ların girişimcilik kurullarına yönelik eğitim/danışmanlıklar, İŞKUR iş kulüplerine yönelik eğitim/danışmanlıklar)</a:t>
          </a:r>
          <a:endParaRPr lang="tr-TR"/>
        </a:p>
      </dgm:t>
    </dgm:pt>
    <dgm:pt modelId="{BF7D896E-1038-4582-9A06-CA23F1BA9FAB}" type="parTrans" cxnId="{3653AF55-49D3-426A-AC68-D06868922C77}">
      <dgm:prSet/>
      <dgm:spPr/>
      <dgm:t>
        <a:bodyPr/>
        <a:lstStyle/>
        <a:p>
          <a:endParaRPr lang="tr-TR"/>
        </a:p>
      </dgm:t>
    </dgm:pt>
    <dgm:pt modelId="{81984B75-E2F0-4B54-BBE0-4985F33751DA}" type="sibTrans" cxnId="{3653AF55-49D3-426A-AC68-D06868922C77}">
      <dgm:prSet/>
      <dgm:spPr/>
      <dgm:t>
        <a:bodyPr/>
        <a:lstStyle/>
        <a:p>
          <a:endParaRPr lang="tr-TR"/>
        </a:p>
      </dgm:t>
    </dgm:pt>
    <dgm:pt modelId="{7FECB542-7048-4B3F-B81C-87B24709BE92}" type="pres">
      <dgm:prSet presAssocID="{090F12C0-7952-4685-94AA-60972B05A774}" presName="linear" presStyleCnt="0">
        <dgm:presLayoutVars>
          <dgm:animLvl val="lvl"/>
          <dgm:resizeHandles val="exact"/>
        </dgm:presLayoutVars>
      </dgm:prSet>
      <dgm:spPr/>
      <dgm:t>
        <a:bodyPr/>
        <a:lstStyle/>
        <a:p>
          <a:endParaRPr lang="tr-TR"/>
        </a:p>
      </dgm:t>
    </dgm:pt>
    <dgm:pt modelId="{E259D9E9-59DB-4910-A14B-EBC2F4111188}" type="pres">
      <dgm:prSet presAssocID="{48C8D94C-B66E-47EE-825D-E3BD3E818A77}" presName="parentText" presStyleLbl="node1" presStyleIdx="0" presStyleCnt="6">
        <dgm:presLayoutVars>
          <dgm:chMax val="0"/>
          <dgm:bulletEnabled val="1"/>
        </dgm:presLayoutVars>
      </dgm:prSet>
      <dgm:spPr/>
      <dgm:t>
        <a:bodyPr/>
        <a:lstStyle/>
        <a:p>
          <a:endParaRPr lang="tr-TR"/>
        </a:p>
      </dgm:t>
    </dgm:pt>
    <dgm:pt modelId="{3CF8F4B4-2B43-4918-8058-0870E3EA623F}" type="pres">
      <dgm:prSet presAssocID="{D488E5F5-416D-468D-82D7-A3E45661D41F}" presName="spacer" presStyleCnt="0"/>
      <dgm:spPr/>
    </dgm:pt>
    <dgm:pt modelId="{DD0DC01F-E1AD-4557-B910-E5D09ED5B2FE}" type="pres">
      <dgm:prSet presAssocID="{FA2AE487-EF63-4973-891E-E42D864570F6}" presName="parentText" presStyleLbl="node1" presStyleIdx="1" presStyleCnt="6">
        <dgm:presLayoutVars>
          <dgm:chMax val="0"/>
          <dgm:bulletEnabled val="1"/>
        </dgm:presLayoutVars>
      </dgm:prSet>
      <dgm:spPr/>
      <dgm:t>
        <a:bodyPr/>
        <a:lstStyle/>
        <a:p>
          <a:endParaRPr lang="tr-TR"/>
        </a:p>
      </dgm:t>
    </dgm:pt>
    <dgm:pt modelId="{1190A82A-347F-455B-AA39-8EAE11E9B7D9}" type="pres">
      <dgm:prSet presAssocID="{D91CFA97-A6D6-40A7-AD78-F9C4E6829E1C}" presName="spacer" presStyleCnt="0"/>
      <dgm:spPr/>
    </dgm:pt>
    <dgm:pt modelId="{BA53B8A4-68D9-4757-8991-869977BCE961}" type="pres">
      <dgm:prSet presAssocID="{1968157E-9571-474A-932F-79F03940B003}" presName="parentText" presStyleLbl="node1" presStyleIdx="2" presStyleCnt="6">
        <dgm:presLayoutVars>
          <dgm:chMax val="0"/>
          <dgm:bulletEnabled val="1"/>
        </dgm:presLayoutVars>
      </dgm:prSet>
      <dgm:spPr/>
      <dgm:t>
        <a:bodyPr/>
        <a:lstStyle/>
        <a:p>
          <a:endParaRPr lang="tr-TR"/>
        </a:p>
      </dgm:t>
    </dgm:pt>
    <dgm:pt modelId="{C6989B45-5561-48F7-8781-00E8758D26A9}" type="pres">
      <dgm:prSet presAssocID="{0FAA91FD-B435-4BDC-8269-E8B6FAA9B899}" presName="spacer" presStyleCnt="0"/>
      <dgm:spPr/>
    </dgm:pt>
    <dgm:pt modelId="{DD4DA05E-84B2-427D-8B31-ECCD93A87A4B}" type="pres">
      <dgm:prSet presAssocID="{AF592E7F-D3C4-4BCB-8045-156598602ADD}" presName="parentText" presStyleLbl="node1" presStyleIdx="3" presStyleCnt="6">
        <dgm:presLayoutVars>
          <dgm:chMax val="0"/>
          <dgm:bulletEnabled val="1"/>
        </dgm:presLayoutVars>
      </dgm:prSet>
      <dgm:spPr/>
      <dgm:t>
        <a:bodyPr/>
        <a:lstStyle/>
        <a:p>
          <a:endParaRPr lang="tr-TR"/>
        </a:p>
      </dgm:t>
    </dgm:pt>
    <dgm:pt modelId="{E9723B2F-4A5D-4B89-B934-53BF2E953F0E}" type="pres">
      <dgm:prSet presAssocID="{4D068CAC-9984-4516-901A-491F293AB841}" presName="spacer" presStyleCnt="0"/>
      <dgm:spPr/>
    </dgm:pt>
    <dgm:pt modelId="{35C5BB7C-9CD1-4759-B652-A957C0CB9D13}" type="pres">
      <dgm:prSet presAssocID="{0FFEE101-6407-49FB-9B62-CC200E878FEA}" presName="parentText" presStyleLbl="node1" presStyleIdx="4" presStyleCnt="6">
        <dgm:presLayoutVars>
          <dgm:chMax val="0"/>
          <dgm:bulletEnabled val="1"/>
        </dgm:presLayoutVars>
      </dgm:prSet>
      <dgm:spPr/>
      <dgm:t>
        <a:bodyPr/>
        <a:lstStyle/>
        <a:p>
          <a:endParaRPr lang="tr-TR"/>
        </a:p>
      </dgm:t>
    </dgm:pt>
    <dgm:pt modelId="{0E081073-FC0A-4151-9FE4-906BA4B96971}" type="pres">
      <dgm:prSet presAssocID="{6819A85E-A0BE-4DF1-ABED-6004C1C4372E}" presName="spacer" presStyleCnt="0"/>
      <dgm:spPr/>
    </dgm:pt>
    <dgm:pt modelId="{9419BDCA-B502-46F5-8587-98B136E35F91}" type="pres">
      <dgm:prSet presAssocID="{90DD1783-58B0-4D9A-B20E-C4C1C8A6AAF9}" presName="parentText" presStyleLbl="node1" presStyleIdx="5" presStyleCnt="6">
        <dgm:presLayoutVars>
          <dgm:chMax val="0"/>
          <dgm:bulletEnabled val="1"/>
        </dgm:presLayoutVars>
      </dgm:prSet>
      <dgm:spPr/>
      <dgm:t>
        <a:bodyPr/>
        <a:lstStyle/>
        <a:p>
          <a:endParaRPr lang="tr-TR"/>
        </a:p>
      </dgm:t>
    </dgm:pt>
  </dgm:ptLst>
  <dgm:cxnLst>
    <dgm:cxn modelId="{0B97ECB3-0E78-450D-A0A8-EDD9ED404316}" srcId="{090F12C0-7952-4685-94AA-60972B05A774}" destId="{FA2AE487-EF63-4973-891E-E42D864570F6}" srcOrd="1" destOrd="0" parTransId="{9661D4C1-B77F-4965-BF75-682C1F800344}" sibTransId="{D91CFA97-A6D6-40A7-AD78-F9C4E6829E1C}"/>
    <dgm:cxn modelId="{90D5038E-8C04-4C7F-832B-1FC8BD8A5B6A}" srcId="{090F12C0-7952-4685-94AA-60972B05A774}" destId="{AF592E7F-D3C4-4BCB-8045-156598602ADD}" srcOrd="3" destOrd="0" parTransId="{FDA09B24-5569-4BA3-A489-5B3710880128}" sibTransId="{4D068CAC-9984-4516-901A-491F293AB841}"/>
    <dgm:cxn modelId="{92893D16-E4BF-4230-A061-53CC11FD8C5E}" type="presOf" srcId="{AF592E7F-D3C4-4BCB-8045-156598602ADD}" destId="{DD4DA05E-84B2-427D-8B31-ECCD93A87A4B}" srcOrd="0" destOrd="0" presId="urn:microsoft.com/office/officeart/2005/8/layout/vList2"/>
    <dgm:cxn modelId="{9A0D96C9-2D94-4A10-B4EE-C05476A9FFD9}" type="presOf" srcId="{090F12C0-7952-4685-94AA-60972B05A774}" destId="{7FECB542-7048-4B3F-B81C-87B24709BE92}" srcOrd="0" destOrd="0" presId="urn:microsoft.com/office/officeart/2005/8/layout/vList2"/>
    <dgm:cxn modelId="{0975EB57-5314-406E-B51C-1EB471CEE127}" srcId="{090F12C0-7952-4685-94AA-60972B05A774}" destId="{0FFEE101-6407-49FB-9B62-CC200E878FEA}" srcOrd="4" destOrd="0" parTransId="{9A5CC11E-099D-4DAF-B4E2-6551752FF558}" sibTransId="{6819A85E-A0BE-4DF1-ABED-6004C1C4372E}"/>
    <dgm:cxn modelId="{B36716DA-E4A3-45DE-8B2D-718E8E57538C}" type="presOf" srcId="{48C8D94C-B66E-47EE-825D-E3BD3E818A77}" destId="{E259D9E9-59DB-4910-A14B-EBC2F4111188}" srcOrd="0" destOrd="0" presId="urn:microsoft.com/office/officeart/2005/8/layout/vList2"/>
    <dgm:cxn modelId="{3653AF55-49D3-426A-AC68-D06868922C77}" srcId="{090F12C0-7952-4685-94AA-60972B05A774}" destId="{90DD1783-58B0-4D9A-B20E-C4C1C8A6AAF9}" srcOrd="5" destOrd="0" parTransId="{BF7D896E-1038-4582-9A06-CA23F1BA9FAB}" sibTransId="{81984B75-E2F0-4B54-BBE0-4985F33751DA}"/>
    <dgm:cxn modelId="{F3945986-7787-4D85-B568-94B669E25020}" type="presOf" srcId="{0FFEE101-6407-49FB-9B62-CC200E878FEA}" destId="{35C5BB7C-9CD1-4759-B652-A957C0CB9D13}" srcOrd="0" destOrd="0" presId="urn:microsoft.com/office/officeart/2005/8/layout/vList2"/>
    <dgm:cxn modelId="{13B0DCD5-6187-4D7F-98E2-C80BD6BD8763}" type="presOf" srcId="{FA2AE487-EF63-4973-891E-E42D864570F6}" destId="{DD0DC01F-E1AD-4557-B910-E5D09ED5B2FE}" srcOrd="0" destOrd="0" presId="urn:microsoft.com/office/officeart/2005/8/layout/vList2"/>
    <dgm:cxn modelId="{39D1FA10-C7F5-4D0A-9A12-553CF6BE47B2}" srcId="{090F12C0-7952-4685-94AA-60972B05A774}" destId="{1968157E-9571-474A-932F-79F03940B003}" srcOrd="2" destOrd="0" parTransId="{F22C498C-BC98-451A-820D-9E54C5CFD036}" sibTransId="{0FAA91FD-B435-4BDC-8269-E8B6FAA9B899}"/>
    <dgm:cxn modelId="{D0473EC8-18A8-4024-BB72-185952E9D904}" type="presOf" srcId="{90DD1783-58B0-4D9A-B20E-C4C1C8A6AAF9}" destId="{9419BDCA-B502-46F5-8587-98B136E35F91}" srcOrd="0" destOrd="0" presId="urn:microsoft.com/office/officeart/2005/8/layout/vList2"/>
    <dgm:cxn modelId="{892CCCF2-86F8-486F-A652-60E6F75EF715}" srcId="{090F12C0-7952-4685-94AA-60972B05A774}" destId="{48C8D94C-B66E-47EE-825D-E3BD3E818A77}" srcOrd="0" destOrd="0" parTransId="{4BC901E6-F295-4839-8D32-F2873CABAF4E}" sibTransId="{D488E5F5-416D-468D-82D7-A3E45661D41F}"/>
    <dgm:cxn modelId="{F078CCA6-1AA6-4ADA-A58F-EBAD6B3CBA45}" type="presOf" srcId="{1968157E-9571-474A-932F-79F03940B003}" destId="{BA53B8A4-68D9-4757-8991-869977BCE961}" srcOrd="0" destOrd="0" presId="urn:microsoft.com/office/officeart/2005/8/layout/vList2"/>
    <dgm:cxn modelId="{80E7A573-F04A-40B1-B0E7-CFB5939A6D21}" type="presParOf" srcId="{7FECB542-7048-4B3F-B81C-87B24709BE92}" destId="{E259D9E9-59DB-4910-A14B-EBC2F4111188}" srcOrd="0" destOrd="0" presId="urn:microsoft.com/office/officeart/2005/8/layout/vList2"/>
    <dgm:cxn modelId="{FEC52A8B-F8CA-4E75-AACD-D2F1D72DDA67}" type="presParOf" srcId="{7FECB542-7048-4B3F-B81C-87B24709BE92}" destId="{3CF8F4B4-2B43-4918-8058-0870E3EA623F}" srcOrd="1" destOrd="0" presId="urn:microsoft.com/office/officeart/2005/8/layout/vList2"/>
    <dgm:cxn modelId="{741084DD-6FB1-46C2-A231-5BE11FB22A79}" type="presParOf" srcId="{7FECB542-7048-4B3F-B81C-87B24709BE92}" destId="{DD0DC01F-E1AD-4557-B910-E5D09ED5B2FE}" srcOrd="2" destOrd="0" presId="urn:microsoft.com/office/officeart/2005/8/layout/vList2"/>
    <dgm:cxn modelId="{B0243AF7-297F-4FE5-94D0-BAD65066B559}" type="presParOf" srcId="{7FECB542-7048-4B3F-B81C-87B24709BE92}" destId="{1190A82A-347F-455B-AA39-8EAE11E9B7D9}" srcOrd="3" destOrd="0" presId="urn:microsoft.com/office/officeart/2005/8/layout/vList2"/>
    <dgm:cxn modelId="{CFAE729A-67BA-457B-942F-04AF971B0BD4}" type="presParOf" srcId="{7FECB542-7048-4B3F-B81C-87B24709BE92}" destId="{BA53B8A4-68D9-4757-8991-869977BCE961}" srcOrd="4" destOrd="0" presId="urn:microsoft.com/office/officeart/2005/8/layout/vList2"/>
    <dgm:cxn modelId="{B2668D30-F375-4FD1-B4D6-BC4C3CE2AB15}" type="presParOf" srcId="{7FECB542-7048-4B3F-B81C-87B24709BE92}" destId="{C6989B45-5561-48F7-8781-00E8758D26A9}" srcOrd="5" destOrd="0" presId="urn:microsoft.com/office/officeart/2005/8/layout/vList2"/>
    <dgm:cxn modelId="{DFBAFBF4-42C1-469B-A01B-143A2252A76C}" type="presParOf" srcId="{7FECB542-7048-4B3F-B81C-87B24709BE92}" destId="{DD4DA05E-84B2-427D-8B31-ECCD93A87A4B}" srcOrd="6" destOrd="0" presId="urn:microsoft.com/office/officeart/2005/8/layout/vList2"/>
    <dgm:cxn modelId="{E22453D0-8BBD-4834-9228-BA3FE1670FC9}" type="presParOf" srcId="{7FECB542-7048-4B3F-B81C-87B24709BE92}" destId="{E9723B2F-4A5D-4B89-B934-53BF2E953F0E}" srcOrd="7" destOrd="0" presId="urn:microsoft.com/office/officeart/2005/8/layout/vList2"/>
    <dgm:cxn modelId="{847666ED-7333-4BB4-B106-DEF96053FBA4}" type="presParOf" srcId="{7FECB542-7048-4B3F-B81C-87B24709BE92}" destId="{35C5BB7C-9CD1-4759-B652-A957C0CB9D13}" srcOrd="8" destOrd="0" presId="urn:microsoft.com/office/officeart/2005/8/layout/vList2"/>
    <dgm:cxn modelId="{65553A57-F69E-4CB1-8AE6-452ED204729F}" type="presParOf" srcId="{7FECB542-7048-4B3F-B81C-87B24709BE92}" destId="{0E081073-FC0A-4151-9FE4-906BA4B96971}" srcOrd="9" destOrd="0" presId="urn:microsoft.com/office/officeart/2005/8/layout/vList2"/>
    <dgm:cxn modelId="{422B67B0-9E5C-4FE2-A53D-FBE3D5942651}" type="presParOf" srcId="{7FECB542-7048-4B3F-B81C-87B24709BE92}" destId="{9419BDCA-B502-46F5-8587-98B136E35F91}"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7653965-D2B2-445E-BA32-ED4981DDF60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tr-TR"/>
        </a:p>
      </dgm:t>
    </dgm:pt>
    <dgm:pt modelId="{D4C31876-7DFB-4A0F-BA38-C9A2F9499E0C}">
      <dgm:prSet/>
      <dgm:spPr/>
      <dgm:t>
        <a:bodyPr/>
        <a:lstStyle/>
        <a:p>
          <a:pPr rtl="0"/>
          <a:r>
            <a:rPr lang="tr-TR" smtClean="0"/>
            <a:t>E-ticaret, markalaşma, marka tescil, sosyal medya yönetimi, hedef pazar belirleme, pazarlama danışmanlığı, piyasa talebine uygun katma değerli niş ürünlere yönelik ürün çeşitlendirme, ürün tasarımı, ambalajlama, gıda güvenilirliğine uyum, satış anlaşmaları, tedarik yönetimi vb. alanlarda eğitim/danışmanlıkAB Yeşil Mutabakata uyum süreçlerine ilişkin danışmanlık faaliyetleri,</a:t>
          </a:r>
          <a:endParaRPr lang="tr-TR"/>
        </a:p>
      </dgm:t>
    </dgm:pt>
    <dgm:pt modelId="{1EFCA8D4-559D-4201-8782-6F675F0F0232}" type="parTrans" cxnId="{61D9C39A-EAD9-459F-89F5-2A0834E27567}">
      <dgm:prSet/>
      <dgm:spPr/>
      <dgm:t>
        <a:bodyPr/>
        <a:lstStyle/>
        <a:p>
          <a:endParaRPr lang="tr-TR"/>
        </a:p>
      </dgm:t>
    </dgm:pt>
    <dgm:pt modelId="{B634B365-F883-4D5C-97D5-21B74E99D7A0}" type="sibTrans" cxnId="{61D9C39A-EAD9-459F-89F5-2A0834E27567}">
      <dgm:prSet/>
      <dgm:spPr/>
      <dgm:t>
        <a:bodyPr/>
        <a:lstStyle/>
        <a:p>
          <a:endParaRPr lang="tr-TR"/>
        </a:p>
      </dgm:t>
    </dgm:pt>
    <dgm:pt modelId="{D9E4C273-D702-4398-A4B4-178A74472451}">
      <dgm:prSet/>
      <dgm:spPr/>
      <dgm:t>
        <a:bodyPr/>
        <a:lstStyle/>
        <a:p>
          <a:pPr rtl="0"/>
          <a:r>
            <a:rPr lang="tr-TR" smtClean="0"/>
            <a:t>Teknik beceri ve yönetim eğitimleri (kuruluş süreçleri, hukuk, vergilendirme, muhasebe, denetim, gelir-gider dengesi, finansal okuryazarlık, finansmana erişim, insan kaynağı geliştirme, sözleşme yönetimi, etik kurallar, protokol ve temsil vb)</a:t>
          </a:r>
          <a:endParaRPr lang="tr-TR"/>
        </a:p>
      </dgm:t>
    </dgm:pt>
    <dgm:pt modelId="{C7061B17-B982-41FC-8234-A6C7F6A76B4F}" type="parTrans" cxnId="{C05A98DE-5546-4972-BCF8-144E6387B3A2}">
      <dgm:prSet/>
      <dgm:spPr/>
      <dgm:t>
        <a:bodyPr/>
        <a:lstStyle/>
        <a:p>
          <a:endParaRPr lang="tr-TR"/>
        </a:p>
      </dgm:t>
    </dgm:pt>
    <dgm:pt modelId="{4246570D-3F3E-4140-9049-98A9241ED218}" type="sibTrans" cxnId="{C05A98DE-5546-4972-BCF8-144E6387B3A2}">
      <dgm:prSet/>
      <dgm:spPr/>
      <dgm:t>
        <a:bodyPr/>
        <a:lstStyle/>
        <a:p>
          <a:endParaRPr lang="tr-TR"/>
        </a:p>
      </dgm:t>
    </dgm:pt>
    <dgm:pt modelId="{ADB9BDAE-9073-4527-ABD4-024AC34D0CEA}">
      <dgm:prSet/>
      <dgm:spPr/>
      <dgm:t>
        <a:bodyPr/>
        <a:lstStyle/>
        <a:p>
          <a:pPr rtl="0"/>
          <a:r>
            <a:rPr lang="tr-TR" smtClean="0"/>
            <a:t>Sosyal kooperatif modelleri geliştirilmesi (hak temelli, sosyal fayda misyonuna sahip kooperatifler ve sosyal girişimcilik iş modelleri)</a:t>
          </a:r>
          <a:endParaRPr lang="tr-TR"/>
        </a:p>
      </dgm:t>
    </dgm:pt>
    <dgm:pt modelId="{A8029C22-E25C-4679-93F3-CE32338509B4}" type="parTrans" cxnId="{CA78DF5C-E485-48FE-BD24-2CCB237A18A3}">
      <dgm:prSet/>
      <dgm:spPr/>
      <dgm:t>
        <a:bodyPr/>
        <a:lstStyle/>
        <a:p>
          <a:endParaRPr lang="tr-TR"/>
        </a:p>
      </dgm:t>
    </dgm:pt>
    <dgm:pt modelId="{A5995883-0C5A-4C79-810B-4389EC99BB7C}" type="sibTrans" cxnId="{CA78DF5C-E485-48FE-BD24-2CCB237A18A3}">
      <dgm:prSet/>
      <dgm:spPr/>
      <dgm:t>
        <a:bodyPr/>
        <a:lstStyle/>
        <a:p>
          <a:endParaRPr lang="tr-TR"/>
        </a:p>
      </dgm:t>
    </dgm:pt>
    <dgm:pt modelId="{C5AA7B4B-58E1-41BD-B81D-D0F615207A02}">
      <dgm:prSet/>
      <dgm:spPr/>
      <dgm:t>
        <a:bodyPr/>
        <a:lstStyle/>
        <a:p>
          <a:pPr rtl="0"/>
          <a:r>
            <a:rPr lang="tr-TR" smtClean="0"/>
            <a:t>Kooperatifler arası iş birliğine yönelik bölgesel birlik oluşumunu veya bölgesel üretim standartlarına yönelik logo ve kampanya yönetimini destekleyici eğitim/danışmanlık</a:t>
          </a:r>
          <a:endParaRPr lang="tr-TR"/>
        </a:p>
      </dgm:t>
    </dgm:pt>
    <dgm:pt modelId="{3A761EA7-1B3F-49D5-87CF-55476FAB91B9}" type="parTrans" cxnId="{03FCB3BA-A374-4371-AE8B-5CA90C06809E}">
      <dgm:prSet/>
      <dgm:spPr/>
      <dgm:t>
        <a:bodyPr/>
        <a:lstStyle/>
        <a:p>
          <a:endParaRPr lang="tr-TR"/>
        </a:p>
      </dgm:t>
    </dgm:pt>
    <dgm:pt modelId="{32D09AC3-E398-4339-A4B5-E1CDB2F9A373}" type="sibTrans" cxnId="{03FCB3BA-A374-4371-AE8B-5CA90C06809E}">
      <dgm:prSet/>
      <dgm:spPr/>
      <dgm:t>
        <a:bodyPr/>
        <a:lstStyle/>
        <a:p>
          <a:endParaRPr lang="tr-TR"/>
        </a:p>
      </dgm:t>
    </dgm:pt>
    <dgm:pt modelId="{31C023C1-0C7F-4424-9D8B-7A1F8AA07EE7}" type="pres">
      <dgm:prSet presAssocID="{F7653965-D2B2-445E-BA32-ED4981DDF600}" presName="linear" presStyleCnt="0">
        <dgm:presLayoutVars>
          <dgm:animLvl val="lvl"/>
          <dgm:resizeHandles val="exact"/>
        </dgm:presLayoutVars>
      </dgm:prSet>
      <dgm:spPr/>
      <dgm:t>
        <a:bodyPr/>
        <a:lstStyle/>
        <a:p>
          <a:endParaRPr lang="tr-TR"/>
        </a:p>
      </dgm:t>
    </dgm:pt>
    <dgm:pt modelId="{AAC1856D-559A-48C5-A634-2BCD77B92893}" type="pres">
      <dgm:prSet presAssocID="{D4C31876-7DFB-4A0F-BA38-C9A2F9499E0C}" presName="parentText" presStyleLbl="node1" presStyleIdx="0" presStyleCnt="4">
        <dgm:presLayoutVars>
          <dgm:chMax val="0"/>
          <dgm:bulletEnabled val="1"/>
        </dgm:presLayoutVars>
      </dgm:prSet>
      <dgm:spPr/>
      <dgm:t>
        <a:bodyPr/>
        <a:lstStyle/>
        <a:p>
          <a:endParaRPr lang="tr-TR"/>
        </a:p>
      </dgm:t>
    </dgm:pt>
    <dgm:pt modelId="{84FE0EC7-7676-42AF-9151-EE01AAC58BEB}" type="pres">
      <dgm:prSet presAssocID="{B634B365-F883-4D5C-97D5-21B74E99D7A0}" presName="spacer" presStyleCnt="0"/>
      <dgm:spPr/>
    </dgm:pt>
    <dgm:pt modelId="{DA442D35-1FBC-4F93-81C7-F09109721265}" type="pres">
      <dgm:prSet presAssocID="{D9E4C273-D702-4398-A4B4-178A74472451}" presName="parentText" presStyleLbl="node1" presStyleIdx="1" presStyleCnt="4">
        <dgm:presLayoutVars>
          <dgm:chMax val="0"/>
          <dgm:bulletEnabled val="1"/>
        </dgm:presLayoutVars>
      </dgm:prSet>
      <dgm:spPr/>
      <dgm:t>
        <a:bodyPr/>
        <a:lstStyle/>
        <a:p>
          <a:endParaRPr lang="tr-TR"/>
        </a:p>
      </dgm:t>
    </dgm:pt>
    <dgm:pt modelId="{7DE3E830-052E-477B-9D07-DC463C293A6D}" type="pres">
      <dgm:prSet presAssocID="{4246570D-3F3E-4140-9049-98A9241ED218}" presName="spacer" presStyleCnt="0"/>
      <dgm:spPr/>
    </dgm:pt>
    <dgm:pt modelId="{B3ABBB10-A6B9-4D74-820D-E374F80410CE}" type="pres">
      <dgm:prSet presAssocID="{ADB9BDAE-9073-4527-ABD4-024AC34D0CEA}" presName="parentText" presStyleLbl="node1" presStyleIdx="2" presStyleCnt="4">
        <dgm:presLayoutVars>
          <dgm:chMax val="0"/>
          <dgm:bulletEnabled val="1"/>
        </dgm:presLayoutVars>
      </dgm:prSet>
      <dgm:spPr/>
      <dgm:t>
        <a:bodyPr/>
        <a:lstStyle/>
        <a:p>
          <a:endParaRPr lang="tr-TR"/>
        </a:p>
      </dgm:t>
    </dgm:pt>
    <dgm:pt modelId="{51D9BF1F-416F-4B67-BF61-E87011F21BE2}" type="pres">
      <dgm:prSet presAssocID="{A5995883-0C5A-4C79-810B-4389EC99BB7C}" presName="spacer" presStyleCnt="0"/>
      <dgm:spPr/>
    </dgm:pt>
    <dgm:pt modelId="{F07BCEA0-9BF8-4254-A08C-56CAE6839FD2}" type="pres">
      <dgm:prSet presAssocID="{C5AA7B4B-58E1-41BD-B81D-D0F615207A02}" presName="parentText" presStyleLbl="node1" presStyleIdx="3" presStyleCnt="4">
        <dgm:presLayoutVars>
          <dgm:chMax val="0"/>
          <dgm:bulletEnabled val="1"/>
        </dgm:presLayoutVars>
      </dgm:prSet>
      <dgm:spPr/>
      <dgm:t>
        <a:bodyPr/>
        <a:lstStyle/>
        <a:p>
          <a:endParaRPr lang="tr-TR"/>
        </a:p>
      </dgm:t>
    </dgm:pt>
  </dgm:ptLst>
  <dgm:cxnLst>
    <dgm:cxn modelId="{9A8160B4-89BD-4661-874B-573517A440C6}" type="presOf" srcId="{C5AA7B4B-58E1-41BD-B81D-D0F615207A02}" destId="{F07BCEA0-9BF8-4254-A08C-56CAE6839FD2}" srcOrd="0" destOrd="0" presId="urn:microsoft.com/office/officeart/2005/8/layout/vList2"/>
    <dgm:cxn modelId="{76D4ACA7-8386-4E43-9708-DB8403099E0F}" type="presOf" srcId="{D9E4C273-D702-4398-A4B4-178A74472451}" destId="{DA442D35-1FBC-4F93-81C7-F09109721265}" srcOrd="0" destOrd="0" presId="urn:microsoft.com/office/officeart/2005/8/layout/vList2"/>
    <dgm:cxn modelId="{1526AE40-52CC-48A9-8BCF-B92D91F8A299}" type="presOf" srcId="{F7653965-D2B2-445E-BA32-ED4981DDF600}" destId="{31C023C1-0C7F-4424-9D8B-7A1F8AA07EE7}" srcOrd="0" destOrd="0" presId="urn:microsoft.com/office/officeart/2005/8/layout/vList2"/>
    <dgm:cxn modelId="{C05A98DE-5546-4972-BCF8-144E6387B3A2}" srcId="{F7653965-D2B2-445E-BA32-ED4981DDF600}" destId="{D9E4C273-D702-4398-A4B4-178A74472451}" srcOrd="1" destOrd="0" parTransId="{C7061B17-B982-41FC-8234-A6C7F6A76B4F}" sibTransId="{4246570D-3F3E-4140-9049-98A9241ED218}"/>
    <dgm:cxn modelId="{CA78DF5C-E485-48FE-BD24-2CCB237A18A3}" srcId="{F7653965-D2B2-445E-BA32-ED4981DDF600}" destId="{ADB9BDAE-9073-4527-ABD4-024AC34D0CEA}" srcOrd="2" destOrd="0" parTransId="{A8029C22-E25C-4679-93F3-CE32338509B4}" sibTransId="{A5995883-0C5A-4C79-810B-4389EC99BB7C}"/>
    <dgm:cxn modelId="{C81C4FCC-ED12-487A-8169-BFAD2C36869D}" type="presOf" srcId="{D4C31876-7DFB-4A0F-BA38-C9A2F9499E0C}" destId="{AAC1856D-559A-48C5-A634-2BCD77B92893}" srcOrd="0" destOrd="0" presId="urn:microsoft.com/office/officeart/2005/8/layout/vList2"/>
    <dgm:cxn modelId="{D35F82A0-0D91-4F53-AAB5-5F3DFE94EB03}" type="presOf" srcId="{ADB9BDAE-9073-4527-ABD4-024AC34D0CEA}" destId="{B3ABBB10-A6B9-4D74-820D-E374F80410CE}" srcOrd="0" destOrd="0" presId="urn:microsoft.com/office/officeart/2005/8/layout/vList2"/>
    <dgm:cxn modelId="{61D9C39A-EAD9-459F-89F5-2A0834E27567}" srcId="{F7653965-D2B2-445E-BA32-ED4981DDF600}" destId="{D4C31876-7DFB-4A0F-BA38-C9A2F9499E0C}" srcOrd="0" destOrd="0" parTransId="{1EFCA8D4-559D-4201-8782-6F675F0F0232}" sibTransId="{B634B365-F883-4D5C-97D5-21B74E99D7A0}"/>
    <dgm:cxn modelId="{03FCB3BA-A374-4371-AE8B-5CA90C06809E}" srcId="{F7653965-D2B2-445E-BA32-ED4981DDF600}" destId="{C5AA7B4B-58E1-41BD-B81D-D0F615207A02}" srcOrd="3" destOrd="0" parTransId="{3A761EA7-1B3F-49D5-87CF-55476FAB91B9}" sibTransId="{32D09AC3-E398-4339-A4B5-E1CDB2F9A373}"/>
    <dgm:cxn modelId="{D7F80F24-FCCC-4B69-A06E-3291A08EFB43}" type="presParOf" srcId="{31C023C1-0C7F-4424-9D8B-7A1F8AA07EE7}" destId="{AAC1856D-559A-48C5-A634-2BCD77B92893}" srcOrd="0" destOrd="0" presId="urn:microsoft.com/office/officeart/2005/8/layout/vList2"/>
    <dgm:cxn modelId="{1D815922-684C-4D06-BD5C-2612CBE404D6}" type="presParOf" srcId="{31C023C1-0C7F-4424-9D8B-7A1F8AA07EE7}" destId="{84FE0EC7-7676-42AF-9151-EE01AAC58BEB}" srcOrd="1" destOrd="0" presId="urn:microsoft.com/office/officeart/2005/8/layout/vList2"/>
    <dgm:cxn modelId="{08AC919D-0617-4686-9F83-3B79DBC54D2D}" type="presParOf" srcId="{31C023C1-0C7F-4424-9D8B-7A1F8AA07EE7}" destId="{DA442D35-1FBC-4F93-81C7-F09109721265}" srcOrd="2" destOrd="0" presId="urn:microsoft.com/office/officeart/2005/8/layout/vList2"/>
    <dgm:cxn modelId="{46794C1A-4793-400D-BD49-D49CAEFEFF6A}" type="presParOf" srcId="{31C023C1-0C7F-4424-9D8B-7A1F8AA07EE7}" destId="{7DE3E830-052E-477B-9D07-DC463C293A6D}" srcOrd="3" destOrd="0" presId="urn:microsoft.com/office/officeart/2005/8/layout/vList2"/>
    <dgm:cxn modelId="{37DFFA8A-CD30-427C-B93A-6DFC8B3D349D}" type="presParOf" srcId="{31C023C1-0C7F-4424-9D8B-7A1F8AA07EE7}" destId="{B3ABBB10-A6B9-4D74-820D-E374F80410CE}" srcOrd="4" destOrd="0" presId="urn:microsoft.com/office/officeart/2005/8/layout/vList2"/>
    <dgm:cxn modelId="{B9DC446E-AF3B-4A3B-8672-C3112DAA61AC}" type="presParOf" srcId="{31C023C1-0C7F-4424-9D8B-7A1F8AA07EE7}" destId="{51D9BF1F-416F-4B67-BF61-E87011F21BE2}" srcOrd="5" destOrd="0" presId="urn:microsoft.com/office/officeart/2005/8/layout/vList2"/>
    <dgm:cxn modelId="{272F846F-7528-4C2B-A216-9146FDE92B85}" type="presParOf" srcId="{31C023C1-0C7F-4424-9D8B-7A1F8AA07EE7}" destId="{F07BCEA0-9BF8-4254-A08C-56CAE6839FD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F95B044-9B2C-42AA-ACC0-50FAADD52141}"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tr-TR"/>
        </a:p>
      </dgm:t>
    </dgm:pt>
    <dgm:pt modelId="{E8DE57C9-6E20-4C11-BA83-D7E9D45CFE20}">
      <dgm:prSet/>
      <dgm:spPr/>
      <dgm:t>
        <a:bodyPr/>
        <a:lstStyle/>
        <a:p>
          <a:pPr rtl="0"/>
          <a:r>
            <a:rPr lang="tr-TR" smtClean="0"/>
            <a:t>Tarımsal faaliyetlerde yenilikçi uygulamaların yaygınlaştırılmasına yönelik (iyi tarım, organik tarım, akıllı tarım, dijital tarım, topraksız tarım, modern seracılık, dondurarak kurutma (freeze-dry uygulamaları) eğitim/danışmanlık</a:t>
          </a:r>
          <a:endParaRPr lang="tr-TR"/>
        </a:p>
      </dgm:t>
    </dgm:pt>
    <dgm:pt modelId="{4A44F0B9-2E50-45EA-8CB1-78702CBE440B}" type="parTrans" cxnId="{71056ECE-FDCB-4C50-B400-7A618B27C053}">
      <dgm:prSet/>
      <dgm:spPr/>
      <dgm:t>
        <a:bodyPr/>
        <a:lstStyle/>
        <a:p>
          <a:endParaRPr lang="tr-TR"/>
        </a:p>
      </dgm:t>
    </dgm:pt>
    <dgm:pt modelId="{A6503D5D-62B0-4E60-B9AA-62D109A91C42}" type="sibTrans" cxnId="{71056ECE-FDCB-4C50-B400-7A618B27C053}">
      <dgm:prSet/>
      <dgm:spPr/>
      <dgm:t>
        <a:bodyPr/>
        <a:lstStyle/>
        <a:p>
          <a:endParaRPr lang="tr-TR"/>
        </a:p>
      </dgm:t>
    </dgm:pt>
    <dgm:pt modelId="{70A4533F-D3B8-413B-A863-C17C8B4A4B74}">
      <dgm:prSet/>
      <dgm:spPr/>
      <dgm:t>
        <a:bodyPr/>
        <a:lstStyle/>
        <a:p>
          <a:pPr rtl="0"/>
          <a:r>
            <a:rPr lang="tr-TR" smtClean="0"/>
            <a:t>Bölgede potansiyeli olan pazarda satış talebi belgelendirilmiş/ satış anlaşması yapılmış ürünlerin toprak analizleri ve üretiminin yaygınlaştırılması (aronya, maviyemiş vb.)</a:t>
          </a:r>
          <a:endParaRPr lang="tr-TR"/>
        </a:p>
      </dgm:t>
    </dgm:pt>
    <dgm:pt modelId="{1673DD05-9815-41AC-ABBD-3C8DEF9882E7}" type="parTrans" cxnId="{F4984C3A-F17C-47EC-877F-F1F9B423F8ED}">
      <dgm:prSet/>
      <dgm:spPr/>
      <dgm:t>
        <a:bodyPr/>
        <a:lstStyle/>
        <a:p>
          <a:endParaRPr lang="tr-TR"/>
        </a:p>
      </dgm:t>
    </dgm:pt>
    <dgm:pt modelId="{65E4F92C-A354-4F70-98AB-EE174CA8B267}" type="sibTrans" cxnId="{F4984C3A-F17C-47EC-877F-F1F9B423F8ED}">
      <dgm:prSet/>
      <dgm:spPr/>
      <dgm:t>
        <a:bodyPr/>
        <a:lstStyle/>
        <a:p>
          <a:endParaRPr lang="tr-TR"/>
        </a:p>
      </dgm:t>
    </dgm:pt>
    <dgm:pt modelId="{7A0DC795-D0E9-4BDF-829A-99FBD35FA443}">
      <dgm:prSet/>
      <dgm:spPr/>
      <dgm:t>
        <a:bodyPr/>
        <a:lstStyle/>
        <a:p>
          <a:pPr rtl="0"/>
          <a:r>
            <a:rPr lang="tr-TR" smtClean="0"/>
            <a:t>Tarımsal-hayvansal üretimde kalitenin ve verimin artıtılmasına yönelik (toprak hazırlığı, sulama ve gübreleme teknikleri, yemleme ve bakım, hayvan hastalıkları, besin hijyeni) eğitim/danışmanlık</a:t>
          </a:r>
          <a:endParaRPr lang="tr-TR"/>
        </a:p>
      </dgm:t>
    </dgm:pt>
    <dgm:pt modelId="{66468465-548D-40FC-B78F-04CC7114A76E}" type="parTrans" cxnId="{24193D5F-9629-42AA-B38C-2F24DB6C4D98}">
      <dgm:prSet/>
      <dgm:spPr/>
      <dgm:t>
        <a:bodyPr/>
        <a:lstStyle/>
        <a:p>
          <a:endParaRPr lang="tr-TR"/>
        </a:p>
      </dgm:t>
    </dgm:pt>
    <dgm:pt modelId="{29A30538-8EAD-48EF-8639-BA4B6BA94ADE}" type="sibTrans" cxnId="{24193D5F-9629-42AA-B38C-2F24DB6C4D98}">
      <dgm:prSet/>
      <dgm:spPr/>
      <dgm:t>
        <a:bodyPr/>
        <a:lstStyle/>
        <a:p>
          <a:endParaRPr lang="tr-TR"/>
        </a:p>
      </dgm:t>
    </dgm:pt>
    <dgm:pt modelId="{BA861863-C473-4B45-9FD9-57F90715277A}">
      <dgm:prSet/>
      <dgm:spPr/>
      <dgm:t>
        <a:bodyPr/>
        <a:lstStyle/>
        <a:p>
          <a:pPr rtl="0"/>
          <a:r>
            <a:rPr lang="tr-TR" smtClean="0"/>
            <a:t>Yöresel ürünlerinin tanıtım, satış ve  pazarlanması, markalaşması konularında eğitim/danışmanlık</a:t>
          </a:r>
          <a:endParaRPr lang="tr-TR"/>
        </a:p>
      </dgm:t>
    </dgm:pt>
    <dgm:pt modelId="{EBF17790-C4D6-4D64-91FD-57EBFE6FD8C6}" type="parTrans" cxnId="{5B433061-42ED-44AF-978A-D5F2818F756E}">
      <dgm:prSet/>
      <dgm:spPr/>
      <dgm:t>
        <a:bodyPr/>
        <a:lstStyle/>
        <a:p>
          <a:endParaRPr lang="tr-TR"/>
        </a:p>
      </dgm:t>
    </dgm:pt>
    <dgm:pt modelId="{E98D497D-6528-4646-9143-7E65F880C874}" type="sibTrans" cxnId="{5B433061-42ED-44AF-978A-D5F2818F756E}">
      <dgm:prSet/>
      <dgm:spPr/>
      <dgm:t>
        <a:bodyPr/>
        <a:lstStyle/>
        <a:p>
          <a:endParaRPr lang="tr-TR"/>
        </a:p>
      </dgm:t>
    </dgm:pt>
    <dgm:pt modelId="{00BD4337-7B2D-4F66-949C-E773F9E8E3C3}" type="pres">
      <dgm:prSet presAssocID="{4F95B044-9B2C-42AA-ACC0-50FAADD52141}" presName="linear" presStyleCnt="0">
        <dgm:presLayoutVars>
          <dgm:animLvl val="lvl"/>
          <dgm:resizeHandles val="exact"/>
        </dgm:presLayoutVars>
      </dgm:prSet>
      <dgm:spPr/>
      <dgm:t>
        <a:bodyPr/>
        <a:lstStyle/>
        <a:p>
          <a:endParaRPr lang="tr-TR"/>
        </a:p>
      </dgm:t>
    </dgm:pt>
    <dgm:pt modelId="{DCEBC539-FF62-4C12-8EC4-A0024ACEC65E}" type="pres">
      <dgm:prSet presAssocID="{E8DE57C9-6E20-4C11-BA83-D7E9D45CFE20}" presName="parentText" presStyleLbl="node1" presStyleIdx="0" presStyleCnt="4">
        <dgm:presLayoutVars>
          <dgm:chMax val="0"/>
          <dgm:bulletEnabled val="1"/>
        </dgm:presLayoutVars>
      </dgm:prSet>
      <dgm:spPr/>
      <dgm:t>
        <a:bodyPr/>
        <a:lstStyle/>
        <a:p>
          <a:endParaRPr lang="tr-TR"/>
        </a:p>
      </dgm:t>
    </dgm:pt>
    <dgm:pt modelId="{9D2A317A-0994-4825-AC1C-570A09EB8D80}" type="pres">
      <dgm:prSet presAssocID="{A6503D5D-62B0-4E60-B9AA-62D109A91C42}" presName="spacer" presStyleCnt="0"/>
      <dgm:spPr/>
    </dgm:pt>
    <dgm:pt modelId="{5821B9D8-914F-4CCF-BB07-F6D3BCBACD24}" type="pres">
      <dgm:prSet presAssocID="{70A4533F-D3B8-413B-A863-C17C8B4A4B74}" presName="parentText" presStyleLbl="node1" presStyleIdx="1" presStyleCnt="4">
        <dgm:presLayoutVars>
          <dgm:chMax val="0"/>
          <dgm:bulletEnabled val="1"/>
        </dgm:presLayoutVars>
      </dgm:prSet>
      <dgm:spPr/>
      <dgm:t>
        <a:bodyPr/>
        <a:lstStyle/>
        <a:p>
          <a:endParaRPr lang="tr-TR"/>
        </a:p>
      </dgm:t>
    </dgm:pt>
    <dgm:pt modelId="{3F22588D-BB99-4670-87C2-4A51DA6F2BC1}" type="pres">
      <dgm:prSet presAssocID="{65E4F92C-A354-4F70-98AB-EE174CA8B267}" presName="spacer" presStyleCnt="0"/>
      <dgm:spPr/>
    </dgm:pt>
    <dgm:pt modelId="{13058F35-C260-4EE5-8018-1F6A7FBDB80F}" type="pres">
      <dgm:prSet presAssocID="{7A0DC795-D0E9-4BDF-829A-99FBD35FA443}" presName="parentText" presStyleLbl="node1" presStyleIdx="2" presStyleCnt="4">
        <dgm:presLayoutVars>
          <dgm:chMax val="0"/>
          <dgm:bulletEnabled val="1"/>
        </dgm:presLayoutVars>
      </dgm:prSet>
      <dgm:spPr/>
      <dgm:t>
        <a:bodyPr/>
        <a:lstStyle/>
        <a:p>
          <a:endParaRPr lang="tr-TR"/>
        </a:p>
      </dgm:t>
    </dgm:pt>
    <dgm:pt modelId="{FCE89327-64EB-44FA-9CAC-4B69DC8BE3A6}" type="pres">
      <dgm:prSet presAssocID="{29A30538-8EAD-48EF-8639-BA4B6BA94ADE}" presName="spacer" presStyleCnt="0"/>
      <dgm:spPr/>
    </dgm:pt>
    <dgm:pt modelId="{59376FA0-E77A-4EDD-B15E-81BB171A815A}" type="pres">
      <dgm:prSet presAssocID="{BA861863-C473-4B45-9FD9-57F90715277A}" presName="parentText" presStyleLbl="node1" presStyleIdx="3" presStyleCnt="4">
        <dgm:presLayoutVars>
          <dgm:chMax val="0"/>
          <dgm:bulletEnabled val="1"/>
        </dgm:presLayoutVars>
      </dgm:prSet>
      <dgm:spPr/>
      <dgm:t>
        <a:bodyPr/>
        <a:lstStyle/>
        <a:p>
          <a:endParaRPr lang="tr-TR"/>
        </a:p>
      </dgm:t>
    </dgm:pt>
  </dgm:ptLst>
  <dgm:cxnLst>
    <dgm:cxn modelId="{24193D5F-9629-42AA-B38C-2F24DB6C4D98}" srcId="{4F95B044-9B2C-42AA-ACC0-50FAADD52141}" destId="{7A0DC795-D0E9-4BDF-829A-99FBD35FA443}" srcOrd="2" destOrd="0" parTransId="{66468465-548D-40FC-B78F-04CC7114A76E}" sibTransId="{29A30538-8EAD-48EF-8639-BA4B6BA94ADE}"/>
    <dgm:cxn modelId="{F4984C3A-F17C-47EC-877F-F1F9B423F8ED}" srcId="{4F95B044-9B2C-42AA-ACC0-50FAADD52141}" destId="{70A4533F-D3B8-413B-A863-C17C8B4A4B74}" srcOrd="1" destOrd="0" parTransId="{1673DD05-9815-41AC-ABBD-3C8DEF9882E7}" sibTransId="{65E4F92C-A354-4F70-98AB-EE174CA8B267}"/>
    <dgm:cxn modelId="{5B6FEC0F-2E12-459F-8413-AABBB5AEA9B0}" type="presOf" srcId="{70A4533F-D3B8-413B-A863-C17C8B4A4B74}" destId="{5821B9D8-914F-4CCF-BB07-F6D3BCBACD24}" srcOrd="0" destOrd="0" presId="urn:microsoft.com/office/officeart/2005/8/layout/vList2"/>
    <dgm:cxn modelId="{DAE37A7E-1943-409C-AD1C-D2C3CA0FE10F}" type="presOf" srcId="{4F95B044-9B2C-42AA-ACC0-50FAADD52141}" destId="{00BD4337-7B2D-4F66-949C-E773F9E8E3C3}" srcOrd="0" destOrd="0" presId="urn:microsoft.com/office/officeart/2005/8/layout/vList2"/>
    <dgm:cxn modelId="{71056ECE-FDCB-4C50-B400-7A618B27C053}" srcId="{4F95B044-9B2C-42AA-ACC0-50FAADD52141}" destId="{E8DE57C9-6E20-4C11-BA83-D7E9D45CFE20}" srcOrd="0" destOrd="0" parTransId="{4A44F0B9-2E50-45EA-8CB1-78702CBE440B}" sibTransId="{A6503D5D-62B0-4E60-B9AA-62D109A91C42}"/>
    <dgm:cxn modelId="{672AA138-6873-4200-A17C-42E31BA790B7}" type="presOf" srcId="{7A0DC795-D0E9-4BDF-829A-99FBD35FA443}" destId="{13058F35-C260-4EE5-8018-1F6A7FBDB80F}" srcOrd="0" destOrd="0" presId="urn:microsoft.com/office/officeart/2005/8/layout/vList2"/>
    <dgm:cxn modelId="{5B433061-42ED-44AF-978A-D5F2818F756E}" srcId="{4F95B044-9B2C-42AA-ACC0-50FAADD52141}" destId="{BA861863-C473-4B45-9FD9-57F90715277A}" srcOrd="3" destOrd="0" parTransId="{EBF17790-C4D6-4D64-91FD-57EBFE6FD8C6}" sibTransId="{E98D497D-6528-4646-9143-7E65F880C874}"/>
    <dgm:cxn modelId="{6BB0F4B6-DFB6-46F5-9BD5-A69ED2A241B7}" type="presOf" srcId="{BA861863-C473-4B45-9FD9-57F90715277A}" destId="{59376FA0-E77A-4EDD-B15E-81BB171A815A}" srcOrd="0" destOrd="0" presId="urn:microsoft.com/office/officeart/2005/8/layout/vList2"/>
    <dgm:cxn modelId="{8F6F7209-70C8-4AA6-8080-610379CF88C2}" type="presOf" srcId="{E8DE57C9-6E20-4C11-BA83-D7E9D45CFE20}" destId="{DCEBC539-FF62-4C12-8EC4-A0024ACEC65E}" srcOrd="0" destOrd="0" presId="urn:microsoft.com/office/officeart/2005/8/layout/vList2"/>
    <dgm:cxn modelId="{0B21163D-3E86-4FB9-94FA-380869BCF161}" type="presParOf" srcId="{00BD4337-7B2D-4F66-949C-E773F9E8E3C3}" destId="{DCEBC539-FF62-4C12-8EC4-A0024ACEC65E}" srcOrd="0" destOrd="0" presId="urn:microsoft.com/office/officeart/2005/8/layout/vList2"/>
    <dgm:cxn modelId="{1DEC293A-A9DB-4731-AFC8-1374B55D18C7}" type="presParOf" srcId="{00BD4337-7B2D-4F66-949C-E773F9E8E3C3}" destId="{9D2A317A-0994-4825-AC1C-570A09EB8D80}" srcOrd="1" destOrd="0" presId="urn:microsoft.com/office/officeart/2005/8/layout/vList2"/>
    <dgm:cxn modelId="{7A26C222-3C4B-48F6-92BC-B5BF33078C44}" type="presParOf" srcId="{00BD4337-7B2D-4F66-949C-E773F9E8E3C3}" destId="{5821B9D8-914F-4CCF-BB07-F6D3BCBACD24}" srcOrd="2" destOrd="0" presId="urn:microsoft.com/office/officeart/2005/8/layout/vList2"/>
    <dgm:cxn modelId="{5B145807-0786-485C-9553-C12756AF035D}" type="presParOf" srcId="{00BD4337-7B2D-4F66-949C-E773F9E8E3C3}" destId="{3F22588D-BB99-4670-87C2-4A51DA6F2BC1}" srcOrd="3" destOrd="0" presId="urn:microsoft.com/office/officeart/2005/8/layout/vList2"/>
    <dgm:cxn modelId="{51E6044D-3A82-4B0E-9077-BC7E61F20DCF}" type="presParOf" srcId="{00BD4337-7B2D-4F66-949C-E773F9E8E3C3}" destId="{13058F35-C260-4EE5-8018-1F6A7FBDB80F}" srcOrd="4" destOrd="0" presId="urn:microsoft.com/office/officeart/2005/8/layout/vList2"/>
    <dgm:cxn modelId="{65933CEE-77EA-44F0-89B9-A3D7802A528A}" type="presParOf" srcId="{00BD4337-7B2D-4F66-949C-E773F9E8E3C3}" destId="{FCE89327-64EB-44FA-9CAC-4B69DC8BE3A6}" srcOrd="5" destOrd="0" presId="urn:microsoft.com/office/officeart/2005/8/layout/vList2"/>
    <dgm:cxn modelId="{5E0874CC-4C96-4D00-A27A-DD7FF7040470}" type="presParOf" srcId="{00BD4337-7B2D-4F66-949C-E773F9E8E3C3}" destId="{59376FA0-E77A-4EDD-B15E-81BB171A815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6224F1-23B6-44A9-B54F-2FB76A3C3977}" type="doc">
      <dgm:prSet loTypeId="urn:microsoft.com/office/officeart/2005/8/layout/process4" loCatId="list" qsTypeId="urn:microsoft.com/office/officeart/2005/8/quickstyle/simple1" qsCatId="simple" csTypeId="urn:microsoft.com/office/officeart/2005/8/colors/colorful4" csCatId="colorful" phldr="1"/>
      <dgm:spPr/>
      <dgm:t>
        <a:bodyPr/>
        <a:lstStyle/>
        <a:p>
          <a:endParaRPr lang="tr-TR"/>
        </a:p>
      </dgm:t>
    </dgm:pt>
    <dgm:pt modelId="{B925EBB7-4F62-49F1-AF95-D05C743501D6}">
      <dgm:prSet custT="1"/>
      <dgm:spPr/>
      <dgm:t>
        <a:bodyPr/>
        <a:lstStyle/>
        <a:p>
          <a:pPr rtl="0"/>
          <a:r>
            <a:rPr lang="tr-TR" sz="1800" dirty="0" smtClean="0">
              <a:latin typeface="+mn-lt"/>
            </a:rPr>
            <a:t>Başvuru Rehberinin Hazırlanması ve YK Onayı</a:t>
          </a:r>
          <a:endParaRPr lang="tr-TR" sz="1800" dirty="0">
            <a:latin typeface="+mn-lt"/>
          </a:endParaRPr>
        </a:p>
      </dgm:t>
    </dgm:pt>
    <dgm:pt modelId="{BD8DC99E-66FC-4D61-BBEB-F15F34BB1588}" type="parTrans" cxnId="{60E3B4DC-3296-408B-9D04-09A72ABEA61E}">
      <dgm:prSet/>
      <dgm:spPr/>
      <dgm:t>
        <a:bodyPr/>
        <a:lstStyle/>
        <a:p>
          <a:endParaRPr lang="tr-TR"/>
        </a:p>
      </dgm:t>
    </dgm:pt>
    <dgm:pt modelId="{4106B88A-0893-4FA1-BA61-6E4443594760}" type="sibTrans" cxnId="{60E3B4DC-3296-408B-9D04-09A72ABEA61E}">
      <dgm:prSet/>
      <dgm:spPr/>
      <dgm:t>
        <a:bodyPr/>
        <a:lstStyle/>
        <a:p>
          <a:endParaRPr lang="tr-TR"/>
        </a:p>
      </dgm:t>
    </dgm:pt>
    <dgm:pt modelId="{913C01D3-CF60-449C-B19A-2EDE0F3FFC9D}">
      <dgm:prSet custT="1"/>
      <dgm:spPr/>
      <dgm:t>
        <a:bodyPr/>
        <a:lstStyle/>
        <a:p>
          <a:pPr rtl="0"/>
          <a:r>
            <a:rPr lang="tr-TR" sz="1800" dirty="0" smtClean="0">
              <a:latin typeface="+mn-lt"/>
            </a:rPr>
            <a:t>Projelerin Hazırlanması - Çevrimiçi Başvuru  ve Taahhütname Sunulması (KAYS)</a:t>
          </a:r>
          <a:endParaRPr lang="tr-TR" sz="1800" dirty="0">
            <a:latin typeface="+mn-lt"/>
          </a:endParaRPr>
        </a:p>
      </dgm:t>
    </dgm:pt>
    <dgm:pt modelId="{5E5F73A0-9B60-47C3-95E5-9230D5BECEB3}" type="parTrans" cxnId="{03605509-48AF-4931-B7C6-7700A40E41A8}">
      <dgm:prSet/>
      <dgm:spPr/>
      <dgm:t>
        <a:bodyPr/>
        <a:lstStyle/>
        <a:p>
          <a:endParaRPr lang="tr-TR"/>
        </a:p>
      </dgm:t>
    </dgm:pt>
    <dgm:pt modelId="{42D97AFA-8ED7-44E5-A696-7984853E4CC3}" type="sibTrans" cxnId="{03605509-48AF-4931-B7C6-7700A40E41A8}">
      <dgm:prSet/>
      <dgm:spPr/>
      <dgm:t>
        <a:bodyPr/>
        <a:lstStyle/>
        <a:p>
          <a:endParaRPr lang="tr-TR"/>
        </a:p>
      </dgm:t>
    </dgm:pt>
    <dgm:pt modelId="{3192936D-A064-4CD6-A2C5-59CEA818A181}">
      <dgm:prSet custT="1"/>
      <dgm:spPr/>
      <dgm:t>
        <a:bodyPr/>
        <a:lstStyle/>
        <a:p>
          <a:pPr rtl="0"/>
          <a:r>
            <a:rPr lang="tr-TR" sz="1600" dirty="0" smtClean="0">
              <a:latin typeface="+mn-lt"/>
            </a:rPr>
            <a:t>Başvuruların Değerlendirilmesi (Ajans DK + GS Onayı)</a:t>
          </a:r>
          <a:endParaRPr lang="tr-TR" sz="1600" dirty="0">
            <a:latin typeface="+mn-lt"/>
          </a:endParaRPr>
        </a:p>
      </dgm:t>
    </dgm:pt>
    <dgm:pt modelId="{87764840-4CEE-4E53-B5E6-C20E19E8A288}" type="parTrans" cxnId="{D424F29A-A19F-4734-8706-E9BFA5343004}">
      <dgm:prSet/>
      <dgm:spPr/>
      <dgm:t>
        <a:bodyPr/>
        <a:lstStyle/>
        <a:p>
          <a:endParaRPr lang="tr-TR"/>
        </a:p>
      </dgm:t>
    </dgm:pt>
    <dgm:pt modelId="{BFFFB981-44D3-4FEA-B222-129C3CCE49CF}" type="sibTrans" cxnId="{D424F29A-A19F-4734-8706-E9BFA5343004}">
      <dgm:prSet/>
      <dgm:spPr/>
      <dgm:t>
        <a:bodyPr/>
        <a:lstStyle/>
        <a:p>
          <a:endParaRPr lang="tr-TR"/>
        </a:p>
      </dgm:t>
    </dgm:pt>
    <dgm:pt modelId="{E63C6A93-4D1C-40CF-B9A1-3ECB2CA5330F}">
      <dgm:prSet custT="1"/>
      <dgm:spPr/>
      <dgm:t>
        <a:bodyPr/>
        <a:lstStyle/>
        <a:p>
          <a:pPr rtl="0"/>
          <a:r>
            <a:rPr lang="tr-TR" sz="1200" dirty="0" smtClean="0">
              <a:latin typeface="+mn-lt"/>
            </a:rPr>
            <a:t>Ön İnceleme  (Uygunluk Kontrolü) Nihai Değerlendirme (İlgililik 20/30 Toplam 70/100 Eşik Puan)</a:t>
          </a:r>
          <a:endParaRPr lang="tr-TR" sz="1200" dirty="0">
            <a:latin typeface="+mn-lt"/>
          </a:endParaRPr>
        </a:p>
      </dgm:t>
    </dgm:pt>
    <dgm:pt modelId="{761021F7-026E-448B-8AAD-509E50DCAA81}" type="parTrans" cxnId="{0E90C78F-2501-43F0-9BE2-2D5E5DEC3BB1}">
      <dgm:prSet/>
      <dgm:spPr/>
      <dgm:t>
        <a:bodyPr/>
        <a:lstStyle/>
        <a:p>
          <a:endParaRPr lang="tr-TR"/>
        </a:p>
      </dgm:t>
    </dgm:pt>
    <dgm:pt modelId="{5C0937F8-B2A0-44F0-9007-A2930C2E013C}" type="sibTrans" cxnId="{0E90C78F-2501-43F0-9BE2-2D5E5DEC3BB1}">
      <dgm:prSet/>
      <dgm:spPr/>
      <dgm:t>
        <a:bodyPr/>
        <a:lstStyle/>
        <a:p>
          <a:endParaRPr lang="tr-TR"/>
        </a:p>
      </dgm:t>
    </dgm:pt>
    <dgm:pt modelId="{60909A1F-DB0A-4307-B8A5-D5709B2A6169}">
      <dgm:prSet custT="1"/>
      <dgm:spPr/>
      <dgm:t>
        <a:bodyPr/>
        <a:lstStyle/>
        <a:p>
          <a:pPr rtl="0"/>
          <a:r>
            <a:rPr lang="tr-TR" sz="1800" dirty="0" smtClean="0">
              <a:latin typeface="+mn-lt"/>
            </a:rPr>
            <a:t>Projelerin Uygulanması (Azami 6+1 Ay) – Ajans İzleme Süreci  </a:t>
          </a:r>
          <a:endParaRPr lang="tr-TR" sz="1800" dirty="0">
            <a:latin typeface="+mn-lt"/>
          </a:endParaRPr>
        </a:p>
      </dgm:t>
    </dgm:pt>
    <dgm:pt modelId="{842E849F-B895-486D-88D6-FDAD57755FFD}" type="parTrans" cxnId="{5F7D08E1-504B-403D-9BA1-1FC74B63C9B8}">
      <dgm:prSet/>
      <dgm:spPr/>
      <dgm:t>
        <a:bodyPr/>
        <a:lstStyle/>
        <a:p>
          <a:endParaRPr lang="tr-TR"/>
        </a:p>
      </dgm:t>
    </dgm:pt>
    <dgm:pt modelId="{5B9B40E1-59CA-42EB-ABBE-2396860979D9}" type="sibTrans" cxnId="{5F7D08E1-504B-403D-9BA1-1FC74B63C9B8}">
      <dgm:prSet/>
      <dgm:spPr/>
      <dgm:t>
        <a:bodyPr/>
        <a:lstStyle/>
        <a:p>
          <a:endParaRPr lang="tr-TR"/>
        </a:p>
      </dgm:t>
    </dgm:pt>
    <dgm:pt modelId="{783DACCE-3565-4FD3-BC2D-5B0246F5774E}">
      <dgm:prSet custT="1"/>
      <dgm:spPr/>
      <dgm:t>
        <a:bodyPr/>
        <a:lstStyle/>
        <a:p>
          <a:pPr rtl="0"/>
          <a:r>
            <a:rPr lang="tr-TR" sz="1800" dirty="0" smtClean="0">
              <a:latin typeface="+mn-lt"/>
            </a:rPr>
            <a:t>Programın İlanı ve 2 Aylık Başvuru Dönemleri</a:t>
          </a:r>
          <a:endParaRPr lang="tr-TR" sz="1800" dirty="0">
            <a:latin typeface="+mn-lt"/>
          </a:endParaRPr>
        </a:p>
      </dgm:t>
    </dgm:pt>
    <dgm:pt modelId="{E4735277-AAAA-4D76-87F7-8AD61F4A36F9}" type="parTrans" cxnId="{169A1E2F-CD05-4FB9-B7A5-0C65D2895A2D}">
      <dgm:prSet/>
      <dgm:spPr/>
      <dgm:t>
        <a:bodyPr/>
        <a:lstStyle/>
        <a:p>
          <a:endParaRPr lang="tr-TR"/>
        </a:p>
      </dgm:t>
    </dgm:pt>
    <dgm:pt modelId="{A24A8CE7-BEBE-4BBA-B43F-03273B067E5E}" type="sibTrans" cxnId="{169A1E2F-CD05-4FB9-B7A5-0C65D2895A2D}">
      <dgm:prSet/>
      <dgm:spPr/>
      <dgm:t>
        <a:bodyPr/>
        <a:lstStyle/>
        <a:p>
          <a:endParaRPr lang="tr-TR"/>
        </a:p>
      </dgm:t>
    </dgm:pt>
    <dgm:pt modelId="{7E446318-B2A7-44C9-B3A3-A68A6F66000C}">
      <dgm:prSet custT="1"/>
      <dgm:spPr/>
      <dgm:t>
        <a:bodyPr/>
        <a:lstStyle/>
        <a:p>
          <a:pPr rtl="0"/>
          <a:r>
            <a:rPr lang="tr-TR" sz="1800" dirty="0" smtClean="0">
              <a:latin typeface="+mn-lt"/>
            </a:rPr>
            <a:t>Değerlendirme Sonuçlarının İlanı ve Sözleşmelerin İmzalanması</a:t>
          </a:r>
          <a:endParaRPr lang="tr-TR" sz="1800" dirty="0">
            <a:latin typeface="+mn-lt"/>
          </a:endParaRPr>
        </a:p>
      </dgm:t>
    </dgm:pt>
    <dgm:pt modelId="{0B493219-9918-4481-A378-6FDC378EF1BC}" type="parTrans" cxnId="{2D370EC7-F58C-4BDB-B6C4-4219FE8AA5AE}">
      <dgm:prSet/>
      <dgm:spPr/>
      <dgm:t>
        <a:bodyPr/>
        <a:lstStyle/>
        <a:p>
          <a:endParaRPr lang="tr-TR"/>
        </a:p>
      </dgm:t>
    </dgm:pt>
    <dgm:pt modelId="{BB0EA54E-7907-47A2-9E5E-43F2A8A4E9F8}" type="sibTrans" cxnId="{2D370EC7-F58C-4BDB-B6C4-4219FE8AA5AE}">
      <dgm:prSet/>
      <dgm:spPr/>
      <dgm:t>
        <a:bodyPr/>
        <a:lstStyle/>
        <a:p>
          <a:endParaRPr lang="tr-TR"/>
        </a:p>
      </dgm:t>
    </dgm:pt>
    <dgm:pt modelId="{54D15A03-3CBE-4310-85D9-9FC3779AC892}">
      <dgm:prSet custT="1"/>
      <dgm:spPr/>
      <dgm:t>
        <a:bodyPr/>
        <a:lstStyle/>
        <a:p>
          <a:pPr rtl="0"/>
          <a:r>
            <a:rPr lang="tr-TR" sz="1800" dirty="0" smtClean="0">
              <a:latin typeface="+mn-lt"/>
            </a:rPr>
            <a:t>Nihai Raporun Sunulması ve Projenin Tamamlanması</a:t>
          </a:r>
          <a:endParaRPr lang="tr-TR" sz="1800" dirty="0">
            <a:latin typeface="+mn-lt"/>
          </a:endParaRPr>
        </a:p>
      </dgm:t>
    </dgm:pt>
    <dgm:pt modelId="{0637B32B-29E6-4F5F-9B28-4AE71695E22E}" type="sibTrans" cxnId="{8B611895-C9DF-494E-97AA-CFD95898601E}">
      <dgm:prSet/>
      <dgm:spPr/>
      <dgm:t>
        <a:bodyPr/>
        <a:lstStyle/>
        <a:p>
          <a:endParaRPr lang="tr-TR"/>
        </a:p>
      </dgm:t>
    </dgm:pt>
    <dgm:pt modelId="{1D049F23-E4E2-4940-9163-0B49A343AA4A}" type="parTrans" cxnId="{8B611895-C9DF-494E-97AA-CFD95898601E}">
      <dgm:prSet/>
      <dgm:spPr/>
      <dgm:t>
        <a:bodyPr/>
        <a:lstStyle/>
        <a:p>
          <a:endParaRPr lang="tr-TR"/>
        </a:p>
      </dgm:t>
    </dgm:pt>
    <dgm:pt modelId="{C8D6FBE7-B570-4941-820A-69E45C133FF1}" type="pres">
      <dgm:prSet presAssocID="{316224F1-23B6-44A9-B54F-2FB76A3C3977}" presName="Name0" presStyleCnt="0">
        <dgm:presLayoutVars>
          <dgm:dir/>
          <dgm:animLvl val="lvl"/>
          <dgm:resizeHandles val="exact"/>
        </dgm:presLayoutVars>
      </dgm:prSet>
      <dgm:spPr/>
      <dgm:t>
        <a:bodyPr/>
        <a:lstStyle/>
        <a:p>
          <a:endParaRPr lang="tr-TR"/>
        </a:p>
      </dgm:t>
    </dgm:pt>
    <dgm:pt modelId="{FAA33714-80B8-4865-9A3C-F3F5D7AA3C0C}" type="pres">
      <dgm:prSet presAssocID="{54D15A03-3CBE-4310-85D9-9FC3779AC892}" presName="boxAndChildren" presStyleCnt="0"/>
      <dgm:spPr/>
      <dgm:t>
        <a:bodyPr/>
        <a:lstStyle/>
        <a:p>
          <a:endParaRPr lang="tr-TR"/>
        </a:p>
      </dgm:t>
    </dgm:pt>
    <dgm:pt modelId="{D63D6C8E-7688-4B42-91D1-91750F020657}" type="pres">
      <dgm:prSet presAssocID="{54D15A03-3CBE-4310-85D9-9FC3779AC892}" presName="parentTextBox" presStyleLbl="node1" presStyleIdx="0" presStyleCnt="7" custScaleY="189468" custLinFactY="-75832" custLinFactNeighborY="-100000"/>
      <dgm:spPr/>
      <dgm:t>
        <a:bodyPr/>
        <a:lstStyle/>
        <a:p>
          <a:endParaRPr lang="tr-TR"/>
        </a:p>
      </dgm:t>
    </dgm:pt>
    <dgm:pt modelId="{A01863A5-FBE9-4633-B87F-7C0013933A1A}" type="pres">
      <dgm:prSet presAssocID="{5B9B40E1-59CA-42EB-ABBE-2396860979D9}" presName="sp" presStyleCnt="0"/>
      <dgm:spPr/>
      <dgm:t>
        <a:bodyPr/>
        <a:lstStyle/>
        <a:p>
          <a:endParaRPr lang="tr-TR"/>
        </a:p>
      </dgm:t>
    </dgm:pt>
    <dgm:pt modelId="{832A1FF1-2E44-4E10-B92C-34A1A75D600D}" type="pres">
      <dgm:prSet presAssocID="{60909A1F-DB0A-4307-B8A5-D5709B2A6169}" presName="arrowAndChildren" presStyleCnt="0"/>
      <dgm:spPr/>
      <dgm:t>
        <a:bodyPr/>
        <a:lstStyle/>
        <a:p>
          <a:endParaRPr lang="tr-TR"/>
        </a:p>
      </dgm:t>
    </dgm:pt>
    <dgm:pt modelId="{95A354C2-99DA-4472-AF9B-A4DFE430B13E}" type="pres">
      <dgm:prSet presAssocID="{60909A1F-DB0A-4307-B8A5-D5709B2A6169}" presName="parentTextArrow" presStyleLbl="node1" presStyleIdx="1" presStyleCnt="7" custScaleY="184322" custLinFactNeighborY="-90813"/>
      <dgm:spPr/>
      <dgm:t>
        <a:bodyPr/>
        <a:lstStyle/>
        <a:p>
          <a:endParaRPr lang="tr-TR"/>
        </a:p>
      </dgm:t>
    </dgm:pt>
    <dgm:pt modelId="{B0C84340-7972-45A2-90F5-93116159A0BD}" type="pres">
      <dgm:prSet presAssocID="{BB0EA54E-7907-47A2-9E5E-43F2A8A4E9F8}" presName="sp" presStyleCnt="0"/>
      <dgm:spPr/>
      <dgm:t>
        <a:bodyPr/>
        <a:lstStyle/>
        <a:p>
          <a:endParaRPr lang="tr-TR"/>
        </a:p>
      </dgm:t>
    </dgm:pt>
    <dgm:pt modelId="{7BDD8DC0-A2BF-40E1-B800-2ECF5B2C10E7}" type="pres">
      <dgm:prSet presAssocID="{7E446318-B2A7-44C9-B3A3-A68A6F66000C}" presName="arrowAndChildren" presStyleCnt="0"/>
      <dgm:spPr/>
      <dgm:t>
        <a:bodyPr/>
        <a:lstStyle/>
        <a:p>
          <a:endParaRPr lang="tr-TR"/>
        </a:p>
      </dgm:t>
    </dgm:pt>
    <dgm:pt modelId="{5DC80018-8657-4CDD-A40E-C0D0DCA3BF49}" type="pres">
      <dgm:prSet presAssocID="{7E446318-B2A7-44C9-B3A3-A68A6F66000C}" presName="parentTextArrow" presStyleLbl="node1" presStyleIdx="2" presStyleCnt="7" custScaleY="185861" custLinFactNeighborY="-65763"/>
      <dgm:spPr/>
      <dgm:t>
        <a:bodyPr/>
        <a:lstStyle/>
        <a:p>
          <a:endParaRPr lang="tr-TR"/>
        </a:p>
      </dgm:t>
    </dgm:pt>
    <dgm:pt modelId="{859F8EA2-F144-4135-B446-3F4FC0BDEB1E}" type="pres">
      <dgm:prSet presAssocID="{BFFFB981-44D3-4FEA-B222-129C3CCE49CF}" presName="sp" presStyleCnt="0"/>
      <dgm:spPr/>
      <dgm:t>
        <a:bodyPr/>
        <a:lstStyle/>
        <a:p>
          <a:endParaRPr lang="tr-TR"/>
        </a:p>
      </dgm:t>
    </dgm:pt>
    <dgm:pt modelId="{191F1098-AE0A-4CB6-AE09-56B9830A3859}" type="pres">
      <dgm:prSet presAssocID="{3192936D-A064-4CD6-A2C5-59CEA818A181}" presName="arrowAndChildren" presStyleCnt="0"/>
      <dgm:spPr/>
      <dgm:t>
        <a:bodyPr/>
        <a:lstStyle/>
        <a:p>
          <a:endParaRPr lang="tr-TR"/>
        </a:p>
      </dgm:t>
    </dgm:pt>
    <dgm:pt modelId="{BBE9FCC4-6484-46A6-9AD1-65ECDC96B216}" type="pres">
      <dgm:prSet presAssocID="{3192936D-A064-4CD6-A2C5-59CEA818A181}" presName="parentTextArrow" presStyleLbl="node1" presStyleIdx="2" presStyleCnt="7"/>
      <dgm:spPr/>
      <dgm:t>
        <a:bodyPr/>
        <a:lstStyle/>
        <a:p>
          <a:endParaRPr lang="tr-TR"/>
        </a:p>
      </dgm:t>
    </dgm:pt>
    <dgm:pt modelId="{68C78363-B188-42CC-BBDE-6AB83DC997B8}" type="pres">
      <dgm:prSet presAssocID="{3192936D-A064-4CD6-A2C5-59CEA818A181}" presName="arrow" presStyleLbl="node1" presStyleIdx="3" presStyleCnt="7" custScaleY="182172" custLinFactNeighborX="-587" custLinFactNeighborY="-46057"/>
      <dgm:spPr/>
      <dgm:t>
        <a:bodyPr/>
        <a:lstStyle/>
        <a:p>
          <a:endParaRPr lang="tr-TR"/>
        </a:p>
      </dgm:t>
    </dgm:pt>
    <dgm:pt modelId="{D0AF7BAF-C8AC-4DE4-A29B-0F909BB2F600}" type="pres">
      <dgm:prSet presAssocID="{3192936D-A064-4CD6-A2C5-59CEA818A181}" presName="descendantArrow" presStyleCnt="0"/>
      <dgm:spPr/>
      <dgm:t>
        <a:bodyPr/>
        <a:lstStyle/>
        <a:p>
          <a:endParaRPr lang="tr-TR"/>
        </a:p>
      </dgm:t>
    </dgm:pt>
    <dgm:pt modelId="{FE481487-B380-4A92-B8B0-1FD8218753D6}" type="pres">
      <dgm:prSet presAssocID="{E63C6A93-4D1C-40CF-B9A1-3ECB2CA5330F}" presName="childTextArrow" presStyleLbl="fgAccFollowNode1" presStyleIdx="0" presStyleCnt="1" custScaleX="99387" custScaleY="123825" custLinFactY="-48906" custLinFactNeighborY="-100000">
        <dgm:presLayoutVars>
          <dgm:bulletEnabled val="1"/>
        </dgm:presLayoutVars>
      </dgm:prSet>
      <dgm:spPr/>
      <dgm:t>
        <a:bodyPr/>
        <a:lstStyle/>
        <a:p>
          <a:endParaRPr lang="tr-TR"/>
        </a:p>
      </dgm:t>
    </dgm:pt>
    <dgm:pt modelId="{51FB5F89-A078-4DA9-8176-0AC3AB9622CE}" type="pres">
      <dgm:prSet presAssocID="{42D97AFA-8ED7-44E5-A696-7984853E4CC3}" presName="sp" presStyleCnt="0"/>
      <dgm:spPr/>
      <dgm:t>
        <a:bodyPr/>
        <a:lstStyle/>
        <a:p>
          <a:endParaRPr lang="tr-TR"/>
        </a:p>
      </dgm:t>
    </dgm:pt>
    <dgm:pt modelId="{78C73470-2679-4359-93E1-7318AEEBFF3E}" type="pres">
      <dgm:prSet presAssocID="{913C01D3-CF60-449C-B19A-2EDE0F3FFC9D}" presName="arrowAndChildren" presStyleCnt="0"/>
      <dgm:spPr/>
      <dgm:t>
        <a:bodyPr/>
        <a:lstStyle/>
        <a:p>
          <a:endParaRPr lang="tr-TR"/>
        </a:p>
      </dgm:t>
    </dgm:pt>
    <dgm:pt modelId="{87381114-2D4B-4342-A367-EC3B47FDF37E}" type="pres">
      <dgm:prSet presAssocID="{913C01D3-CF60-449C-B19A-2EDE0F3FFC9D}" presName="parentTextArrow" presStyleLbl="node1" presStyleIdx="4" presStyleCnt="7" custScaleY="196890" custLinFactNeighborY="-32810"/>
      <dgm:spPr/>
      <dgm:t>
        <a:bodyPr/>
        <a:lstStyle/>
        <a:p>
          <a:endParaRPr lang="tr-TR"/>
        </a:p>
      </dgm:t>
    </dgm:pt>
    <dgm:pt modelId="{F874C694-59AA-4BEC-9265-C46584BD9DD4}" type="pres">
      <dgm:prSet presAssocID="{A24A8CE7-BEBE-4BBA-B43F-03273B067E5E}" presName="sp" presStyleCnt="0"/>
      <dgm:spPr/>
      <dgm:t>
        <a:bodyPr/>
        <a:lstStyle/>
        <a:p>
          <a:endParaRPr lang="tr-TR"/>
        </a:p>
      </dgm:t>
    </dgm:pt>
    <dgm:pt modelId="{085A4B10-E6C5-4E91-BC26-5A73CFC426A8}" type="pres">
      <dgm:prSet presAssocID="{783DACCE-3565-4FD3-BC2D-5B0246F5774E}" presName="arrowAndChildren" presStyleCnt="0"/>
      <dgm:spPr/>
      <dgm:t>
        <a:bodyPr/>
        <a:lstStyle/>
        <a:p>
          <a:endParaRPr lang="tr-TR"/>
        </a:p>
      </dgm:t>
    </dgm:pt>
    <dgm:pt modelId="{99B22D2D-E543-4592-BF74-B0FFE514BCAE}" type="pres">
      <dgm:prSet presAssocID="{783DACCE-3565-4FD3-BC2D-5B0246F5774E}" presName="parentTextArrow" presStyleLbl="node1" presStyleIdx="5" presStyleCnt="7" custScaleY="221395" custLinFactNeighborX="-179" custLinFactNeighborY="-17893"/>
      <dgm:spPr/>
      <dgm:t>
        <a:bodyPr/>
        <a:lstStyle/>
        <a:p>
          <a:endParaRPr lang="tr-TR"/>
        </a:p>
      </dgm:t>
    </dgm:pt>
    <dgm:pt modelId="{E3768F2F-EED1-4C91-A9DB-B35773256C37}" type="pres">
      <dgm:prSet presAssocID="{4106B88A-0893-4FA1-BA61-6E4443594760}" presName="sp" presStyleCnt="0"/>
      <dgm:spPr/>
      <dgm:t>
        <a:bodyPr/>
        <a:lstStyle/>
        <a:p>
          <a:endParaRPr lang="tr-TR"/>
        </a:p>
      </dgm:t>
    </dgm:pt>
    <dgm:pt modelId="{E3A114A1-F757-42D6-B34E-B9816ECD8D70}" type="pres">
      <dgm:prSet presAssocID="{B925EBB7-4F62-49F1-AF95-D05C743501D6}" presName="arrowAndChildren" presStyleCnt="0"/>
      <dgm:spPr/>
      <dgm:t>
        <a:bodyPr/>
        <a:lstStyle/>
        <a:p>
          <a:endParaRPr lang="tr-TR"/>
        </a:p>
      </dgm:t>
    </dgm:pt>
    <dgm:pt modelId="{00552730-0004-42C3-AC76-E9FC22467615}" type="pres">
      <dgm:prSet presAssocID="{B925EBB7-4F62-49F1-AF95-D05C743501D6}" presName="parentTextArrow" presStyleLbl="node1" presStyleIdx="6" presStyleCnt="7" custScaleY="197910"/>
      <dgm:spPr/>
      <dgm:t>
        <a:bodyPr/>
        <a:lstStyle/>
        <a:p>
          <a:endParaRPr lang="tr-TR"/>
        </a:p>
      </dgm:t>
    </dgm:pt>
  </dgm:ptLst>
  <dgm:cxnLst>
    <dgm:cxn modelId="{3CF0ECFA-F27A-4EFF-8257-700CD8195453}" type="presOf" srcId="{60909A1F-DB0A-4307-B8A5-D5709B2A6169}" destId="{95A354C2-99DA-4472-AF9B-A4DFE430B13E}" srcOrd="0" destOrd="0" presId="urn:microsoft.com/office/officeart/2005/8/layout/process4"/>
    <dgm:cxn modelId="{60E3B4DC-3296-408B-9D04-09A72ABEA61E}" srcId="{316224F1-23B6-44A9-B54F-2FB76A3C3977}" destId="{B925EBB7-4F62-49F1-AF95-D05C743501D6}" srcOrd="0" destOrd="0" parTransId="{BD8DC99E-66FC-4D61-BBEB-F15F34BB1588}" sibTransId="{4106B88A-0893-4FA1-BA61-6E4443594760}"/>
    <dgm:cxn modelId="{D424F29A-A19F-4734-8706-E9BFA5343004}" srcId="{316224F1-23B6-44A9-B54F-2FB76A3C3977}" destId="{3192936D-A064-4CD6-A2C5-59CEA818A181}" srcOrd="3" destOrd="0" parTransId="{87764840-4CEE-4E53-B5E6-C20E19E8A288}" sibTransId="{BFFFB981-44D3-4FEA-B222-129C3CCE49CF}"/>
    <dgm:cxn modelId="{53B95C79-67B4-4B45-BD45-B9AFD6576EFF}" type="presOf" srcId="{3192936D-A064-4CD6-A2C5-59CEA818A181}" destId="{BBE9FCC4-6484-46A6-9AD1-65ECDC96B216}" srcOrd="0" destOrd="0" presId="urn:microsoft.com/office/officeart/2005/8/layout/process4"/>
    <dgm:cxn modelId="{249B795F-DE95-4F33-8AAD-4078B4B14510}" type="presOf" srcId="{913C01D3-CF60-449C-B19A-2EDE0F3FFC9D}" destId="{87381114-2D4B-4342-A367-EC3B47FDF37E}" srcOrd="0" destOrd="0" presId="urn:microsoft.com/office/officeart/2005/8/layout/process4"/>
    <dgm:cxn modelId="{A648A3B2-ABD9-4CDC-A8F4-21E29BDA608C}" type="presOf" srcId="{54D15A03-3CBE-4310-85D9-9FC3779AC892}" destId="{D63D6C8E-7688-4B42-91D1-91750F020657}" srcOrd="0" destOrd="0" presId="urn:microsoft.com/office/officeart/2005/8/layout/process4"/>
    <dgm:cxn modelId="{8B611895-C9DF-494E-97AA-CFD95898601E}" srcId="{316224F1-23B6-44A9-B54F-2FB76A3C3977}" destId="{54D15A03-3CBE-4310-85D9-9FC3779AC892}" srcOrd="6" destOrd="0" parTransId="{1D049F23-E4E2-4940-9163-0B49A343AA4A}" sibTransId="{0637B32B-29E6-4F5F-9B28-4AE71695E22E}"/>
    <dgm:cxn modelId="{62FD40B7-197B-473B-8439-E20B00808E3E}" type="presOf" srcId="{B925EBB7-4F62-49F1-AF95-D05C743501D6}" destId="{00552730-0004-42C3-AC76-E9FC22467615}" srcOrd="0" destOrd="0" presId="urn:microsoft.com/office/officeart/2005/8/layout/process4"/>
    <dgm:cxn modelId="{03605509-48AF-4931-B7C6-7700A40E41A8}" srcId="{316224F1-23B6-44A9-B54F-2FB76A3C3977}" destId="{913C01D3-CF60-449C-B19A-2EDE0F3FFC9D}" srcOrd="2" destOrd="0" parTransId="{5E5F73A0-9B60-47C3-95E5-9230D5BECEB3}" sibTransId="{42D97AFA-8ED7-44E5-A696-7984853E4CC3}"/>
    <dgm:cxn modelId="{334DF96E-8515-45C4-82CE-0BB7960B23FB}" type="presOf" srcId="{316224F1-23B6-44A9-B54F-2FB76A3C3977}" destId="{C8D6FBE7-B570-4941-820A-69E45C133FF1}" srcOrd="0" destOrd="0" presId="urn:microsoft.com/office/officeart/2005/8/layout/process4"/>
    <dgm:cxn modelId="{0648B71B-9831-48E9-B959-6917CC07DFA5}" type="presOf" srcId="{3192936D-A064-4CD6-A2C5-59CEA818A181}" destId="{68C78363-B188-42CC-BBDE-6AB83DC997B8}" srcOrd="1" destOrd="0" presId="urn:microsoft.com/office/officeart/2005/8/layout/process4"/>
    <dgm:cxn modelId="{5D4F401C-5845-4029-90AF-060C6D6BC77E}" type="presOf" srcId="{E63C6A93-4D1C-40CF-B9A1-3ECB2CA5330F}" destId="{FE481487-B380-4A92-B8B0-1FD8218753D6}" srcOrd="0" destOrd="0" presId="urn:microsoft.com/office/officeart/2005/8/layout/process4"/>
    <dgm:cxn modelId="{2D370EC7-F58C-4BDB-B6C4-4219FE8AA5AE}" srcId="{316224F1-23B6-44A9-B54F-2FB76A3C3977}" destId="{7E446318-B2A7-44C9-B3A3-A68A6F66000C}" srcOrd="4" destOrd="0" parTransId="{0B493219-9918-4481-A378-6FDC378EF1BC}" sibTransId="{BB0EA54E-7907-47A2-9E5E-43F2A8A4E9F8}"/>
    <dgm:cxn modelId="{A115C987-9E83-4BA4-9CDD-988DF34BCAC2}" type="presOf" srcId="{783DACCE-3565-4FD3-BC2D-5B0246F5774E}" destId="{99B22D2D-E543-4592-BF74-B0FFE514BCAE}" srcOrd="0" destOrd="0" presId="urn:microsoft.com/office/officeart/2005/8/layout/process4"/>
    <dgm:cxn modelId="{5F7D08E1-504B-403D-9BA1-1FC74B63C9B8}" srcId="{316224F1-23B6-44A9-B54F-2FB76A3C3977}" destId="{60909A1F-DB0A-4307-B8A5-D5709B2A6169}" srcOrd="5" destOrd="0" parTransId="{842E849F-B895-486D-88D6-FDAD57755FFD}" sibTransId="{5B9B40E1-59CA-42EB-ABBE-2396860979D9}"/>
    <dgm:cxn modelId="{0E90C78F-2501-43F0-9BE2-2D5E5DEC3BB1}" srcId="{3192936D-A064-4CD6-A2C5-59CEA818A181}" destId="{E63C6A93-4D1C-40CF-B9A1-3ECB2CA5330F}" srcOrd="0" destOrd="0" parTransId="{761021F7-026E-448B-8AAD-509E50DCAA81}" sibTransId="{5C0937F8-B2A0-44F0-9007-A2930C2E013C}"/>
    <dgm:cxn modelId="{FAAE3879-777C-4349-B262-F78F9ABA8759}" type="presOf" srcId="{7E446318-B2A7-44C9-B3A3-A68A6F66000C}" destId="{5DC80018-8657-4CDD-A40E-C0D0DCA3BF49}" srcOrd="0" destOrd="0" presId="urn:microsoft.com/office/officeart/2005/8/layout/process4"/>
    <dgm:cxn modelId="{169A1E2F-CD05-4FB9-B7A5-0C65D2895A2D}" srcId="{316224F1-23B6-44A9-B54F-2FB76A3C3977}" destId="{783DACCE-3565-4FD3-BC2D-5B0246F5774E}" srcOrd="1" destOrd="0" parTransId="{E4735277-AAAA-4D76-87F7-8AD61F4A36F9}" sibTransId="{A24A8CE7-BEBE-4BBA-B43F-03273B067E5E}"/>
    <dgm:cxn modelId="{24F7A8B9-1891-44FA-BB2E-BC8CD2636DA0}" type="presParOf" srcId="{C8D6FBE7-B570-4941-820A-69E45C133FF1}" destId="{FAA33714-80B8-4865-9A3C-F3F5D7AA3C0C}" srcOrd="0" destOrd="0" presId="urn:microsoft.com/office/officeart/2005/8/layout/process4"/>
    <dgm:cxn modelId="{EC92F0E8-F268-4982-B42A-C402118CFFF0}" type="presParOf" srcId="{FAA33714-80B8-4865-9A3C-F3F5D7AA3C0C}" destId="{D63D6C8E-7688-4B42-91D1-91750F020657}" srcOrd="0" destOrd="0" presId="urn:microsoft.com/office/officeart/2005/8/layout/process4"/>
    <dgm:cxn modelId="{BB11783D-EBF0-45DC-9B43-061753DEA277}" type="presParOf" srcId="{C8D6FBE7-B570-4941-820A-69E45C133FF1}" destId="{A01863A5-FBE9-4633-B87F-7C0013933A1A}" srcOrd="1" destOrd="0" presId="urn:microsoft.com/office/officeart/2005/8/layout/process4"/>
    <dgm:cxn modelId="{EFC0D8F2-9DB1-4ED2-B8F7-86295F84D88B}" type="presParOf" srcId="{C8D6FBE7-B570-4941-820A-69E45C133FF1}" destId="{832A1FF1-2E44-4E10-B92C-34A1A75D600D}" srcOrd="2" destOrd="0" presId="urn:microsoft.com/office/officeart/2005/8/layout/process4"/>
    <dgm:cxn modelId="{B7B10D05-E107-4D64-91BE-284D90ED15BA}" type="presParOf" srcId="{832A1FF1-2E44-4E10-B92C-34A1A75D600D}" destId="{95A354C2-99DA-4472-AF9B-A4DFE430B13E}" srcOrd="0" destOrd="0" presId="urn:microsoft.com/office/officeart/2005/8/layout/process4"/>
    <dgm:cxn modelId="{592A19AE-FC62-423B-81F8-CE702BDD3154}" type="presParOf" srcId="{C8D6FBE7-B570-4941-820A-69E45C133FF1}" destId="{B0C84340-7972-45A2-90F5-93116159A0BD}" srcOrd="3" destOrd="0" presId="urn:microsoft.com/office/officeart/2005/8/layout/process4"/>
    <dgm:cxn modelId="{34B10904-FF2D-4631-8436-3476D3B69A45}" type="presParOf" srcId="{C8D6FBE7-B570-4941-820A-69E45C133FF1}" destId="{7BDD8DC0-A2BF-40E1-B800-2ECF5B2C10E7}" srcOrd="4" destOrd="0" presId="urn:microsoft.com/office/officeart/2005/8/layout/process4"/>
    <dgm:cxn modelId="{A34AA7CF-7412-4CC1-8642-E95522AF6C26}" type="presParOf" srcId="{7BDD8DC0-A2BF-40E1-B800-2ECF5B2C10E7}" destId="{5DC80018-8657-4CDD-A40E-C0D0DCA3BF49}" srcOrd="0" destOrd="0" presId="urn:microsoft.com/office/officeart/2005/8/layout/process4"/>
    <dgm:cxn modelId="{0732AB8E-C67E-4076-A2EE-737B0389FF5E}" type="presParOf" srcId="{C8D6FBE7-B570-4941-820A-69E45C133FF1}" destId="{859F8EA2-F144-4135-B446-3F4FC0BDEB1E}" srcOrd="5" destOrd="0" presId="urn:microsoft.com/office/officeart/2005/8/layout/process4"/>
    <dgm:cxn modelId="{D27221D7-93BC-4A63-BA9F-FEFFCD2C1918}" type="presParOf" srcId="{C8D6FBE7-B570-4941-820A-69E45C133FF1}" destId="{191F1098-AE0A-4CB6-AE09-56B9830A3859}" srcOrd="6" destOrd="0" presId="urn:microsoft.com/office/officeart/2005/8/layout/process4"/>
    <dgm:cxn modelId="{14FA47C8-C42E-400F-83AD-AF82713DF7E7}" type="presParOf" srcId="{191F1098-AE0A-4CB6-AE09-56B9830A3859}" destId="{BBE9FCC4-6484-46A6-9AD1-65ECDC96B216}" srcOrd="0" destOrd="0" presId="urn:microsoft.com/office/officeart/2005/8/layout/process4"/>
    <dgm:cxn modelId="{93C82CA0-D3EB-4301-AF11-1E3C983E14BE}" type="presParOf" srcId="{191F1098-AE0A-4CB6-AE09-56B9830A3859}" destId="{68C78363-B188-42CC-BBDE-6AB83DC997B8}" srcOrd="1" destOrd="0" presId="urn:microsoft.com/office/officeart/2005/8/layout/process4"/>
    <dgm:cxn modelId="{0AB5B0E5-8C8C-48A9-B117-37DC4345C979}" type="presParOf" srcId="{191F1098-AE0A-4CB6-AE09-56B9830A3859}" destId="{D0AF7BAF-C8AC-4DE4-A29B-0F909BB2F600}" srcOrd="2" destOrd="0" presId="urn:microsoft.com/office/officeart/2005/8/layout/process4"/>
    <dgm:cxn modelId="{93D35664-EC46-4F4D-8B4A-EC673EDA2DFE}" type="presParOf" srcId="{D0AF7BAF-C8AC-4DE4-A29B-0F909BB2F600}" destId="{FE481487-B380-4A92-B8B0-1FD8218753D6}" srcOrd="0" destOrd="0" presId="urn:microsoft.com/office/officeart/2005/8/layout/process4"/>
    <dgm:cxn modelId="{2C39A64B-FE64-4640-A25E-E460C47DC89C}" type="presParOf" srcId="{C8D6FBE7-B570-4941-820A-69E45C133FF1}" destId="{51FB5F89-A078-4DA9-8176-0AC3AB9622CE}" srcOrd="7" destOrd="0" presId="urn:microsoft.com/office/officeart/2005/8/layout/process4"/>
    <dgm:cxn modelId="{55221CDE-51D7-4EE7-B58A-404421F9BEF1}" type="presParOf" srcId="{C8D6FBE7-B570-4941-820A-69E45C133FF1}" destId="{78C73470-2679-4359-93E1-7318AEEBFF3E}" srcOrd="8" destOrd="0" presId="urn:microsoft.com/office/officeart/2005/8/layout/process4"/>
    <dgm:cxn modelId="{08496BEE-96F2-49ED-A61F-D8BD1B1AFDCF}" type="presParOf" srcId="{78C73470-2679-4359-93E1-7318AEEBFF3E}" destId="{87381114-2D4B-4342-A367-EC3B47FDF37E}" srcOrd="0" destOrd="0" presId="urn:microsoft.com/office/officeart/2005/8/layout/process4"/>
    <dgm:cxn modelId="{317B5D83-2270-4AF8-8A6B-F9206E520241}" type="presParOf" srcId="{C8D6FBE7-B570-4941-820A-69E45C133FF1}" destId="{F874C694-59AA-4BEC-9265-C46584BD9DD4}" srcOrd="9" destOrd="0" presId="urn:microsoft.com/office/officeart/2005/8/layout/process4"/>
    <dgm:cxn modelId="{C7A65F2C-5354-426B-A26F-5461DB78678B}" type="presParOf" srcId="{C8D6FBE7-B570-4941-820A-69E45C133FF1}" destId="{085A4B10-E6C5-4E91-BC26-5A73CFC426A8}" srcOrd="10" destOrd="0" presId="urn:microsoft.com/office/officeart/2005/8/layout/process4"/>
    <dgm:cxn modelId="{7D6E3C36-0EA7-4D4C-93C4-94507CDA3EC3}" type="presParOf" srcId="{085A4B10-E6C5-4E91-BC26-5A73CFC426A8}" destId="{99B22D2D-E543-4592-BF74-B0FFE514BCAE}" srcOrd="0" destOrd="0" presId="urn:microsoft.com/office/officeart/2005/8/layout/process4"/>
    <dgm:cxn modelId="{705D19EF-0C17-4936-A310-16A48B686C19}" type="presParOf" srcId="{C8D6FBE7-B570-4941-820A-69E45C133FF1}" destId="{E3768F2F-EED1-4C91-A9DB-B35773256C37}" srcOrd="11" destOrd="0" presId="urn:microsoft.com/office/officeart/2005/8/layout/process4"/>
    <dgm:cxn modelId="{4E97609B-3EBB-4FF4-B2B4-1BB8C77D2CE5}" type="presParOf" srcId="{C8D6FBE7-B570-4941-820A-69E45C133FF1}" destId="{E3A114A1-F757-42D6-B34E-B9816ECD8D70}" srcOrd="12" destOrd="0" presId="urn:microsoft.com/office/officeart/2005/8/layout/process4"/>
    <dgm:cxn modelId="{006AEB5C-2418-4D85-A347-3A21DAC94B91}" type="presParOf" srcId="{E3A114A1-F757-42D6-B34E-B9816ECD8D70}" destId="{00552730-0004-42C3-AC76-E9FC22467615}" srcOrd="0" destOrd="0" presId="urn:microsoft.com/office/officeart/2005/8/layout/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FC3058-3656-4D54-AD94-9E3E525E8BD5}" type="doc">
      <dgm:prSet loTypeId="urn:microsoft.com/office/officeart/2005/8/layout/vList2" loCatId="list" qsTypeId="urn:microsoft.com/office/officeart/2005/8/quickstyle/simple1" qsCatId="simple" csTypeId="urn:microsoft.com/office/officeart/2005/8/colors/accent4_1" csCatId="accent4"/>
      <dgm:spPr/>
      <dgm:t>
        <a:bodyPr/>
        <a:lstStyle/>
        <a:p>
          <a:endParaRPr lang="tr-TR"/>
        </a:p>
      </dgm:t>
    </dgm:pt>
    <dgm:pt modelId="{12AC4459-3E69-461B-92E8-92FA705AC69A}">
      <dgm:prSet/>
      <dgm:spPr/>
      <dgm:t>
        <a:bodyPr/>
        <a:lstStyle/>
        <a:p>
          <a:pPr rtl="0"/>
          <a:r>
            <a:rPr lang="tr-TR" b="1" smtClean="0"/>
            <a:t>Genel Amaç</a:t>
          </a:r>
          <a:r>
            <a:rPr lang="tr-TR" smtClean="0">
              <a:sym typeface="Wingdings" panose="05000000000000000000" pitchFamily="2" charset="2"/>
            </a:rPr>
            <a:t></a:t>
          </a:r>
          <a:r>
            <a:rPr lang="tr-TR" smtClean="0"/>
            <a:t>Başta geleceğin meslekleri ve dijital teknolojiler alanı olmak üzere kadınların ve gençlerin mesleki gelişiminin sağlanması, girişimcilik ve sosyal girişimciliğin geliştirilmesi</a:t>
          </a:r>
          <a:endParaRPr lang="tr-TR"/>
        </a:p>
      </dgm:t>
    </dgm:pt>
    <dgm:pt modelId="{E9211574-9181-4B74-8205-24FAD3E7978C}" type="parTrans" cxnId="{C1B55142-8214-4440-8169-48FEE00D7344}">
      <dgm:prSet/>
      <dgm:spPr/>
      <dgm:t>
        <a:bodyPr/>
        <a:lstStyle/>
        <a:p>
          <a:endParaRPr lang="tr-TR"/>
        </a:p>
      </dgm:t>
    </dgm:pt>
    <dgm:pt modelId="{9F874117-0715-49E4-9170-B3674D95646B}" type="sibTrans" cxnId="{C1B55142-8214-4440-8169-48FEE00D7344}">
      <dgm:prSet/>
      <dgm:spPr/>
      <dgm:t>
        <a:bodyPr/>
        <a:lstStyle/>
        <a:p>
          <a:endParaRPr lang="tr-TR"/>
        </a:p>
      </dgm:t>
    </dgm:pt>
    <dgm:pt modelId="{DC8554D8-C496-4ECD-91A2-347EAC258A87}">
      <dgm:prSet/>
      <dgm:spPr/>
      <dgm:t>
        <a:bodyPr/>
        <a:lstStyle/>
        <a:p>
          <a:pPr rtl="0"/>
          <a:r>
            <a:rPr lang="tr-TR" b="1" smtClean="0"/>
            <a:t>Özel Amaç 1:</a:t>
          </a:r>
          <a:r>
            <a:rPr lang="tr-TR" smtClean="0"/>
            <a:t> </a:t>
          </a:r>
          <a:r>
            <a:rPr lang="tr-TR" i="1" smtClean="0"/>
            <a:t>Nitelikli Mesleklerde Kadın ve Genç İstihdamının Sağlanması</a:t>
          </a:r>
          <a:endParaRPr lang="tr-TR"/>
        </a:p>
      </dgm:t>
    </dgm:pt>
    <dgm:pt modelId="{DBA6E27E-735D-4B59-BC28-997F6933012B}" type="parTrans" cxnId="{BD2CB4A1-6C71-42F0-9884-0A3C66F66195}">
      <dgm:prSet/>
      <dgm:spPr/>
      <dgm:t>
        <a:bodyPr/>
        <a:lstStyle/>
        <a:p>
          <a:endParaRPr lang="tr-TR"/>
        </a:p>
      </dgm:t>
    </dgm:pt>
    <dgm:pt modelId="{58C0A3D8-E59A-4908-80A4-D82FEA85BD71}" type="sibTrans" cxnId="{BD2CB4A1-6C71-42F0-9884-0A3C66F66195}">
      <dgm:prSet/>
      <dgm:spPr/>
      <dgm:t>
        <a:bodyPr/>
        <a:lstStyle/>
        <a:p>
          <a:endParaRPr lang="tr-TR"/>
        </a:p>
      </dgm:t>
    </dgm:pt>
    <dgm:pt modelId="{638A4916-C02A-4390-9315-F1E43E6F63AD}">
      <dgm:prSet/>
      <dgm:spPr/>
      <dgm:t>
        <a:bodyPr/>
        <a:lstStyle/>
        <a:p>
          <a:pPr rtl="0"/>
          <a:r>
            <a:rPr lang="tr-TR" b="1" smtClean="0"/>
            <a:t>Özel Amaç 2:</a:t>
          </a:r>
          <a:r>
            <a:rPr lang="tr-TR" smtClean="0"/>
            <a:t> </a:t>
          </a:r>
          <a:r>
            <a:rPr lang="tr-TR" i="1" smtClean="0"/>
            <a:t>Dijital Teknolojiler Alanında Eğitim ve Kapasite Geliştirme Faaliyetlerinin Sürdürülebilir Hale Getirilmesi</a:t>
          </a:r>
          <a:endParaRPr lang="tr-TR"/>
        </a:p>
      </dgm:t>
    </dgm:pt>
    <dgm:pt modelId="{7EF99498-5A3B-41D3-94B1-5914691DA704}" type="parTrans" cxnId="{0C35C7B9-8939-4826-B331-8D4977EA5789}">
      <dgm:prSet/>
      <dgm:spPr/>
      <dgm:t>
        <a:bodyPr/>
        <a:lstStyle/>
        <a:p>
          <a:endParaRPr lang="tr-TR"/>
        </a:p>
      </dgm:t>
    </dgm:pt>
    <dgm:pt modelId="{7CD2660D-928C-4AE1-834F-7E6A8280FC24}" type="sibTrans" cxnId="{0C35C7B9-8939-4826-B331-8D4977EA5789}">
      <dgm:prSet/>
      <dgm:spPr/>
      <dgm:t>
        <a:bodyPr/>
        <a:lstStyle/>
        <a:p>
          <a:endParaRPr lang="tr-TR"/>
        </a:p>
      </dgm:t>
    </dgm:pt>
    <dgm:pt modelId="{4D0FFA45-A2C1-4F3D-8DB0-7AB8EE47B1A6}">
      <dgm:prSet/>
      <dgm:spPr/>
      <dgm:t>
        <a:bodyPr/>
        <a:lstStyle/>
        <a:p>
          <a:pPr rtl="0"/>
          <a:r>
            <a:rPr lang="tr-TR" b="1" smtClean="0"/>
            <a:t>Özel Amaç 3:</a:t>
          </a:r>
          <a:r>
            <a:rPr lang="tr-TR" smtClean="0"/>
            <a:t> </a:t>
          </a:r>
          <a:r>
            <a:rPr lang="tr-TR" i="1" smtClean="0"/>
            <a:t>Dijital Teknolojiler Alanında Bölgesel, Ulusal ve Uluslararası İşbirliklerinin Geliştirilmesi ve Özel Sektör Yatırımlarının Bölgeye Çekilmesi</a:t>
          </a:r>
          <a:endParaRPr lang="tr-TR"/>
        </a:p>
      </dgm:t>
    </dgm:pt>
    <dgm:pt modelId="{AE33C585-6346-4A7E-815E-CD420F06B3EA}" type="parTrans" cxnId="{A7CBA819-9D00-4F50-8A4D-FE090E68B607}">
      <dgm:prSet/>
      <dgm:spPr/>
      <dgm:t>
        <a:bodyPr/>
        <a:lstStyle/>
        <a:p>
          <a:endParaRPr lang="tr-TR"/>
        </a:p>
      </dgm:t>
    </dgm:pt>
    <dgm:pt modelId="{19CC4044-FC83-4E25-A182-053FA3128093}" type="sibTrans" cxnId="{A7CBA819-9D00-4F50-8A4D-FE090E68B607}">
      <dgm:prSet/>
      <dgm:spPr/>
      <dgm:t>
        <a:bodyPr/>
        <a:lstStyle/>
        <a:p>
          <a:endParaRPr lang="tr-TR"/>
        </a:p>
      </dgm:t>
    </dgm:pt>
    <dgm:pt modelId="{C2C88F35-1D7A-4696-B3B9-EAA457A8DB73}">
      <dgm:prSet/>
      <dgm:spPr/>
      <dgm:t>
        <a:bodyPr/>
        <a:lstStyle/>
        <a:p>
          <a:pPr rtl="0"/>
          <a:r>
            <a:rPr lang="tr-TR" b="1" smtClean="0"/>
            <a:t>Özel Amaç 4:</a:t>
          </a:r>
          <a:r>
            <a:rPr lang="tr-TR" smtClean="0"/>
            <a:t> </a:t>
          </a:r>
          <a:r>
            <a:rPr lang="tr-TR" i="1" smtClean="0"/>
            <a:t>Teknoloji Odaklı Girişimciliğin Geliştirilmesi</a:t>
          </a:r>
          <a:endParaRPr lang="tr-TR"/>
        </a:p>
      </dgm:t>
    </dgm:pt>
    <dgm:pt modelId="{D7CF2D8E-7073-472B-B7F3-1E7790FE7E83}" type="parTrans" cxnId="{78DF0B44-178B-4772-820A-B2D18AB5F4F8}">
      <dgm:prSet/>
      <dgm:spPr/>
      <dgm:t>
        <a:bodyPr/>
        <a:lstStyle/>
        <a:p>
          <a:endParaRPr lang="tr-TR"/>
        </a:p>
      </dgm:t>
    </dgm:pt>
    <dgm:pt modelId="{79CEFAE4-82DA-46EC-B974-87E563C1C922}" type="sibTrans" cxnId="{78DF0B44-178B-4772-820A-B2D18AB5F4F8}">
      <dgm:prSet/>
      <dgm:spPr/>
      <dgm:t>
        <a:bodyPr/>
        <a:lstStyle/>
        <a:p>
          <a:endParaRPr lang="tr-TR"/>
        </a:p>
      </dgm:t>
    </dgm:pt>
    <dgm:pt modelId="{39315696-213D-40F2-AFE3-055B7E913AFC}">
      <dgm:prSet/>
      <dgm:spPr/>
      <dgm:t>
        <a:bodyPr/>
        <a:lstStyle/>
        <a:p>
          <a:pPr rtl="0"/>
          <a:r>
            <a:rPr lang="tr-TR" b="1" smtClean="0"/>
            <a:t>Özel Amaç 5:</a:t>
          </a:r>
          <a:r>
            <a:rPr lang="tr-TR" smtClean="0"/>
            <a:t> </a:t>
          </a:r>
          <a:r>
            <a:rPr lang="tr-TR" i="1" smtClean="0"/>
            <a:t>Girişimcilik/Sosyal Girişimcilik Ekosisteminin Geliştirilmesi</a:t>
          </a:r>
          <a:endParaRPr lang="tr-TR"/>
        </a:p>
      </dgm:t>
    </dgm:pt>
    <dgm:pt modelId="{DFFE5D0D-1F07-4A03-A7C2-25AA1C97C50F}" type="parTrans" cxnId="{1E866CEF-1591-4009-A4FA-53908271810F}">
      <dgm:prSet/>
      <dgm:spPr/>
      <dgm:t>
        <a:bodyPr/>
        <a:lstStyle/>
        <a:p>
          <a:endParaRPr lang="tr-TR"/>
        </a:p>
      </dgm:t>
    </dgm:pt>
    <dgm:pt modelId="{5B5B58B1-FF39-4346-AAFE-A6B8AC110373}" type="sibTrans" cxnId="{1E866CEF-1591-4009-A4FA-53908271810F}">
      <dgm:prSet/>
      <dgm:spPr/>
      <dgm:t>
        <a:bodyPr/>
        <a:lstStyle/>
        <a:p>
          <a:endParaRPr lang="tr-TR"/>
        </a:p>
      </dgm:t>
    </dgm:pt>
    <dgm:pt modelId="{3467379B-88F0-4F93-A4FB-95C119149990}" type="pres">
      <dgm:prSet presAssocID="{ADFC3058-3656-4D54-AD94-9E3E525E8BD5}" presName="linear" presStyleCnt="0">
        <dgm:presLayoutVars>
          <dgm:animLvl val="lvl"/>
          <dgm:resizeHandles val="exact"/>
        </dgm:presLayoutVars>
      </dgm:prSet>
      <dgm:spPr/>
      <dgm:t>
        <a:bodyPr/>
        <a:lstStyle/>
        <a:p>
          <a:endParaRPr lang="tr-TR"/>
        </a:p>
      </dgm:t>
    </dgm:pt>
    <dgm:pt modelId="{F369602B-2301-47DD-9923-689ACDA43DD2}" type="pres">
      <dgm:prSet presAssocID="{12AC4459-3E69-461B-92E8-92FA705AC69A}" presName="parentText" presStyleLbl="node1" presStyleIdx="0" presStyleCnt="6">
        <dgm:presLayoutVars>
          <dgm:chMax val="0"/>
          <dgm:bulletEnabled val="1"/>
        </dgm:presLayoutVars>
      </dgm:prSet>
      <dgm:spPr/>
      <dgm:t>
        <a:bodyPr/>
        <a:lstStyle/>
        <a:p>
          <a:endParaRPr lang="tr-TR"/>
        </a:p>
      </dgm:t>
    </dgm:pt>
    <dgm:pt modelId="{93CF2206-17AF-49EA-95F1-B56128C389E5}" type="pres">
      <dgm:prSet presAssocID="{9F874117-0715-49E4-9170-B3674D95646B}" presName="spacer" presStyleCnt="0"/>
      <dgm:spPr/>
    </dgm:pt>
    <dgm:pt modelId="{20E927AA-C693-4981-857E-4DB542986087}" type="pres">
      <dgm:prSet presAssocID="{DC8554D8-C496-4ECD-91A2-347EAC258A87}" presName="parentText" presStyleLbl="node1" presStyleIdx="1" presStyleCnt="6">
        <dgm:presLayoutVars>
          <dgm:chMax val="0"/>
          <dgm:bulletEnabled val="1"/>
        </dgm:presLayoutVars>
      </dgm:prSet>
      <dgm:spPr/>
      <dgm:t>
        <a:bodyPr/>
        <a:lstStyle/>
        <a:p>
          <a:endParaRPr lang="tr-TR"/>
        </a:p>
      </dgm:t>
    </dgm:pt>
    <dgm:pt modelId="{348EE850-49C4-4EE2-9BB1-AA152EDA96B2}" type="pres">
      <dgm:prSet presAssocID="{58C0A3D8-E59A-4908-80A4-D82FEA85BD71}" presName="spacer" presStyleCnt="0"/>
      <dgm:spPr/>
    </dgm:pt>
    <dgm:pt modelId="{EAAF6163-2421-4470-A2CB-06D5B89DFE95}" type="pres">
      <dgm:prSet presAssocID="{638A4916-C02A-4390-9315-F1E43E6F63AD}" presName="parentText" presStyleLbl="node1" presStyleIdx="2" presStyleCnt="6">
        <dgm:presLayoutVars>
          <dgm:chMax val="0"/>
          <dgm:bulletEnabled val="1"/>
        </dgm:presLayoutVars>
      </dgm:prSet>
      <dgm:spPr/>
      <dgm:t>
        <a:bodyPr/>
        <a:lstStyle/>
        <a:p>
          <a:endParaRPr lang="tr-TR"/>
        </a:p>
      </dgm:t>
    </dgm:pt>
    <dgm:pt modelId="{7DB3D9EB-B2C6-4B94-8B14-C35DFB0A1388}" type="pres">
      <dgm:prSet presAssocID="{7CD2660D-928C-4AE1-834F-7E6A8280FC24}" presName="spacer" presStyleCnt="0"/>
      <dgm:spPr/>
    </dgm:pt>
    <dgm:pt modelId="{3FB6224D-5F5C-4927-A2CB-3B1FD7FE2D6A}" type="pres">
      <dgm:prSet presAssocID="{4D0FFA45-A2C1-4F3D-8DB0-7AB8EE47B1A6}" presName="parentText" presStyleLbl="node1" presStyleIdx="3" presStyleCnt="6">
        <dgm:presLayoutVars>
          <dgm:chMax val="0"/>
          <dgm:bulletEnabled val="1"/>
        </dgm:presLayoutVars>
      </dgm:prSet>
      <dgm:spPr/>
      <dgm:t>
        <a:bodyPr/>
        <a:lstStyle/>
        <a:p>
          <a:endParaRPr lang="tr-TR"/>
        </a:p>
      </dgm:t>
    </dgm:pt>
    <dgm:pt modelId="{81BED1CA-4D5D-42BC-B1D0-78B210EF7F3F}" type="pres">
      <dgm:prSet presAssocID="{19CC4044-FC83-4E25-A182-053FA3128093}" presName="spacer" presStyleCnt="0"/>
      <dgm:spPr/>
    </dgm:pt>
    <dgm:pt modelId="{ABEEE934-AE05-4B57-9BDC-FF8971000809}" type="pres">
      <dgm:prSet presAssocID="{C2C88F35-1D7A-4696-B3B9-EAA457A8DB73}" presName="parentText" presStyleLbl="node1" presStyleIdx="4" presStyleCnt="6">
        <dgm:presLayoutVars>
          <dgm:chMax val="0"/>
          <dgm:bulletEnabled val="1"/>
        </dgm:presLayoutVars>
      </dgm:prSet>
      <dgm:spPr/>
      <dgm:t>
        <a:bodyPr/>
        <a:lstStyle/>
        <a:p>
          <a:endParaRPr lang="tr-TR"/>
        </a:p>
      </dgm:t>
    </dgm:pt>
    <dgm:pt modelId="{DCE92C12-385B-4DDC-A5E7-628D30E5A4D5}" type="pres">
      <dgm:prSet presAssocID="{79CEFAE4-82DA-46EC-B974-87E563C1C922}" presName="spacer" presStyleCnt="0"/>
      <dgm:spPr/>
    </dgm:pt>
    <dgm:pt modelId="{D870E383-E902-41F9-83B7-D2FA0B11F118}" type="pres">
      <dgm:prSet presAssocID="{39315696-213D-40F2-AFE3-055B7E913AFC}" presName="parentText" presStyleLbl="node1" presStyleIdx="5" presStyleCnt="6">
        <dgm:presLayoutVars>
          <dgm:chMax val="0"/>
          <dgm:bulletEnabled val="1"/>
        </dgm:presLayoutVars>
      </dgm:prSet>
      <dgm:spPr/>
      <dgm:t>
        <a:bodyPr/>
        <a:lstStyle/>
        <a:p>
          <a:endParaRPr lang="tr-TR"/>
        </a:p>
      </dgm:t>
    </dgm:pt>
  </dgm:ptLst>
  <dgm:cxnLst>
    <dgm:cxn modelId="{9EAE183D-EA91-4D20-8F7E-13FDBFC7065E}" type="presOf" srcId="{DC8554D8-C496-4ECD-91A2-347EAC258A87}" destId="{20E927AA-C693-4981-857E-4DB542986087}" srcOrd="0" destOrd="0" presId="urn:microsoft.com/office/officeart/2005/8/layout/vList2"/>
    <dgm:cxn modelId="{98102AAC-1412-46EC-BEFC-7986A20FA396}" type="presOf" srcId="{C2C88F35-1D7A-4696-B3B9-EAA457A8DB73}" destId="{ABEEE934-AE05-4B57-9BDC-FF8971000809}" srcOrd="0" destOrd="0" presId="urn:microsoft.com/office/officeart/2005/8/layout/vList2"/>
    <dgm:cxn modelId="{9C3C7634-99B4-440F-9794-DBC13961E3BD}" type="presOf" srcId="{638A4916-C02A-4390-9315-F1E43E6F63AD}" destId="{EAAF6163-2421-4470-A2CB-06D5B89DFE95}" srcOrd="0" destOrd="0" presId="urn:microsoft.com/office/officeart/2005/8/layout/vList2"/>
    <dgm:cxn modelId="{BD2CB4A1-6C71-42F0-9884-0A3C66F66195}" srcId="{ADFC3058-3656-4D54-AD94-9E3E525E8BD5}" destId="{DC8554D8-C496-4ECD-91A2-347EAC258A87}" srcOrd="1" destOrd="0" parTransId="{DBA6E27E-735D-4B59-BC28-997F6933012B}" sibTransId="{58C0A3D8-E59A-4908-80A4-D82FEA85BD71}"/>
    <dgm:cxn modelId="{E34B0855-43EF-4BDD-95C4-692C163AC8F4}" type="presOf" srcId="{39315696-213D-40F2-AFE3-055B7E913AFC}" destId="{D870E383-E902-41F9-83B7-D2FA0B11F118}" srcOrd="0" destOrd="0" presId="urn:microsoft.com/office/officeart/2005/8/layout/vList2"/>
    <dgm:cxn modelId="{06D57F44-2FE3-45CC-9D70-5745E6E0531A}" type="presOf" srcId="{4D0FFA45-A2C1-4F3D-8DB0-7AB8EE47B1A6}" destId="{3FB6224D-5F5C-4927-A2CB-3B1FD7FE2D6A}" srcOrd="0" destOrd="0" presId="urn:microsoft.com/office/officeart/2005/8/layout/vList2"/>
    <dgm:cxn modelId="{1E866CEF-1591-4009-A4FA-53908271810F}" srcId="{ADFC3058-3656-4D54-AD94-9E3E525E8BD5}" destId="{39315696-213D-40F2-AFE3-055B7E913AFC}" srcOrd="5" destOrd="0" parTransId="{DFFE5D0D-1F07-4A03-A7C2-25AA1C97C50F}" sibTransId="{5B5B58B1-FF39-4346-AAFE-A6B8AC110373}"/>
    <dgm:cxn modelId="{78DF0B44-178B-4772-820A-B2D18AB5F4F8}" srcId="{ADFC3058-3656-4D54-AD94-9E3E525E8BD5}" destId="{C2C88F35-1D7A-4696-B3B9-EAA457A8DB73}" srcOrd="4" destOrd="0" parTransId="{D7CF2D8E-7073-472B-B7F3-1E7790FE7E83}" sibTransId="{79CEFAE4-82DA-46EC-B974-87E563C1C922}"/>
    <dgm:cxn modelId="{69484BD1-14CC-4424-93B6-120CE4971D95}" type="presOf" srcId="{12AC4459-3E69-461B-92E8-92FA705AC69A}" destId="{F369602B-2301-47DD-9923-689ACDA43DD2}" srcOrd="0" destOrd="0" presId="urn:microsoft.com/office/officeart/2005/8/layout/vList2"/>
    <dgm:cxn modelId="{A7CBA819-9D00-4F50-8A4D-FE090E68B607}" srcId="{ADFC3058-3656-4D54-AD94-9E3E525E8BD5}" destId="{4D0FFA45-A2C1-4F3D-8DB0-7AB8EE47B1A6}" srcOrd="3" destOrd="0" parTransId="{AE33C585-6346-4A7E-815E-CD420F06B3EA}" sibTransId="{19CC4044-FC83-4E25-A182-053FA3128093}"/>
    <dgm:cxn modelId="{94483F3A-D46A-46F8-8C7E-45E51AB23F18}" type="presOf" srcId="{ADFC3058-3656-4D54-AD94-9E3E525E8BD5}" destId="{3467379B-88F0-4F93-A4FB-95C119149990}" srcOrd="0" destOrd="0" presId="urn:microsoft.com/office/officeart/2005/8/layout/vList2"/>
    <dgm:cxn modelId="{C1B55142-8214-4440-8169-48FEE00D7344}" srcId="{ADFC3058-3656-4D54-AD94-9E3E525E8BD5}" destId="{12AC4459-3E69-461B-92E8-92FA705AC69A}" srcOrd="0" destOrd="0" parTransId="{E9211574-9181-4B74-8205-24FAD3E7978C}" sibTransId="{9F874117-0715-49E4-9170-B3674D95646B}"/>
    <dgm:cxn modelId="{0C35C7B9-8939-4826-B331-8D4977EA5789}" srcId="{ADFC3058-3656-4D54-AD94-9E3E525E8BD5}" destId="{638A4916-C02A-4390-9315-F1E43E6F63AD}" srcOrd="2" destOrd="0" parTransId="{7EF99498-5A3B-41D3-94B1-5914691DA704}" sibTransId="{7CD2660D-928C-4AE1-834F-7E6A8280FC24}"/>
    <dgm:cxn modelId="{BCAC2BE8-D8C4-4B0F-932D-E1636181D05A}" type="presParOf" srcId="{3467379B-88F0-4F93-A4FB-95C119149990}" destId="{F369602B-2301-47DD-9923-689ACDA43DD2}" srcOrd="0" destOrd="0" presId="urn:microsoft.com/office/officeart/2005/8/layout/vList2"/>
    <dgm:cxn modelId="{3B3B666D-0D81-4C04-858D-BCC33D22D28E}" type="presParOf" srcId="{3467379B-88F0-4F93-A4FB-95C119149990}" destId="{93CF2206-17AF-49EA-95F1-B56128C389E5}" srcOrd="1" destOrd="0" presId="urn:microsoft.com/office/officeart/2005/8/layout/vList2"/>
    <dgm:cxn modelId="{605BC5CF-9B36-4F9E-847E-4A7DB5B51DF4}" type="presParOf" srcId="{3467379B-88F0-4F93-A4FB-95C119149990}" destId="{20E927AA-C693-4981-857E-4DB542986087}" srcOrd="2" destOrd="0" presId="urn:microsoft.com/office/officeart/2005/8/layout/vList2"/>
    <dgm:cxn modelId="{64796668-FB7C-494C-8E73-28A11EA30F4A}" type="presParOf" srcId="{3467379B-88F0-4F93-A4FB-95C119149990}" destId="{348EE850-49C4-4EE2-9BB1-AA152EDA96B2}" srcOrd="3" destOrd="0" presId="urn:microsoft.com/office/officeart/2005/8/layout/vList2"/>
    <dgm:cxn modelId="{1617EC1B-3C6D-48F9-B8F1-A84145D690D6}" type="presParOf" srcId="{3467379B-88F0-4F93-A4FB-95C119149990}" destId="{EAAF6163-2421-4470-A2CB-06D5B89DFE95}" srcOrd="4" destOrd="0" presId="urn:microsoft.com/office/officeart/2005/8/layout/vList2"/>
    <dgm:cxn modelId="{BCA9804E-8DDA-44D9-88CB-5483F3C24C08}" type="presParOf" srcId="{3467379B-88F0-4F93-A4FB-95C119149990}" destId="{7DB3D9EB-B2C6-4B94-8B14-C35DFB0A1388}" srcOrd="5" destOrd="0" presId="urn:microsoft.com/office/officeart/2005/8/layout/vList2"/>
    <dgm:cxn modelId="{E8CD711D-97D2-4D60-812B-8731908EC868}" type="presParOf" srcId="{3467379B-88F0-4F93-A4FB-95C119149990}" destId="{3FB6224D-5F5C-4927-A2CB-3B1FD7FE2D6A}" srcOrd="6" destOrd="0" presId="urn:microsoft.com/office/officeart/2005/8/layout/vList2"/>
    <dgm:cxn modelId="{78419C99-1F12-4268-9139-F327A196107D}" type="presParOf" srcId="{3467379B-88F0-4F93-A4FB-95C119149990}" destId="{81BED1CA-4D5D-42BC-B1D0-78B210EF7F3F}" srcOrd="7" destOrd="0" presId="urn:microsoft.com/office/officeart/2005/8/layout/vList2"/>
    <dgm:cxn modelId="{49C5D7B1-383B-4140-90CD-0DA59DCA287B}" type="presParOf" srcId="{3467379B-88F0-4F93-A4FB-95C119149990}" destId="{ABEEE934-AE05-4B57-9BDC-FF8971000809}" srcOrd="8" destOrd="0" presId="urn:microsoft.com/office/officeart/2005/8/layout/vList2"/>
    <dgm:cxn modelId="{BD5CE615-B21B-4A6D-A2A6-B997402EB0FA}" type="presParOf" srcId="{3467379B-88F0-4F93-A4FB-95C119149990}" destId="{DCE92C12-385B-4DDC-A5E7-628D30E5A4D5}" srcOrd="9" destOrd="0" presId="urn:microsoft.com/office/officeart/2005/8/layout/vList2"/>
    <dgm:cxn modelId="{9F4B7DF3-D238-4640-BEC4-6C7E6DFE3410}" type="presParOf" srcId="{3467379B-88F0-4F93-A4FB-95C119149990}" destId="{D870E383-E902-41F9-83B7-D2FA0B11F11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2EF030-9E42-449E-B6B9-7201D28B4400}" type="doc">
      <dgm:prSet loTypeId="urn:microsoft.com/office/officeart/2005/8/layout/process1" loCatId="process" qsTypeId="urn:microsoft.com/office/officeart/2005/8/quickstyle/simple1" qsCatId="simple" csTypeId="urn:microsoft.com/office/officeart/2005/8/colors/colorful4" csCatId="colorful" phldr="1"/>
      <dgm:spPr/>
      <dgm:t>
        <a:bodyPr/>
        <a:lstStyle/>
        <a:p>
          <a:endParaRPr lang="tr-TR"/>
        </a:p>
      </dgm:t>
    </dgm:pt>
    <dgm:pt modelId="{9C987B15-B851-47AC-8659-8EA5231F83B2}">
      <dgm:prSet custT="1"/>
      <dgm:spPr/>
      <dgm:t>
        <a:bodyPr/>
        <a:lstStyle/>
        <a:p>
          <a:pPr algn="just" rtl="0"/>
          <a:r>
            <a:rPr lang="tr-TR" sz="1200" b="1" dirty="0" smtClean="0"/>
            <a:t>Programının Genel Amacı: </a:t>
          </a:r>
          <a:r>
            <a:rPr lang="tr-TR" sz="1200" dirty="0" smtClean="0"/>
            <a:t>TR81 Batı Karadeniz Bölgesinde kadınların ve gençlerin istihdam ve girişimciliklerini geliştirmek üzere bilgi ve beceri düzeylerinin artırılması ile sosyal ve ekonomik yaşama entegrasyonlarının sağlanmasıdır.</a:t>
          </a:r>
        </a:p>
      </dgm:t>
    </dgm:pt>
    <dgm:pt modelId="{26AB933C-9CC6-40C7-8E1B-3734F917DFF3}" type="parTrans" cxnId="{CC5AC159-363C-41F7-952E-C614C97AE5E0}">
      <dgm:prSet/>
      <dgm:spPr/>
      <dgm:t>
        <a:bodyPr/>
        <a:lstStyle/>
        <a:p>
          <a:endParaRPr lang="tr-TR"/>
        </a:p>
      </dgm:t>
    </dgm:pt>
    <dgm:pt modelId="{073DB8A0-FA24-46CA-963D-3D66CF46BB87}" type="sibTrans" cxnId="{CC5AC159-363C-41F7-952E-C614C97AE5E0}">
      <dgm:prSet/>
      <dgm:spPr/>
      <dgm:t>
        <a:bodyPr/>
        <a:lstStyle/>
        <a:p>
          <a:endParaRPr lang="tr-TR"/>
        </a:p>
      </dgm:t>
    </dgm:pt>
    <dgm:pt modelId="{54FD2D7C-E8FB-45F2-B84D-F86C558723A5}">
      <dgm:prSet custT="1"/>
      <dgm:spPr/>
      <dgm:t>
        <a:bodyPr/>
        <a:lstStyle/>
        <a:p>
          <a:pPr algn="just" rtl="0"/>
          <a:r>
            <a:rPr lang="tr-TR" sz="1200" b="1" dirty="0" smtClean="0"/>
            <a:t>Programın Özel Amacı: </a:t>
          </a:r>
          <a:r>
            <a:rPr lang="tr-TR" sz="1200" dirty="0" smtClean="0"/>
            <a:t>TR81 Batı Karadeniz Bölgesinde zayıf olan girişimcilik kültürünü kadın ve gençler özelinde yaygınlaştırmak ve mevcut işgücü açığını karşılamak üzere kadın veya gençlerin mesleki beceri ve kapasitelerini geliştirmektir.</a:t>
          </a:r>
        </a:p>
      </dgm:t>
    </dgm:pt>
    <dgm:pt modelId="{8DCADED0-3AFE-4951-958E-A74ABBBC89C4}" type="parTrans" cxnId="{065BB312-935F-4E1E-8268-407CF0DC35AE}">
      <dgm:prSet/>
      <dgm:spPr/>
      <dgm:t>
        <a:bodyPr/>
        <a:lstStyle/>
        <a:p>
          <a:endParaRPr lang="tr-TR"/>
        </a:p>
      </dgm:t>
    </dgm:pt>
    <dgm:pt modelId="{905D5930-8552-4D1C-9E23-6BDA02807FCE}" type="sibTrans" cxnId="{065BB312-935F-4E1E-8268-407CF0DC35AE}">
      <dgm:prSet/>
      <dgm:spPr/>
      <dgm:t>
        <a:bodyPr/>
        <a:lstStyle/>
        <a:p>
          <a:endParaRPr lang="tr-TR"/>
        </a:p>
      </dgm:t>
    </dgm:pt>
    <dgm:pt modelId="{E9A92056-AF3E-4968-A2F1-260A135D1A91}" type="pres">
      <dgm:prSet presAssocID="{E92EF030-9E42-449E-B6B9-7201D28B4400}" presName="Name0" presStyleCnt="0">
        <dgm:presLayoutVars>
          <dgm:dir/>
          <dgm:resizeHandles val="exact"/>
        </dgm:presLayoutVars>
      </dgm:prSet>
      <dgm:spPr/>
      <dgm:t>
        <a:bodyPr/>
        <a:lstStyle/>
        <a:p>
          <a:endParaRPr lang="tr-TR"/>
        </a:p>
      </dgm:t>
    </dgm:pt>
    <dgm:pt modelId="{F5B2EB66-CDF6-41D2-A47D-8D5B257686D6}" type="pres">
      <dgm:prSet presAssocID="{9C987B15-B851-47AC-8659-8EA5231F83B2}" presName="node" presStyleLbl="node1" presStyleIdx="0" presStyleCnt="2">
        <dgm:presLayoutVars>
          <dgm:bulletEnabled val="1"/>
        </dgm:presLayoutVars>
      </dgm:prSet>
      <dgm:spPr/>
      <dgm:t>
        <a:bodyPr/>
        <a:lstStyle/>
        <a:p>
          <a:endParaRPr lang="tr-TR"/>
        </a:p>
      </dgm:t>
    </dgm:pt>
    <dgm:pt modelId="{F24D4561-17B1-4078-B4AD-F9F1CAC9AB5D}" type="pres">
      <dgm:prSet presAssocID="{073DB8A0-FA24-46CA-963D-3D66CF46BB87}" presName="sibTrans" presStyleLbl="sibTrans2D1" presStyleIdx="0" presStyleCnt="1"/>
      <dgm:spPr/>
      <dgm:t>
        <a:bodyPr/>
        <a:lstStyle/>
        <a:p>
          <a:endParaRPr lang="tr-TR"/>
        </a:p>
      </dgm:t>
    </dgm:pt>
    <dgm:pt modelId="{A8078D5C-B3D4-4660-AEE1-02311C69A447}" type="pres">
      <dgm:prSet presAssocID="{073DB8A0-FA24-46CA-963D-3D66CF46BB87}" presName="connectorText" presStyleLbl="sibTrans2D1" presStyleIdx="0" presStyleCnt="1"/>
      <dgm:spPr/>
      <dgm:t>
        <a:bodyPr/>
        <a:lstStyle/>
        <a:p>
          <a:endParaRPr lang="tr-TR"/>
        </a:p>
      </dgm:t>
    </dgm:pt>
    <dgm:pt modelId="{D3093DA5-8C05-464D-8AFF-E8F8FFFDAD39}" type="pres">
      <dgm:prSet presAssocID="{54FD2D7C-E8FB-45F2-B84D-F86C558723A5}" presName="node" presStyleLbl="node1" presStyleIdx="1" presStyleCnt="2">
        <dgm:presLayoutVars>
          <dgm:bulletEnabled val="1"/>
        </dgm:presLayoutVars>
      </dgm:prSet>
      <dgm:spPr/>
      <dgm:t>
        <a:bodyPr/>
        <a:lstStyle/>
        <a:p>
          <a:endParaRPr lang="tr-TR"/>
        </a:p>
      </dgm:t>
    </dgm:pt>
  </dgm:ptLst>
  <dgm:cxnLst>
    <dgm:cxn modelId="{E23CAD68-6BF8-4A65-BE00-4042E52DDEDE}" type="presOf" srcId="{073DB8A0-FA24-46CA-963D-3D66CF46BB87}" destId="{F24D4561-17B1-4078-B4AD-F9F1CAC9AB5D}" srcOrd="0" destOrd="0" presId="urn:microsoft.com/office/officeart/2005/8/layout/process1"/>
    <dgm:cxn modelId="{B53A9E44-BEE6-468D-B0B3-F10B5F798095}" type="presOf" srcId="{E92EF030-9E42-449E-B6B9-7201D28B4400}" destId="{E9A92056-AF3E-4968-A2F1-260A135D1A91}" srcOrd="0" destOrd="0" presId="urn:microsoft.com/office/officeart/2005/8/layout/process1"/>
    <dgm:cxn modelId="{02A83D64-923D-474E-AA56-BB7479AAE6A4}" type="presOf" srcId="{9C987B15-B851-47AC-8659-8EA5231F83B2}" destId="{F5B2EB66-CDF6-41D2-A47D-8D5B257686D6}" srcOrd="0" destOrd="0" presId="urn:microsoft.com/office/officeart/2005/8/layout/process1"/>
    <dgm:cxn modelId="{065BB312-935F-4E1E-8268-407CF0DC35AE}" srcId="{E92EF030-9E42-449E-B6B9-7201D28B4400}" destId="{54FD2D7C-E8FB-45F2-B84D-F86C558723A5}" srcOrd="1" destOrd="0" parTransId="{8DCADED0-3AFE-4951-958E-A74ABBBC89C4}" sibTransId="{905D5930-8552-4D1C-9E23-6BDA02807FCE}"/>
    <dgm:cxn modelId="{A4A51DBB-F94D-4AC5-B06D-3A58F207D6DA}" type="presOf" srcId="{073DB8A0-FA24-46CA-963D-3D66CF46BB87}" destId="{A8078D5C-B3D4-4660-AEE1-02311C69A447}" srcOrd="1" destOrd="0" presId="urn:microsoft.com/office/officeart/2005/8/layout/process1"/>
    <dgm:cxn modelId="{CC5AC159-363C-41F7-952E-C614C97AE5E0}" srcId="{E92EF030-9E42-449E-B6B9-7201D28B4400}" destId="{9C987B15-B851-47AC-8659-8EA5231F83B2}" srcOrd="0" destOrd="0" parTransId="{26AB933C-9CC6-40C7-8E1B-3734F917DFF3}" sibTransId="{073DB8A0-FA24-46CA-963D-3D66CF46BB87}"/>
    <dgm:cxn modelId="{D76225E0-0649-4D48-9B35-04E04619A9F7}" type="presOf" srcId="{54FD2D7C-E8FB-45F2-B84D-F86C558723A5}" destId="{D3093DA5-8C05-464D-8AFF-E8F8FFFDAD39}" srcOrd="0" destOrd="0" presId="urn:microsoft.com/office/officeart/2005/8/layout/process1"/>
    <dgm:cxn modelId="{A8153A0E-A066-479E-8E7A-8FF75846FAB1}" type="presParOf" srcId="{E9A92056-AF3E-4968-A2F1-260A135D1A91}" destId="{F5B2EB66-CDF6-41D2-A47D-8D5B257686D6}" srcOrd="0" destOrd="0" presId="urn:microsoft.com/office/officeart/2005/8/layout/process1"/>
    <dgm:cxn modelId="{8CCCC3C8-0EE3-4D66-94E6-5C7383170215}" type="presParOf" srcId="{E9A92056-AF3E-4968-A2F1-260A135D1A91}" destId="{F24D4561-17B1-4078-B4AD-F9F1CAC9AB5D}" srcOrd="1" destOrd="0" presId="urn:microsoft.com/office/officeart/2005/8/layout/process1"/>
    <dgm:cxn modelId="{245517D2-E9F4-45E2-991A-C3F6B498C397}" type="presParOf" srcId="{F24D4561-17B1-4078-B4AD-F9F1CAC9AB5D}" destId="{A8078D5C-B3D4-4660-AEE1-02311C69A447}" srcOrd="0" destOrd="0" presId="urn:microsoft.com/office/officeart/2005/8/layout/process1"/>
    <dgm:cxn modelId="{CAAD5161-AD3C-4480-BA8D-4781EB03FF38}" type="presParOf" srcId="{E9A92056-AF3E-4968-A2F1-260A135D1A91}" destId="{D3093DA5-8C05-464D-8AFF-E8F8FFFDAD39}"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38A85A-8AFC-425C-842F-383A5B2CC6A7}" type="doc">
      <dgm:prSet loTypeId="urn:microsoft.com/office/officeart/2005/8/layout/cycle2" loCatId="cycle" qsTypeId="urn:microsoft.com/office/officeart/2005/8/quickstyle/simple1" qsCatId="simple" csTypeId="urn:microsoft.com/office/officeart/2005/8/colors/colorful4" csCatId="colorful"/>
      <dgm:spPr/>
      <dgm:t>
        <a:bodyPr/>
        <a:lstStyle/>
        <a:p>
          <a:endParaRPr lang="tr-TR"/>
        </a:p>
      </dgm:t>
    </dgm:pt>
    <dgm:pt modelId="{20D35040-16EB-441C-8C87-7D3D85CB4401}">
      <dgm:prSet/>
      <dgm:spPr/>
      <dgm:t>
        <a:bodyPr/>
        <a:lstStyle/>
        <a:p>
          <a:pPr rtl="0"/>
          <a:r>
            <a:rPr lang="tr-TR" b="1" smtClean="0"/>
            <a:t>Program öncelikleri arasında herhangi bir hiyerarşik sıralama bulunmamaktadır. Proje faaliyetleri belirtilen öncelik alanlarından en az birine atıfta bulunmalıdır. </a:t>
          </a:r>
          <a:endParaRPr lang="tr-TR"/>
        </a:p>
      </dgm:t>
    </dgm:pt>
    <dgm:pt modelId="{B0D5DF36-9FBD-48DC-8E3C-8B4428AE54F3}" type="parTrans" cxnId="{7B9351C9-3B76-4141-9159-C26158082806}">
      <dgm:prSet/>
      <dgm:spPr/>
      <dgm:t>
        <a:bodyPr/>
        <a:lstStyle/>
        <a:p>
          <a:endParaRPr lang="tr-TR"/>
        </a:p>
      </dgm:t>
    </dgm:pt>
    <dgm:pt modelId="{5651B365-31DD-41CC-B1D3-8A9652F93C21}" type="sibTrans" cxnId="{7B9351C9-3B76-4141-9159-C26158082806}">
      <dgm:prSet/>
      <dgm:spPr/>
      <dgm:t>
        <a:bodyPr/>
        <a:lstStyle/>
        <a:p>
          <a:endParaRPr lang="tr-TR"/>
        </a:p>
      </dgm:t>
    </dgm:pt>
    <dgm:pt modelId="{2AB769EE-7126-47D5-ACF7-AED366AA030E}" type="pres">
      <dgm:prSet presAssocID="{5D38A85A-8AFC-425C-842F-383A5B2CC6A7}" presName="cycle" presStyleCnt="0">
        <dgm:presLayoutVars>
          <dgm:dir/>
          <dgm:resizeHandles val="exact"/>
        </dgm:presLayoutVars>
      </dgm:prSet>
      <dgm:spPr/>
      <dgm:t>
        <a:bodyPr/>
        <a:lstStyle/>
        <a:p>
          <a:endParaRPr lang="tr-TR"/>
        </a:p>
      </dgm:t>
    </dgm:pt>
    <dgm:pt modelId="{A71789F3-9D10-428C-8837-82FDF7EF2D9C}" type="pres">
      <dgm:prSet presAssocID="{20D35040-16EB-441C-8C87-7D3D85CB4401}" presName="node" presStyleLbl="node1" presStyleIdx="0" presStyleCnt="1" custRadScaleRad="52590" custRadScaleInc="12987">
        <dgm:presLayoutVars>
          <dgm:bulletEnabled val="1"/>
        </dgm:presLayoutVars>
      </dgm:prSet>
      <dgm:spPr/>
      <dgm:t>
        <a:bodyPr/>
        <a:lstStyle/>
        <a:p>
          <a:endParaRPr lang="tr-TR"/>
        </a:p>
      </dgm:t>
    </dgm:pt>
  </dgm:ptLst>
  <dgm:cxnLst>
    <dgm:cxn modelId="{5C818F97-AEBA-4E85-9872-D94DE25AAA9D}" type="presOf" srcId="{5D38A85A-8AFC-425C-842F-383A5B2CC6A7}" destId="{2AB769EE-7126-47D5-ACF7-AED366AA030E}" srcOrd="0" destOrd="0" presId="urn:microsoft.com/office/officeart/2005/8/layout/cycle2"/>
    <dgm:cxn modelId="{7B9351C9-3B76-4141-9159-C26158082806}" srcId="{5D38A85A-8AFC-425C-842F-383A5B2CC6A7}" destId="{20D35040-16EB-441C-8C87-7D3D85CB4401}" srcOrd="0" destOrd="0" parTransId="{B0D5DF36-9FBD-48DC-8E3C-8B4428AE54F3}" sibTransId="{5651B365-31DD-41CC-B1D3-8A9652F93C21}"/>
    <dgm:cxn modelId="{16F12B4E-F5D0-495A-A7E9-C817585CE111}" type="presOf" srcId="{20D35040-16EB-441C-8C87-7D3D85CB4401}" destId="{A71789F3-9D10-428C-8837-82FDF7EF2D9C}" srcOrd="0" destOrd="0" presId="urn:microsoft.com/office/officeart/2005/8/layout/cycle2"/>
    <dgm:cxn modelId="{107B5EA2-A488-46AC-B4BB-1286F09A245F}" type="presParOf" srcId="{2AB769EE-7126-47D5-ACF7-AED366AA030E}" destId="{A71789F3-9D10-428C-8837-82FDF7EF2D9C}" srcOrd="0" destOrd="0" presId="urn:microsoft.com/office/officeart/2005/8/layout/cycle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2A23F4-EABF-4D06-A94F-441EB37FEF2B}" type="doc">
      <dgm:prSet loTypeId="urn:microsoft.com/office/officeart/2005/8/layout/process4" loCatId="list" qsTypeId="urn:microsoft.com/office/officeart/2005/8/quickstyle/simple1" qsCatId="simple" csTypeId="urn:microsoft.com/office/officeart/2005/8/colors/colorful1" csCatId="colorful" phldr="1"/>
      <dgm:spPr/>
    </dgm:pt>
    <dgm:pt modelId="{6C3859B5-BCCB-4E6B-9995-901A2DEB4473}" type="pres">
      <dgm:prSet presAssocID="{E92A23F4-EABF-4D06-A94F-441EB37FEF2B}" presName="Name0" presStyleCnt="0">
        <dgm:presLayoutVars>
          <dgm:dir/>
          <dgm:animLvl val="lvl"/>
          <dgm:resizeHandles val="exact"/>
        </dgm:presLayoutVars>
      </dgm:prSet>
      <dgm:spPr/>
    </dgm:pt>
  </dgm:ptLst>
  <dgm:cxnLst>
    <dgm:cxn modelId="{39B2340B-8AA7-4411-A9F3-24CE7C157DD3}" type="presOf" srcId="{E92A23F4-EABF-4D06-A94F-441EB37FEF2B}" destId="{6C3859B5-BCCB-4E6B-9995-901A2DEB447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CD0E72-E2D5-4F5B-A4F7-204C014A8AF0}" type="doc">
      <dgm:prSet loTypeId="urn:microsoft.com/office/officeart/2008/layout/VerticalCircleList" loCatId="list" qsTypeId="urn:microsoft.com/office/officeart/2005/8/quickstyle/simple1" qsCatId="simple" csTypeId="urn:microsoft.com/office/officeart/2005/8/colors/colorful5" csCatId="colorful" phldr="1"/>
      <dgm:spPr/>
    </dgm:pt>
    <dgm:pt modelId="{C1B6E532-A9C6-42D8-97CF-B9775E127F67}">
      <dgm:prSet phldrT="[Metin]" custT="1"/>
      <dgm:spPr/>
      <dgm:t>
        <a:bodyPr/>
        <a:lstStyle/>
        <a:p>
          <a:r>
            <a:rPr lang="tr-TR" sz="3200" dirty="0" smtClean="0"/>
            <a:t>Başvuru Sahibi ve Ortakları</a:t>
          </a:r>
          <a:endParaRPr lang="tr-TR" sz="3200" dirty="0"/>
        </a:p>
      </dgm:t>
    </dgm:pt>
    <dgm:pt modelId="{FF81A229-21A6-45B8-A483-E5BBC33CBCFE}" type="parTrans" cxnId="{89B574DC-3688-4263-9E80-32738E3A63EE}">
      <dgm:prSet/>
      <dgm:spPr/>
      <dgm:t>
        <a:bodyPr/>
        <a:lstStyle/>
        <a:p>
          <a:endParaRPr lang="tr-TR"/>
        </a:p>
      </dgm:t>
    </dgm:pt>
    <dgm:pt modelId="{EF5FE21B-F792-4888-8CA1-8409C109A3C4}" type="sibTrans" cxnId="{89B574DC-3688-4263-9E80-32738E3A63EE}">
      <dgm:prSet/>
      <dgm:spPr/>
      <dgm:t>
        <a:bodyPr/>
        <a:lstStyle/>
        <a:p>
          <a:endParaRPr lang="tr-TR"/>
        </a:p>
      </dgm:t>
    </dgm:pt>
    <dgm:pt modelId="{8A0F408A-9176-4A41-8C92-648259B09BE9}">
      <dgm:prSet phldrT="[Metin]" custT="1"/>
      <dgm:spPr/>
      <dgm:t>
        <a:bodyPr/>
        <a:lstStyle/>
        <a:p>
          <a:r>
            <a:rPr lang="tr-TR" sz="3200" dirty="0" smtClean="0"/>
            <a:t>Faaliyetler</a:t>
          </a:r>
          <a:endParaRPr lang="tr-TR" sz="3200" dirty="0"/>
        </a:p>
      </dgm:t>
    </dgm:pt>
    <dgm:pt modelId="{2AFCF466-7AB6-4280-A5BE-CA13D965020A}" type="parTrans" cxnId="{0508C9C0-23A9-4CA1-8830-AC6DA801B7E6}">
      <dgm:prSet/>
      <dgm:spPr/>
      <dgm:t>
        <a:bodyPr/>
        <a:lstStyle/>
        <a:p>
          <a:endParaRPr lang="tr-TR"/>
        </a:p>
      </dgm:t>
    </dgm:pt>
    <dgm:pt modelId="{59BE4D33-F8D1-446A-97F5-5FF23F437EE6}" type="sibTrans" cxnId="{0508C9C0-23A9-4CA1-8830-AC6DA801B7E6}">
      <dgm:prSet/>
      <dgm:spPr/>
      <dgm:t>
        <a:bodyPr/>
        <a:lstStyle/>
        <a:p>
          <a:endParaRPr lang="tr-TR"/>
        </a:p>
      </dgm:t>
    </dgm:pt>
    <dgm:pt modelId="{E7A50823-4A0C-4FE8-8CDC-C24E2D402D83}">
      <dgm:prSet phldrT="[Metin]" custT="1"/>
      <dgm:spPr/>
      <dgm:t>
        <a:bodyPr/>
        <a:lstStyle/>
        <a:p>
          <a:r>
            <a:rPr lang="tr-TR" sz="3200" dirty="0" smtClean="0"/>
            <a:t>Maliyetler</a:t>
          </a:r>
          <a:endParaRPr lang="tr-TR" sz="3200" dirty="0"/>
        </a:p>
      </dgm:t>
    </dgm:pt>
    <dgm:pt modelId="{24881D45-827C-4102-8F8F-0C68053FEA60}" type="parTrans" cxnId="{9EF5698E-1BAF-4C11-83B4-F6C70BA35B52}">
      <dgm:prSet/>
      <dgm:spPr/>
      <dgm:t>
        <a:bodyPr/>
        <a:lstStyle/>
        <a:p>
          <a:endParaRPr lang="tr-TR"/>
        </a:p>
      </dgm:t>
    </dgm:pt>
    <dgm:pt modelId="{81E5D9E5-F4FB-4CCA-B426-03CB986CE64F}" type="sibTrans" cxnId="{9EF5698E-1BAF-4C11-83B4-F6C70BA35B52}">
      <dgm:prSet/>
      <dgm:spPr/>
      <dgm:t>
        <a:bodyPr/>
        <a:lstStyle/>
        <a:p>
          <a:endParaRPr lang="tr-TR"/>
        </a:p>
      </dgm:t>
    </dgm:pt>
    <dgm:pt modelId="{A921F566-8D79-463D-81C8-8B9826E38CE5}" type="pres">
      <dgm:prSet presAssocID="{40CD0E72-E2D5-4F5B-A4F7-204C014A8AF0}" presName="Name0" presStyleCnt="0">
        <dgm:presLayoutVars>
          <dgm:dir/>
        </dgm:presLayoutVars>
      </dgm:prSet>
      <dgm:spPr/>
    </dgm:pt>
    <dgm:pt modelId="{513AC243-3106-467A-8586-C77573E3C41C}" type="pres">
      <dgm:prSet presAssocID="{C1B6E532-A9C6-42D8-97CF-B9775E127F67}" presName="noChildren" presStyleCnt="0"/>
      <dgm:spPr/>
    </dgm:pt>
    <dgm:pt modelId="{AC8AA492-B3C3-4C1B-9F60-AD62EF0D246B}" type="pres">
      <dgm:prSet presAssocID="{C1B6E532-A9C6-42D8-97CF-B9775E127F67}" presName="gap" presStyleCnt="0"/>
      <dgm:spPr/>
    </dgm:pt>
    <dgm:pt modelId="{25485CCD-3445-4F1A-9A9C-2D39DF3F8606}" type="pres">
      <dgm:prSet presAssocID="{C1B6E532-A9C6-42D8-97CF-B9775E127F67}" presName="medCircle2" presStyleLbl="vennNode1" presStyleIdx="0" presStyleCnt="3"/>
      <dgm:spPr>
        <a:solidFill>
          <a:srgbClr val="7030A0">
            <a:alpha val="50000"/>
          </a:srgbClr>
        </a:solidFill>
      </dgm:spPr>
      <dgm:t>
        <a:bodyPr/>
        <a:lstStyle/>
        <a:p>
          <a:endParaRPr lang="tr-TR"/>
        </a:p>
      </dgm:t>
    </dgm:pt>
    <dgm:pt modelId="{D4232BAA-B26F-4A8A-8CFE-248C25D17318}" type="pres">
      <dgm:prSet presAssocID="{C1B6E532-A9C6-42D8-97CF-B9775E127F67}" presName="txLvlOnly1" presStyleLbl="revTx" presStyleIdx="0" presStyleCnt="3"/>
      <dgm:spPr/>
      <dgm:t>
        <a:bodyPr/>
        <a:lstStyle/>
        <a:p>
          <a:endParaRPr lang="tr-TR"/>
        </a:p>
      </dgm:t>
    </dgm:pt>
    <dgm:pt modelId="{23B1284B-C9C7-44BB-B766-F55E4DD75FD8}" type="pres">
      <dgm:prSet presAssocID="{8A0F408A-9176-4A41-8C92-648259B09BE9}" presName="noChildren" presStyleCnt="0"/>
      <dgm:spPr/>
    </dgm:pt>
    <dgm:pt modelId="{6C9EAADE-34AF-41C6-8B7B-8CAFF2CE5837}" type="pres">
      <dgm:prSet presAssocID="{8A0F408A-9176-4A41-8C92-648259B09BE9}" presName="gap" presStyleCnt="0"/>
      <dgm:spPr/>
    </dgm:pt>
    <dgm:pt modelId="{6DF922C1-870A-4BB2-8EC1-D54A3E873A61}" type="pres">
      <dgm:prSet presAssocID="{8A0F408A-9176-4A41-8C92-648259B09BE9}" presName="medCircle2" presStyleLbl="vennNode1" presStyleIdx="1" presStyleCnt="3"/>
      <dgm:spPr>
        <a:solidFill>
          <a:schemeClr val="accent1">
            <a:lumMod val="60000"/>
            <a:lumOff val="40000"/>
            <a:alpha val="50000"/>
          </a:schemeClr>
        </a:solidFill>
      </dgm:spPr>
      <dgm:t>
        <a:bodyPr/>
        <a:lstStyle/>
        <a:p>
          <a:endParaRPr lang="tr-TR"/>
        </a:p>
      </dgm:t>
    </dgm:pt>
    <dgm:pt modelId="{BD1FFE03-6B90-410F-806B-BE26769F445D}" type="pres">
      <dgm:prSet presAssocID="{8A0F408A-9176-4A41-8C92-648259B09BE9}" presName="txLvlOnly1" presStyleLbl="revTx" presStyleIdx="1" presStyleCnt="3"/>
      <dgm:spPr/>
      <dgm:t>
        <a:bodyPr/>
        <a:lstStyle/>
        <a:p>
          <a:endParaRPr lang="tr-TR"/>
        </a:p>
      </dgm:t>
    </dgm:pt>
    <dgm:pt modelId="{98C6F0BE-DE03-4A5F-B4C1-4DA5CF773ED5}" type="pres">
      <dgm:prSet presAssocID="{E7A50823-4A0C-4FE8-8CDC-C24E2D402D83}" presName="noChildren" presStyleCnt="0"/>
      <dgm:spPr/>
    </dgm:pt>
    <dgm:pt modelId="{57B62DE2-CE4E-43C5-9C15-4F920621B823}" type="pres">
      <dgm:prSet presAssocID="{E7A50823-4A0C-4FE8-8CDC-C24E2D402D83}" presName="gap" presStyleCnt="0"/>
      <dgm:spPr/>
    </dgm:pt>
    <dgm:pt modelId="{0EAE7C2F-0342-4A55-B315-32088021D377}" type="pres">
      <dgm:prSet presAssocID="{E7A50823-4A0C-4FE8-8CDC-C24E2D402D83}" presName="medCircle2" presStyleLbl="vennNode1" presStyleIdx="2" presStyleCnt="3"/>
      <dgm:spPr>
        <a:solidFill>
          <a:srgbClr val="FFCCFF">
            <a:alpha val="50000"/>
          </a:srgbClr>
        </a:solidFill>
      </dgm:spPr>
      <dgm:t>
        <a:bodyPr/>
        <a:lstStyle/>
        <a:p>
          <a:endParaRPr lang="tr-TR"/>
        </a:p>
      </dgm:t>
    </dgm:pt>
    <dgm:pt modelId="{264441A7-A493-412A-AD16-22F69FD7F39B}" type="pres">
      <dgm:prSet presAssocID="{E7A50823-4A0C-4FE8-8CDC-C24E2D402D83}" presName="txLvlOnly1" presStyleLbl="revTx" presStyleIdx="2" presStyleCnt="3"/>
      <dgm:spPr/>
      <dgm:t>
        <a:bodyPr/>
        <a:lstStyle/>
        <a:p>
          <a:endParaRPr lang="tr-TR"/>
        </a:p>
      </dgm:t>
    </dgm:pt>
  </dgm:ptLst>
  <dgm:cxnLst>
    <dgm:cxn modelId="{23A37BDA-5448-49BF-83F9-50080A41D48F}" type="presOf" srcId="{C1B6E532-A9C6-42D8-97CF-B9775E127F67}" destId="{D4232BAA-B26F-4A8A-8CFE-248C25D17318}" srcOrd="0" destOrd="0" presId="urn:microsoft.com/office/officeart/2008/layout/VerticalCircleList"/>
    <dgm:cxn modelId="{89B574DC-3688-4263-9E80-32738E3A63EE}" srcId="{40CD0E72-E2D5-4F5B-A4F7-204C014A8AF0}" destId="{C1B6E532-A9C6-42D8-97CF-B9775E127F67}" srcOrd="0" destOrd="0" parTransId="{FF81A229-21A6-45B8-A483-E5BBC33CBCFE}" sibTransId="{EF5FE21B-F792-4888-8CA1-8409C109A3C4}"/>
    <dgm:cxn modelId="{3161A57B-4732-4806-ADF7-D33F5C093AEB}" type="presOf" srcId="{40CD0E72-E2D5-4F5B-A4F7-204C014A8AF0}" destId="{A921F566-8D79-463D-81C8-8B9826E38CE5}" srcOrd="0" destOrd="0" presId="urn:microsoft.com/office/officeart/2008/layout/VerticalCircleList"/>
    <dgm:cxn modelId="{0849F9C0-42FB-4ED2-BB14-DA24CC55A4DF}" type="presOf" srcId="{E7A50823-4A0C-4FE8-8CDC-C24E2D402D83}" destId="{264441A7-A493-412A-AD16-22F69FD7F39B}" srcOrd="0" destOrd="0" presId="urn:microsoft.com/office/officeart/2008/layout/VerticalCircleList"/>
    <dgm:cxn modelId="{1209624A-50A6-4213-8692-AAEE40664AB8}" type="presOf" srcId="{8A0F408A-9176-4A41-8C92-648259B09BE9}" destId="{BD1FFE03-6B90-410F-806B-BE26769F445D}" srcOrd="0" destOrd="0" presId="urn:microsoft.com/office/officeart/2008/layout/VerticalCircleList"/>
    <dgm:cxn modelId="{9EF5698E-1BAF-4C11-83B4-F6C70BA35B52}" srcId="{40CD0E72-E2D5-4F5B-A4F7-204C014A8AF0}" destId="{E7A50823-4A0C-4FE8-8CDC-C24E2D402D83}" srcOrd="2" destOrd="0" parTransId="{24881D45-827C-4102-8F8F-0C68053FEA60}" sibTransId="{81E5D9E5-F4FB-4CCA-B426-03CB986CE64F}"/>
    <dgm:cxn modelId="{0508C9C0-23A9-4CA1-8830-AC6DA801B7E6}" srcId="{40CD0E72-E2D5-4F5B-A4F7-204C014A8AF0}" destId="{8A0F408A-9176-4A41-8C92-648259B09BE9}" srcOrd="1" destOrd="0" parTransId="{2AFCF466-7AB6-4280-A5BE-CA13D965020A}" sibTransId="{59BE4D33-F8D1-446A-97F5-5FF23F437EE6}"/>
    <dgm:cxn modelId="{7EE68CE3-3D82-4B81-BE86-462FF90CC942}" type="presParOf" srcId="{A921F566-8D79-463D-81C8-8B9826E38CE5}" destId="{513AC243-3106-467A-8586-C77573E3C41C}" srcOrd="0" destOrd="0" presId="urn:microsoft.com/office/officeart/2008/layout/VerticalCircleList"/>
    <dgm:cxn modelId="{C3A12602-0717-4066-A936-485C92997633}" type="presParOf" srcId="{513AC243-3106-467A-8586-C77573E3C41C}" destId="{AC8AA492-B3C3-4C1B-9F60-AD62EF0D246B}" srcOrd="0" destOrd="0" presId="urn:microsoft.com/office/officeart/2008/layout/VerticalCircleList"/>
    <dgm:cxn modelId="{F5CC68A0-E2F8-4FDF-8D43-C02ECD66EE59}" type="presParOf" srcId="{513AC243-3106-467A-8586-C77573E3C41C}" destId="{25485CCD-3445-4F1A-9A9C-2D39DF3F8606}" srcOrd="1" destOrd="0" presId="urn:microsoft.com/office/officeart/2008/layout/VerticalCircleList"/>
    <dgm:cxn modelId="{C07F234E-0F6F-4AFA-996B-4D30DF3EB084}" type="presParOf" srcId="{513AC243-3106-467A-8586-C77573E3C41C}" destId="{D4232BAA-B26F-4A8A-8CFE-248C25D17318}" srcOrd="2" destOrd="0" presId="urn:microsoft.com/office/officeart/2008/layout/VerticalCircleList"/>
    <dgm:cxn modelId="{945222FD-B860-4A05-8107-DC88C4902CB9}" type="presParOf" srcId="{A921F566-8D79-463D-81C8-8B9826E38CE5}" destId="{23B1284B-C9C7-44BB-B766-F55E4DD75FD8}" srcOrd="1" destOrd="0" presId="urn:microsoft.com/office/officeart/2008/layout/VerticalCircleList"/>
    <dgm:cxn modelId="{A66FFE00-3951-4997-B2C8-F8D436C7C816}" type="presParOf" srcId="{23B1284B-C9C7-44BB-B766-F55E4DD75FD8}" destId="{6C9EAADE-34AF-41C6-8B7B-8CAFF2CE5837}" srcOrd="0" destOrd="0" presId="urn:microsoft.com/office/officeart/2008/layout/VerticalCircleList"/>
    <dgm:cxn modelId="{28C5AD9E-729E-4C81-9BD9-A14102337EA0}" type="presParOf" srcId="{23B1284B-C9C7-44BB-B766-F55E4DD75FD8}" destId="{6DF922C1-870A-4BB2-8EC1-D54A3E873A61}" srcOrd="1" destOrd="0" presId="urn:microsoft.com/office/officeart/2008/layout/VerticalCircleList"/>
    <dgm:cxn modelId="{C303F54B-E8F7-49F3-9025-EBE4A0BD1758}" type="presParOf" srcId="{23B1284B-C9C7-44BB-B766-F55E4DD75FD8}" destId="{BD1FFE03-6B90-410F-806B-BE26769F445D}" srcOrd="2" destOrd="0" presId="urn:microsoft.com/office/officeart/2008/layout/VerticalCircleList"/>
    <dgm:cxn modelId="{E27FDBBD-9754-4797-899D-C85C4C7CBC3D}" type="presParOf" srcId="{A921F566-8D79-463D-81C8-8B9826E38CE5}" destId="{98C6F0BE-DE03-4A5F-B4C1-4DA5CF773ED5}" srcOrd="2" destOrd="0" presId="urn:microsoft.com/office/officeart/2008/layout/VerticalCircleList"/>
    <dgm:cxn modelId="{25D1EC3D-FE46-42ED-BBC1-F081A0C29F6A}" type="presParOf" srcId="{98C6F0BE-DE03-4A5F-B4C1-4DA5CF773ED5}" destId="{57B62DE2-CE4E-43C5-9C15-4F920621B823}" srcOrd="0" destOrd="0" presId="urn:microsoft.com/office/officeart/2008/layout/VerticalCircleList"/>
    <dgm:cxn modelId="{9F1B8BC7-66C5-4EA4-8BFA-6DAE693C6FC0}" type="presParOf" srcId="{98C6F0BE-DE03-4A5F-B4C1-4DA5CF773ED5}" destId="{0EAE7C2F-0342-4A55-B315-32088021D377}" srcOrd="1" destOrd="0" presId="urn:microsoft.com/office/officeart/2008/layout/VerticalCircleList"/>
    <dgm:cxn modelId="{B63E6F66-01B8-4343-BE7A-BB74A7FD463B}" type="presParOf" srcId="{98C6F0BE-DE03-4A5F-B4C1-4DA5CF773ED5}" destId="{264441A7-A493-412A-AD16-22F69FD7F39B}" srcOrd="2" destOrd="0" presId="urn:microsoft.com/office/officeart/2008/layout/VerticalCircle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CA1DA98-E8FC-4900-A83C-4B8FB2F05CB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tr-TR"/>
        </a:p>
      </dgm:t>
    </dgm:pt>
    <dgm:pt modelId="{68225004-457F-422E-B1DE-858998FE6CAA}">
      <dgm:prSet custT="1"/>
      <dgm:spPr/>
      <dgm:t>
        <a:bodyPr/>
        <a:lstStyle/>
        <a:p>
          <a:r>
            <a:rPr lang="tr-TR" sz="1200" dirty="0" smtClean="0"/>
            <a:t>Kamu Kurum ve Kuruluşları (Kamu İktisadi Teşebbüsleri Dahil)</a:t>
          </a:r>
          <a:endParaRPr lang="tr-TR" sz="1200" dirty="0"/>
        </a:p>
      </dgm:t>
    </dgm:pt>
    <dgm:pt modelId="{CE970126-A0A5-4AF5-BCBD-0BD0563E62D2}" type="parTrans" cxnId="{588EC2DB-C36F-46AE-9A08-7DC39A56F923}">
      <dgm:prSet/>
      <dgm:spPr/>
      <dgm:t>
        <a:bodyPr/>
        <a:lstStyle/>
        <a:p>
          <a:endParaRPr lang="tr-TR"/>
        </a:p>
      </dgm:t>
    </dgm:pt>
    <dgm:pt modelId="{B10CCDB0-F263-41F0-B442-F481FED86D4E}" type="sibTrans" cxnId="{588EC2DB-C36F-46AE-9A08-7DC39A56F923}">
      <dgm:prSet/>
      <dgm:spPr/>
      <dgm:t>
        <a:bodyPr/>
        <a:lstStyle/>
        <a:p>
          <a:endParaRPr lang="tr-TR"/>
        </a:p>
      </dgm:t>
    </dgm:pt>
    <dgm:pt modelId="{B23373E3-BD82-40CD-B2A3-3299085F3867}">
      <dgm:prSet custT="1"/>
      <dgm:spPr>
        <a:solidFill>
          <a:srgbClr val="067289"/>
        </a:solidFill>
      </dgm:spPr>
      <dgm:t>
        <a:bodyPr/>
        <a:lstStyle/>
        <a:p>
          <a:r>
            <a:rPr lang="tr-TR" sz="1400" dirty="0" smtClean="0"/>
            <a:t>Mahalli İdareler (Belediye, İl Özel İdaresi, KHGB)</a:t>
          </a:r>
        </a:p>
      </dgm:t>
    </dgm:pt>
    <dgm:pt modelId="{192DC4E5-D7DF-497B-9250-AF98607A7E1B}" type="parTrans" cxnId="{265815B8-BF2B-4DC0-B5DD-632E1C51C0D3}">
      <dgm:prSet/>
      <dgm:spPr/>
      <dgm:t>
        <a:bodyPr/>
        <a:lstStyle/>
        <a:p>
          <a:endParaRPr lang="tr-TR"/>
        </a:p>
      </dgm:t>
    </dgm:pt>
    <dgm:pt modelId="{A834F7E0-4D28-4516-8ABF-D223D1DE2485}" type="sibTrans" cxnId="{265815B8-BF2B-4DC0-B5DD-632E1C51C0D3}">
      <dgm:prSet/>
      <dgm:spPr/>
      <dgm:t>
        <a:bodyPr/>
        <a:lstStyle/>
        <a:p>
          <a:endParaRPr lang="tr-TR"/>
        </a:p>
      </dgm:t>
    </dgm:pt>
    <dgm:pt modelId="{66C982A8-126D-431D-9AFD-734A8A432829}">
      <dgm:prSet custT="1"/>
      <dgm:spPr/>
      <dgm:t>
        <a:bodyPr/>
        <a:lstStyle/>
        <a:p>
          <a:r>
            <a:rPr lang="tr-TR" sz="1400" dirty="0" smtClean="0"/>
            <a:t>Kamu Kurumu Niteliğindeki Meslek Kuruluşları</a:t>
          </a:r>
        </a:p>
      </dgm:t>
    </dgm:pt>
    <dgm:pt modelId="{F1824130-B25D-40EF-AD26-888C9DD9DEA5}" type="parTrans" cxnId="{AC662B34-ED55-4EDB-B786-F258377F82BF}">
      <dgm:prSet/>
      <dgm:spPr/>
      <dgm:t>
        <a:bodyPr/>
        <a:lstStyle/>
        <a:p>
          <a:endParaRPr lang="tr-TR"/>
        </a:p>
      </dgm:t>
    </dgm:pt>
    <dgm:pt modelId="{51A7BD52-D028-44C8-BB65-B2A3B2124CB8}" type="sibTrans" cxnId="{AC662B34-ED55-4EDB-B786-F258377F82BF}">
      <dgm:prSet/>
      <dgm:spPr/>
      <dgm:t>
        <a:bodyPr/>
        <a:lstStyle/>
        <a:p>
          <a:endParaRPr lang="tr-TR"/>
        </a:p>
      </dgm:t>
    </dgm:pt>
    <dgm:pt modelId="{163F6FFC-BE35-4EA6-8BB2-9A1C0D2866B0}">
      <dgm:prSet custT="1"/>
      <dgm:spPr/>
      <dgm:t>
        <a:bodyPr/>
        <a:lstStyle/>
        <a:p>
          <a:r>
            <a:rPr lang="tr-TR" sz="1200" dirty="0" smtClean="0"/>
            <a:t>Üniversiteler (Rektörlük, MYO, Araştırma Enstitüleri)</a:t>
          </a:r>
        </a:p>
      </dgm:t>
    </dgm:pt>
    <dgm:pt modelId="{FBC00C8D-EA0C-43AC-BFCC-077605F37023}" type="parTrans" cxnId="{31EAEE2A-0F2D-4A01-9CC6-1027DCDF56D8}">
      <dgm:prSet/>
      <dgm:spPr/>
      <dgm:t>
        <a:bodyPr/>
        <a:lstStyle/>
        <a:p>
          <a:endParaRPr lang="tr-TR"/>
        </a:p>
      </dgm:t>
    </dgm:pt>
    <dgm:pt modelId="{A1A42A02-460B-4FDD-B411-D329C2A73C83}" type="sibTrans" cxnId="{31EAEE2A-0F2D-4A01-9CC6-1027DCDF56D8}">
      <dgm:prSet/>
      <dgm:spPr/>
      <dgm:t>
        <a:bodyPr/>
        <a:lstStyle/>
        <a:p>
          <a:endParaRPr lang="tr-TR"/>
        </a:p>
      </dgm:t>
    </dgm:pt>
    <dgm:pt modelId="{CE90B9F2-11E0-4B7C-ACD7-8477A3A6D0BF}">
      <dgm:prSet custT="1"/>
      <dgm:spPr/>
      <dgm:t>
        <a:bodyPr/>
        <a:lstStyle/>
        <a:p>
          <a:r>
            <a:rPr lang="tr-TR" sz="1400" dirty="0" smtClean="0"/>
            <a:t>Sanayi Bölgeleri </a:t>
          </a:r>
        </a:p>
        <a:p>
          <a:r>
            <a:rPr lang="tr-TR" sz="1400" dirty="0" smtClean="0"/>
            <a:t>(EB, SB, OSB, KSS)</a:t>
          </a:r>
        </a:p>
      </dgm:t>
    </dgm:pt>
    <dgm:pt modelId="{4F86FACD-CAB0-4685-ACC8-129BC48CA37E}" type="parTrans" cxnId="{44697B91-22BE-47CA-B478-1A59F2C4AD2B}">
      <dgm:prSet/>
      <dgm:spPr/>
      <dgm:t>
        <a:bodyPr/>
        <a:lstStyle/>
        <a:p>
          <a:endParaRPr lang="tr-TR"/>
        </a:p>
      </dgm:t>
    </dgm:pt>
    <dgm:pt modelId="{9E93D291-FE5A-4878-BE52-B4C233EB4DA9}" type="sibTrans" cxnId="{44697B91-22BE-47CA-B478-1A59F2C4AD2B}">
      <dgm:prSet/>
      <dgm:spPr/>
      <dgm:t>
        <a:bodyPr/>
        <a:lstStyle/>
        <a:p>
          <a:endParaRPr lang="tr-TR"/>
        </a:p>
      </dgm:t>
    </dgm:pt>
    <dgm:pt modelId="{F602080C-C911-4833-9604-CA30FFE4C0BB}">
      <dgm:prSet custT="1"/>
      <dgm:spPr/>
      <dgm:t>
        <a:bodyPr/>
        <a:lstStyle/>
        <a:p>
          <a:r>
            <a:rPr lang="tr-TR" sz="1400" dirty="0" smtClean="0"/>
            <a:t>İş Geliştirme Merkezleri</a:t>
          </a:r>
        </a:p>
      </dgm:t>
    </dgm:pt>
    <dgm:pt modelId="{1200DC8A-57A6-44A5-B70E-2AF6F1172DD1}" type="parTrans" cxnId="{AA49EFC1-D25B-4318-ADAB-2422745D7FBE}">
      <dgm:prSet/>
      <dgm:spPr/>
      <dgm:t>
        <a:bodyPr/>
        <a:lstStyle/>
        <a:p>
          <a:endParaRPr lang="tr-TR"/>
        </a:p>
      </dgm:t>
    </dgm:pt>
    <dgm:pt modelId="{0EBD176B-8861-4554-A045-A8A20AC21F6D}" type="sibTrans" cxnId="{AA49EFC1-D25B-4318-ADAB-2422745D7FBE}">
      <dgm:prSet/>
      <dgm:spPr/>
      <dgm:t>
        <a:bodyPr/>
        <a:lstStyle/>
        <a:p>
          <a:endParaRPr lang="tr-TR"/>
        </a:p>
      </dgm:t>
    </dgm:pt>
    <dgm:pt modelId="{EEDFD3A1-5145-41FB-90D7-C76D0CEC7EDA}">
      <dgm:prSet custT="1"/>
      <dgm:spPr/>
      <dgm:t>
        <a:bodyPr/>
        <a:lstStyle/>
        <a:p>
          <a:r>
            <a:rPr lang="tr-TR" sz="1400" dirty="0" smtClean="0"/>
            <a:t>Birlikler</a:t>
          </a:r>
        </a:p>
      </dgm:t>
    </dgm:pt>
    <dgm:pt modelId="{A0296153-975C-46B4-938E-7C6577531A4C}" type="parTrans" cxnId="{AF526CF4-9EFA-4EFD-9926-07AFD536C694}">
      <dgm:prSet/>
      <dgm:spPr/>
      <dgm:t>
        <a:bodyPr/>
        <a:lstStyle/>
        <a:p>
          <a:endParaRPr lang="tr-TR"/>
        </a:p>
      </dgm:t>
    </dgm:pt>
    <dgm:pt modelId="{578DA4E8-8A4C-4E89-ABF4-A79145A00AD3}" type="sibTrans" cxnId="{AF526CF4-9EFA-4EFD-9926-07AFD536C694}">
      <dgm:prSet/>
      <dgm:spPr/>
      <dgm:t>
        <a:bodyPr/>
        <a:lstStyle/>
        <a:p>
          <a:endParaRPr lang="tr-TR"/>
        </a:p>
      </dgm:t>
    </dgm:pt>
    <dgm:pt modelId="{5E732638-8D5C-4285-941D-3951DD1AFE1A}">
      <dgm:prSet custT="1"/>
      <dgm:spPr/>
      <dgm:t>
        <a:bodyPr/>
        <a:lstStyle/>
        <a:p>
          <a:r>
            <a:rPr lang="tr-TR" sz="1400" dirty="0" smtClean="0"/>
            <a:t>Kooperatifler</a:t>
          </a:r>
        </a:p>
      </dgm:t>
    </dgm:pt>
    <dgm:pt modelId="{16EE1A75-4093-413C-90DC-B54129F32AC1}" type="parTrans" cxnId="{6E774B6F-C9F7-43B6-B637-50E920976707}">
      <dgm:prSet/>
      <dgm:spPr/>
      <dgm:t>
        <a:bodyPr/>
        <a:lstStyle/>
        <a:p>
          <a:endParaRPr lang="tr-TR"/>
        </a:p>
      </dgm:t>
    </dgm:pt>
    <dgm:pt modelId="{67C39786-A7F9-4DE1-B4DB-9A19FD156904}" type="sibTrans" cxnId="{6E774B6F-C9F7-43B6-B637-50E920976707}">
      <dgm:prSet/>
      <dgm:spPr/>
      <dgm:t>
        <a:bodyPr/>
        <a:lstStyle/>
        <a:p>
          <a:endParaRPr lang="tr-TR"/>
        </a:p>
      </dgm:t>
    </dgm:pt>
    <dgm:pt modelId="{0952CED1-9A9E-4F87-AFD5-347C56761567}">
      <dgm:prSet custT="1"/>
      <dgm:spPr/>
      <dgm:t>
        <a:bodyPr/>
        <a:lstStyle/>
        <a:p>
          <a:r>
            <a:rPr lang="tr-TR" sz="1400" dirty="0" smtClean="0"/>
            <a:t>Sivil Toplum Kuruluşları (Dernekler, Vakıflar)</a:t>
          </a:r>
        </a:p>
      </dgm:t>
    </dgm:pt>
    <dgm:pt modelId="{22ACDCF8-C788-46A4-BEDD-CE910A31C12F}" type="parTrans" cxnId="{1EC849A4-71FF-4035-BA58-7513F6D86140}">
      <dgm:prSet/>
      <dgm:spPr/>
      <dgm:t>
        <a:bodyPr/>
        <a:lstStyle/>
        <a:p>
          <a:endParaRPr lang="tr-TR"/>
        </a:p>
      </dgm:t>
    </dgm:pt>
    <dgm:pt modelId="{3F517965-1888-45BC-A7AC-DF41DB1F4306}" type="sibTrans" cxnId="{1EC849A4-71FF-4035-BA58-7513F6D86140}">
      <dgm:prSet/>
      <dgm:spPr/>
      <dgm:t>
        <a:bodyPr/>
        <a:lstStyle/>
        <a:p>
          <a:endParaRPr lang="tr-TR"/>
        </a:p>
      </dgm:t>
    </dgm:pt>
    <dgm:pt modelId="{52C2240D-DECD-4458-ACC6-A4B90CF00E51}">
      <dgm:prSet custT="1"/>
      <dgm:spPr/>
      <dgm:t>
        <a:bodyPr/>
        <a:lstStyle/>
        <a:p>
          <a:r>
            <a:rPr lang="tr-TR" sz="1400" dirty="0" smtClean="0"/>
            <a:t>Teknoparklar, Teknoloji Geliştirme Bölgeleri, Endüstri Bölgeleri</a:t>
          </a:r>
        </a:p>
      </dgm:t>
    </dgm:pt>
    <dgm:pt modelId="{2F423FB0-11E1-4F9C-93F7-7FE3A3CD013D}" type="parTrans" cxnId="{0ADC321A-F164-4FDF-AA55-EB2DAF2974E7}">
      <dgm:prSet/>
      <dgm:spPr/>
      <dgm:t>
        <a:bodyPr/>
        <a:lstStyle/>
        <a:p>
          <a:endParaRPr lang="tr-TR"/>
        </a:p>
      </dgm:t>
    </dgm:pt>
    <dgm:pt modelId="{BAC0BC8E-4423-41E2-812C-F82A0EA96195}" type="sibTrans" cxnId="{0ADC321A-F164-4FDF-AA55-EB2DAF2974E7}">
      <dgm:prSet/>
      <dgm:spPr/>
      <dgm:t>
        <a:bodyPr/>
        <a:lstStyle/>
        <a:p>
          <a:endParaRPr lang="tr-TR"/>
        </a:p>
      </dgm:t>
    </dgm:pt>
    <dgm:pt modelId="{CEABD325-2C50-45A9-91C7-2DBD4AD3EE6D}">
      <dgm:prSet custT="1"/>
      <dgm:spPr>
        <a:solidFill>
          <a:srgbClr val="CC0066"/>
        </a:solidFill>
      </dgm:spPr>
      <dgm:t>
        <a:bodyPr/>
        <a:lstStyle/>
        <a:p>
          <a:r>
            <a:rPr lang="tr-TR" sz="1400" dirty="0" smtClean="0"/>
            <a:t>Yeni istihdam taahhüdü sunan kar amacı güden işletmeler</a:t>
          </a:r>
        </a:p>
      </dgm:t>
    </dgm:pt>
    <dgm:pt modelId="{64811E9A-46FF-44A2-B921-BBE615316668}" type="sibTrans" cxnId="{11F3668B-D763-4DD0-BA31-58CAB26991F7}">
      <dgm:prSet/>
      <dgm:spPr/>
      <dgm:t>
        <a:bodyPr/>
        <a:lstStyle/>
        <a:p>
          <a:endParaRPr lang="tr-TR"/>
        </a:p>
      </dgm:t>
    </dgm:pt>
    <dgm:pt modelId="{C3CC52EF-7005-44A8-BB1C-D1872AB40B99}" type="parTrans" cxnId="{11F3668B-D763-4DD0-BA31-58CAB26991F7}">
      <dgm:prSet/>
      <dgm:spPr/>
      <dgm:t>
        <a:bodyPr/>
        <a:lstStyle/>
        <a:p>
          <a:endParaRPr lang="tr-TR"/>
        </a:p>
      </dgm:t>
    </dgm:pt>
    <dgm:pt modelId="{50164CAD-7EA7-4887-84EA-792F64FC39F1}" type="pres">
      <dgm:prSet presAssocID="{8CA1DA98-E8FC-4900-A83C-4B8FB2F05CBE}" presName="diagram" presStyleCnt="0">
        <dgm:presLayoutVars>
          <dgm:dir/>
          <dgm:resizeHandles val="exact"/>
        </dgm:presLayoutVars>
      </dgm:prSet>
      <dgm:spPr/>
      <dgm:t>
        <a:bodyPr/>
        <a:lstStyle/>
        <a:p>
          <a:endParaRPr lang="tr-TR"/>
        </a:p>
      </dgm:t>
    </dgm:pt>
    <dgm:pt modelId="{2BF377CA-9A00-4C90-9482-E91E993D61F9}" type="pres">
      <dgm:prSet presAssocID="{68225004-457F-422E-B1DE-858998FE6CAA}" presName="node" presStyleLbl="node1" presStyleIdx="0" presStyleCnt="11">
        <dgm:presLayoutVars>
          <dgm:bulletEnabled val="1"/>
        </dgm:presLayoutVars>
      </dgm:prSet>
      <dgm:spPr/>
      <dgm:t>
        <a:bodyPr/>
        <a:lstStyle/>
        <a:p>
          <a:endParaRPr lang="tr-TR"/>
        </a:p>
      </dgm:t>
    </dgm:pt>
    <dgm:pt modelId="{99C4C0F7-1B0F-4B36-A31C-6A8EC4CCD906}" type="pres">
      <dgm:prSet presAssocID="{B10CCDB0-F263-41F0-B442-F481FED86D4E}" presName="sibTrans" presStyleCnt="0"/>
      <dgm:spPr/>
      <dgm:t>
        <a:bodyPr/>
        <a:lstStyle/>
        <a:p>
          <a:endParaRPr lang="tr-TR"/>
        </a:p>
      </dgm:t>
    </dgm:pt>
    <dgm:pt modelId="{4E4621BD-4B3B-4EBC-A59F-95EA8799FE52}" type="pres">
      <dgm:prSet presAssocID="{B23373E3-BD82-40CD-B2A3-3299085F3867}" presName="node" presStyleLbl="node1" presStyleIdx="1" presStyleCnt="11">
        <dgm:presLayoutVars>
          <dgm:bulletEnabled val="1"/>
        </dgm:presLayoutVars>
      </dgm:prSet>
      <dgm:spPr/>
      <dgm:t>
        <a:bodyPr/>
        <a:lstStyle/>
        <a:p>
          <a:endParaRPr lang="tr-TR"/>
        </a:p>
      </dgm:t>
    </dgm:pt>
    <dgm:pt modelId="{D3A973E6-416B-42A9-B53A-1DDEDDDC3A7D}" type="pres">
      <dgm:prSet presAssocID="{A834F7E0-4D28-4516-8ABF-D223D1DE2485}" presName="sibTrans" presStyleCnt="0"/>
      <dgm:spPr/>
      <dgm:t>
        <a:bodyPr/>
        <a:lstStyle/>
        <a:p>
          <a:endParaRPr lang="tr-TR"/>
        </a:p>
      </dgm:t>
    </dgm:pt>
    <dgm:pt modelId="{7A172A9A-D409-4D5B-A4D3-7BFCD24E4CB8}" type="pres">
      <dgm:prSet presAssocID="{66C982A8-126D-431D-9AFD-734A8A432829}" presName="node" presStyleLbl="node1" presStyleIdx="2" presStyleCnt="11">
        <dgm:presLayoutVars>
          <dgm:bulletEnabled val="1"/>
        </dgm:presLayoutVars>
      </dgm:prSet>
      <dgm:spPr/>
      <dgm:t>
        <a:bodyPr/>
        <a:lstStyle/>
        <a:p>
          <a:endParaRPr lang="tr-TR"/>
        </a:p>
      </dgm:t>
    </dgm:pt>
    <dgm:pt modelId="{17A8D95D-D5BC-456E-ABE5-688DD553C372}" type="pres">
      <dgm:prSet presAssocID="{51A7BD52-D028-44C8-BB65-B2A3B2124CB8}" presName="sibTrans" presStyleCnt="0"/>
      <dgm:spPr/>
      <dgm:t>
        <a:bodyPr/>
        <a:lstStyle/>
        <a:p>
          <a:endParaRPr lang="tr-TR"/>
        </a:p>
      </dgm:t>
    </dgm:pt>
    <dgm:pt modelId="{389E94B1-A17D-4DB0-928F-704F71C41DC9}" type="pres">
      <dgm:prSet presAssocID="{163F6FFC-BE35-4EA6-8BB2-9A1C0D2866B0}" presName="node" presStyleLbl="node1" presStyleIdx="3" presStyleCnt="11">
        <dgm:presLayoutVars>
          <dgm:bulletEnabled val="1"/>
        </dgm:presLayoutVars>
      </dgm:prSet>
      <dgm:spPr/>
      <dgm:t>
        <a:bodyPr/>
        <a:lstStyle/>
        <a:p>
          <a:endParaRPr lang="tr-TR"/>
        </a:p>
      </dgm:t>
    </dgm:pt>
    <dgm:pt modelId="{E2A399EB-B0C5-4D42-961D-3CB23817ABA1}" type="pres">
      <dgm:prSet presAssocID="{A1A42A02-460B-4FDD-B411-D329C2A73C83}" presName="sibTrans" presStyleCnt="0"/>
      <dgm:spPr/>
      <dgm:t>
        <a:bodyPr/>
        <a:lstStyle/>
        <a:p>
          <a:endParaRPr lang="tr-TR"/>
        </a:p>
      </dgm:t>
    </dgm:pt>
    <dgm:pt modelId="{BE2BE394-4C53-43DA-ACD6-9F82EBC82312}" type="pres">
      <dgm:prSet presAssocID="{CE90B9F2-11E0-4B7C-ACD7-8477A3A6D0BF}" presName="node" presStyleLbl="node1" presStyleIdx="4" presStyleCnt="11">
        <dgm:presLayoutVars>
          <dgm:bulletEnabled val="1"/>
        </dgm:presLayoutVars>
      </dgm:prSet>
      <dgm:spPr/>
      <dgm:t>
        <a:bodyPr/>
        <a:lstStyle/>
        <a:p>
          <a:endParaRPr lang="tr-TR"/>
        </a:p>
      </dgm:t>
    </dgm:pt>
    <dgm:pt modelId="{B48C0B48-589E-48CA-ACE1-5B45BDFB0D23}" type="pres">
      <dgm:prSet presAssocID="{9E93D291-FE5A-4878-BE52-B4C233EB4DA9}" presName="sibTrans" presStyleCnt="0"/>
      <dgm:spPr/>
      <dgm:t>
        <a:bodyPr/>
        <a:lstStyle/>
        <a:p>
          <a:endParaRPr lang="tr-TR"/>
        </a:p>
      </dgm:t>
    </dgm:pt>
    <dgm:pt modelId="{3C915C7B-32A3-4FA7-9478-9CFB9D5802F7}" type="pres">
      <dgm:prSet presAssocID="{F602080C-C911-4833-9604-CA30FFE4C0BB}" presName="node" presStyleLbl="node1" presStyleIdx="5" presStyleCnt="11">
        <dgm:presLayoutVars>
          <dgm:bulletEnabled val="1"/>
        </dgm:presLayoutVars>
      </dgm:prSet>
      <dgm:spPr/>
      <dgm:t>
        <a:bodyPr/>
        <a:lstStyle/>
        <a:p>
          <a:endParaRPr lang="tr-TR"/>
        </a:p>
      </dgm:t>
    </dgm:pt>
    <dgm:pt modelId="{5EB2AEA5-162A-4CEF-9B3F-58F3A4AE9793}" type="pres">
      <dgm:prSet presAssocID="{0EBD176B-8861-4554-A045-A8A20AC21F6D}" presName="sibTrans" presStyleCnt="0"/>
      <dgm:spPr/>
      <dgm:t>
        <a:bodyPr/>
        <a:lstStyle/>
        <a:p>
          <a:endParaRPr lang="tr-TR"/>
        </a:p>
      </dgm:t>
    </dgm:pt>
    <dgm:pt modelId="{92F5B2D5-B2B4-418C-841C-8BBD622E808B}" type="pres">
      <dgm:prSet presAssocID="{EEDFD3A1-5145-41FB-90D7-C76D0CEC7EDA}" presName="node" presStyleLbl="node1" presStyleIdx="6" presStyleCnt="11">
        <dgm:presLayoutVars>
          <dgm:bulletEnabled val="1"/>
        </dgm:presLayoutVars>
      </dgm:prSet>
      <dgm:spPr/>
      <dgm:t>
        <a:bodyPr/>
        <a:lstStyle/>
        <a:p>
          <a:endParaRPr lang="tr-TR"/>
        </a:p>
      </dgm:t>
    </dgm:pt>
    <dgm:pt modelId="{87931C05-3432-4973-B66A-DB84CAC14360}" type="pres">
      <dgm:prSet presAssocID="{578DA4E8-8A4C-4E89-ABF4-A79145A00AD3}" presName="sibTrans" presStyleCnt="0"/>
      <dgm:spPr/>
      <dgm:t>
        <a:bodyPr/>
        <a:lstStyle/>
        <a:p>
          <a:endParaRPr lang="tr-TR"/>
        </a:p>
      </dgm:t>
    </dgm:pt>
    <dgm:pt modelId="{16E1EF3F-26E4-4F14-A228-6111C819736D}" type="pres">
      <dgm:prSet presAssocID="{5E732638-8D5C-4285-941D-3951DD1AFE1A}" presName="node" presStyleLbl="node1" presStyleIdx="7" presStyleCnt="11">
        <dgm:presLayoutVars>
          <dgm:bulletEnabled val="1"/>
        </dgm:presLayoutVars>
      </dgm:prSet>
      <dgm:spPr/>
      <dgm:t>
        <a:bodyPr/>
        <a:lstStyle/>
        <a:p>
          <a:endParaRPr lang="tr-TR"/>
        </a:p>
      </dgm:t>
    </dgm:pt>
    <dgm:pt modelId="{8A938AF8-FCAF-495E-85F9-B71CBEE611FB}" type="pres">
      <dgm:prSet presAssocID="{67C39786-A7F9-4DE1-B4DB-9A19FD156904}" presName="sibTrans" presStyleCnt="0"/>
      <dgm:spPr/>
      <dgm:t>
        <a:bodyPr/>
        <a:lstStyle/>
        <a:p>
          <a:endParaRPr lang="tr-TR"/>
        </a:p>
      </dgm:t>
    </dgm:pt>
    <dgm:pt modelId="{9024F936-E976-4B7E-BA5D-84A7A4F20946}" type="pres">
      <dgm:prSet presAssocID="{0952CED1-9A9E-4F87-AFD5-347C56761567}" presName="node" presStyleLbl="node1" presStyleIdx="8" presStyleCnt="11">
        <dgm:presLayoutVars>
          <dgm:bulletEnabled val="1"/>
        </dgm:presLayoutVars>
      </dgm:prSet>
      <dgm:spPr/>
      <dgm:t>
        <a:bodyPr/>
        <a:lstStyle/>
        <a:p>
          <a:endParaRPr lang="tr-TR"/>
        </a:p>
      </dgm:t>
    </dgm:pt>
    <dgm:pt modelId="{820BA287-5D64-4F69-87CF-DD4B4C1AE72F}" type="pres">
      <dgm:prSet presAssocID="{3F517965-1888-45BC-A7AC-DF41DB1F4306}" presName="sibTrans" presStyleCnt="0"/>
      <dgm:spPr/>
      <dgm:t>
        <a:bodyPr/>
        <a:lstStyle/>
        <a:p>
          <a:endParaRPr lang="tr-TR"/>
        </a:p>
      </dgm:t>
    </dgm:pt>
    <dgm:pt modelId="{854219AF-BF9C-4E65-B9DD-C648D2031705}" type="pres">
      <dgm:prSet presAssocID="{52C2240D-DECD-4458-ACC6-A4B90CF00E51}" presName="node" presStyleLbl="node1" presStyleIdx="9" presStyleCnt="11">
        <dgm:presLayoutVars>
          <dgm:bulletEnabled val="1"/>
        </dgm:presLayoutVars>
      </dgm:prSet>
      <dgm:spPr/>
      <dgm:t>
        <a:bodyPr/>
        <a:lstStyle/>
        <a:p>
          <a:endParaRPr lang="tr-TR"/>
        </a:p>
      </dgm:t>
    </dgm:pt>
    <dgm:pt modelId="{B77D802F-C596-4411-B2D7-89866A86EBC8}" type="pres">
      <dgm:prSet presAssocID="{BAC0BC8E-4423-41E2-812C-F82A0EA96195}" presName="sibTrans" presStyleCnt="0"/>
      <dgm:spPr/>
      <dgm:t>
        <a:bodyPr/>
        <a:lstStyle/>
        <a:p>
          <a:endParaRPr lang="tr-TR"/>
        </a:p>
      </dgm:t>
    </dgm:pt>
    <dgm:pt modelId="{85BD3607-D577-4F97-B401-3E1955BEF003}" type="pres">
      <dgm:prSet presAssocID="{CEABD325-2C50-45A9-91C7-2DBD4AD3EE6D}" presName="node" presStyleLbl="node1" presStyleIdx="10" presStyleCnt="11">
        <dgm:presLayoutVars>
          <dgm:bulletEnabled val="1"/>
        </dgm:presLayoutVars>
      </dgm:prSet>
      <dgm:spPr/>
      <dgm:t>
        <a:bodyPr/>
        <a:lstStyle/>
        <a:p>
          <a:endParaRPr lang="tr-TR"/>
        </a:p>
      </dgm:t>
    </dgm:pt>
  </dgm:ptLst>
  <dgm:cxnLst>
    <dgm:cxn modelId="{793D3326-DBCA-469B-9598-312E563F1018}" type="presOf" srcId="{68225004-457F-422E-B1DE-858998FE6CAA}" destId="{2BF377CA-9A00-4C90-9482-E91E993D61F9}" srcOrd="0" destOrd="0" presId="urn:microsoft.com/office/officeart/2005/8/layout/default"/>
    <dgm:cxn modelId="{44697B91-22BE-47CA-B478-1A59F2C4AD2B}" srcId="{8CA1DA98-E8FC-4900-A83C-4B8FB2F05CBE}" destId="{CE90B9F2-11E0-4B7C-ACD7-8477A3A6D0BF}" srcOrd="4" destOrd="0" parTransId="{4F86FACD-CAB0-4685-ACC8-129BC48CA37E}" sibTransId="{9E93D291-FE5A-4878-BE52-B4C233EB4DA9}"/>
    <dgm:cxn modelId="{F89CD32D-6D8D-4249-BE49-6A39478B4378}" type="presOf" srcId="{66C982A8-126D-431D-9AFD-734A8A432829}" destId="{7A172A9A-D409-4D5B-A4D3-7BFCD24E4CB8}" srcOrd="0" destOrd="0" presId="urn:microsoft.com/office/officeart/2005/8/layout/default"/>
    <dgm:cxn modelId="{1EC849A4-71FF-4035-BA58-7513F6D86140}" srcId="{8CA1DA98-E8FC-4900-A83C-4B8FB2F05CBE}" destId="{0952CED1-9A9E-4F87-AFD5-347C56761567}" srcOrd="8" destOrd="0" parTransId="{22ACDCF8-C788-46A4-BEDD-CE910A31C12F}" sibTransId="{3F517965-1888-45BC-A7AC-DF41DB1F4306}"/>
    <dgm:cxn modelId="{AA0107A8-3F4C-4509-9007-460346E1CA3B}" type="presOf" srcId="{F602080C-C911-4833-9604-CA30FFE4C0BB}" destId="{3C915C7B-32A3-4FA7-9478-9CFB9D5802F7}" srcOrd="0" destOrd="0" presId="urn:microsoft.com/office/officeart/2005/8/layout/default"/>
    <dgm:cxn modelId="{B4A7D366-0466-4D46-B6CE-7B67E1ED5355}" type="presOf" srcId="{CE90B9F2-11E0-4B7C-ACD7-8477A3A6D0BF}" destId="{BE2BE394-4C53-43DA-ACD6-9F82EBC82312}" srcOrd="0" destOrd="0" presId="urn:microsoft.com/office/officeart/2005/8/layout/default"/>
    <dgm:cxn modelId="{31EAEE2A-0F2D-4A01-9CC6-1027DCDF56D8}" srcId="{8CA1DA98-E8FC-4900-A83C-4B8FB2F05CBE}" destId="{163F6FFC-BE35-4EA6-8BB2-9A1C0D2866B0}" srcOrd="3" destOrd="0" parTransId="{FBC00C8D-EA0C-43AC-BFCC-077605F37023}" sibTransId="{A1A42A02-460B-4FDD-B411-D329C2A73C83}"/>
    <dgm:cxn modelId="{AA49EFC1-D25B-4318-ADAB-2422745D7FBE}" srcId="{8CA1DA98-E8FC-4900-A83C-4B8FB2F05CBE}" destId="{F602080C-C911-4833-9604-CA30FFE4C0BB}" srcOrd="5" destOrd="0" parTransId="{1200DC8A-57A6-44A5-B70E-2AF6F1172DD1}" sibTransId="{0EBD176B-8861-4554-A045-A8A20AC21F6D}"/>
    <dgm:cxn modelId="{01382767-D0CC-4412-9B60-013EAE2F8B9B}" type="presOf" srcId="{CEABD325-2C50-45A9-91C7-2DBD4AD3EE6D}" destId="{85BD3607-D577-4F97-B401-3E1955BEF003}" srcOrd="0" destOrd="0" presId="urn:microsoft.com/office/officeart/2005/8/layout/default"/>
    <dgm:cxn modelId="{EC51F827-6E15-4CD6-ACA8-6B4BBD78384E}" type="presOf" srcId="{B23373E3-BD82-40CD-B2A3-3299085F3867}" destId="{4E4621BD-4B3B-4EBC-A59F-95EA8799FE52}" srcOrd="0" destOrd="0" presId="urn:microsoft.com/office/officeart/2005/8/layout/default"/>
    <dgm:cxn modelId="{6534021C-1F4B-4381-AFD5-E3BFD3200A88}" type="presOf" srcId="{8CA1DA98-E8FC-4900-A83C-4B8FB2F05CBE}" destId="{50164CAD-7EA7-4887-84EA-792F64FC39F1}" srcOrd="0" destOrd="0" presId="urn:microsoft.com/office/officeart/2005/8/layout/default"/>
    <dgm:cxn modelId="{4A943E28-5525-44CD-963E-979BE9267E8D}" type="presOf" srcId="{EEDFD3A1-5145-41FB-90D7-C76D0CEC7EDA}" destId="{92F5B2D5-B2B4-418C-841C-8BBD622E808B}" srcOrd="0" destOrd="0" presId="urn:microsoft.com/office/officeart/2005/8/layout/default"/>
    <dgm:cxn modelId="{AC662B34-ED55-4EDB-B786-F258377F82BF}" srcId="{8CA1DA98-E8FC-4900-A83C-4B8FB2F05CBE}" destId="{66C982A8-126D-431D-9AFD-734A8A432829}" srcOrd="2" destOrd="0" parTransId="{F1824130-B25D-40EF-AD26-888C9DD9DEA5}" sibTransId="{51A7BD52-D028-44C8-BB65-B2A3B2124CB8}"/>
    <dgm:cxn modelId="{93009949-90CE-47F6-A1DA-7C7ABC0A251B}" type="presOf" srcId="{52C2240D-DECD-4458-ACC6-A4B90CF00E51}" destId="{854219AF-BF9C-4E65-B9DD-C648D2031705}" srcOrd="0" destOrd="0" presId="urn:microsoft.com/office/officeart/2005/8/layout/default"/>
    <dgm:cxn modelId="{11F3668B-D763-4DD0-BA31-58CAB26991F7}" srcId="{8CA1DA98-E8FC-4900-A83C-4B8FB2F05CBE}" destId="{CEABD325-2C50-45A9-91C7-2DBD4AD3EE6D}" srcOrd="10" destOrd="0" parTransId="{C3CC52EF-7005-44A8-BB1C-D1872AB40B99}" sibTransId="{64811E9A-46FF-44A2-B921-BBE615316668}"/>
    <dgm:cxn modelId="{74EB733B-85A3-479D-A488-B8A8C74A4C3C}" type="presOf" srcId="{5E732638-8D5C-4285-941D-3951DD1AFE1A}" destId="{16E1EF3F-26E4-4F14-A228-6111C819736D}" srcOrd="0" destOrd="0" presId="urn:microsoft.com/office/officeart/2005/8/layout/default"/>
    <dgm:cxn modelId="{588EC2DB-C36F-46AE-9A08-7DC39A56F923}" srcId="{8CA1DA98-E8FC-4900-A83C-4B8FB2F05CBE}" destId="{68225004-457F-422E-B1DE-858998FE6CAA}" srcOrd="0" destOrd="0" parTransId="{CE970126-A0A5-4AF5-BCBD-0BD0563E62D2}" sibTransId="{B10CCDB0-F263-41F0-B442-F481FED86D4E}"/>
    <dgm:cxn modelId="{6E774B6F-C9F7-43B6-B637-50E920976707}" srcId="{8CA1DA98-E8FC-4900-A83C-4B8FB2F05CBE}" destId="{5E732638-8D5C-4285-941D-3951DD1AFE1A}" srcOrd="7" destOrd="0" parTransId="{16EE1A75-4093-413C-90DC-B54129F32AC1}" sibTransId="{67C39786-A7F9-4DE1-B4DB-9A19FD156904}"/>
    <dgm:cxn modelId="{AF526CF4-9EFA-4EFD-9926-07AFD536C694}" srcId="{8CA1DA98-E8FC-4900-A83C-4B8FB2F05CBE}" destId="{EEDFD3A1-5145-41FB-90D7-C76D0CEC7EDA}" srcOrd="6" destOrd="0" parTransId="{A0296153-975C-46B4-938E-7C6577531A4C}" sibTransId="{578DA4E8-8A4C-4E89-ABF4-A79145A00AD3}"/>
    <dgm:cxn modelId="{E4A09510-2D52-41A7-9A1C-E5E5706175AE}" type="presOf" srcId="{163F6FFC-BE35-4EA6-8BB2-9A1C0D2866B0}" destId="{389E94B1-A17D-4DB0-928F-704F71C41DC9}" srcOrd="0" destOrd="0" presId="urn:microsoft.com/office/officeart/2005/8/layout/default"/>
    <dgm:cxn modelId="{265815B8-BF2B-4DC0-B5DD-632E1C51C0D3}" srcId="{8CA1DA98-E8FC-4900-A83C-4B8FB2F05CBE}" destId="{B23373E3-BD82-40CD-B2A3-3299085F3867}" srcOrd="1" destOrd="0" parTransId="{192DC4E5-D7DF-497B-9250-AF98607A7E1B}" sibTransId="{A834F7E0-4D28-4516-8ABF-D223D1DE2485}"/>
    <dgm:cxn modelId="{0ADC321A-F164-4FDF-AA55-EB2DAF2974E7}" srcId="{8CA1DA98-E8FC-4900-A83C-4B8FB2F05CBE}" destId="{52C2240D-DECD-4458-ACC6-A4B90CF00E51}" srcOrd="9" destOrd="0" parTransId="{2F423FB0-11E1-4F9C-93F7-7FE3A3CD013D}" sibTransId="{BAC0BC8E-4423-41E2-812C-F82A0EA96195}"/>
    <dgm:cxn modelId="{5F9228EC-B058-46D2-B644-46302AD23356}" type="presOf" srcId="{0952CED1-9A9E-4F87-AFD5-347C56761567}" destId="{9024F936-E976-4B7E-BA5D-84A7A4F20946}" srcOrd="0" destOrd="0" presId="urn:microsoft.com/office/officeart/2005/8/layout/default"/>
    <dgm:cxn modelId="{C89167A7-0C45-4465-844D-C3A9D09C6E9D}" type="presParOf" srcId="{50164CAD-7EA7-4887-84EA-792F64FC39F1}" destId="{2BF377CA-9A00-4C90-9482-E91E993D61F9}" srcOrd="0" destOrd="0" presId="urn:microsoft.com/office/officeart/2005/8/layout/default"/>
    <dgm:cxn modelId="{18AAAF54-7043-4DE1-854A-49B1236DEEBB}" type="presParOf" srcId="{50164CAD-7EA7-4887-84EA-792F64FC39F1}" destId="{99C4C0F7-1B0F-4B36-A31C-6A8EC4CCD906}" srcOrd="1" destOrd="0" presId="urn:microsoft.com/office/officeart/2005/8/layout/default"/>
    <dgm:cxn modelId="{F6C6C713-3AEE-47CF-9352-507C1369BC2D}" type="presParOf" srcId="{50164CAD-7EA7-4887-84EA-792F64FC39F1}" destId="{4E4621BD-4B3B-4EBC-A59F-95EA8799FE52}" srcOrd="2" destOrd="0" presId="urn:microsoft.com/office/officeart/2005/8/layout/default"/>
    <dgm:cxn modelId="{5D173D8D-1BEA-474D-AB76-3489BE14FD7A}" type="presParOf" srcId="{50164CAD-7EA7-4887-84EA-792F64FC39F1}" destId="{D3A973E6-416B-42A9-B53A-1DDEDDDC3A7D}" srcOrd="3" destOrd="0" presId="urn:microsoft.com/office/officeart/2005/8/layout/default"/>
    <dgm:cxn modelId="{E3459BA4-C0A8-47E4-9567-A566EEDF650D}" type="presParOf" srcId="{50164CAD-7EA7-4887-84EA-792F64FC39F1}" destId="{7A172A9A-D409-4D5B-A4D3-7BFCD24E4CB8}" srcOrd="4" destOrd="0" presId="urn:microsoft.com/office/officeart/2005/8/layout/default"/>
    <dgm:cxn modelId="{0503FE13-125D-43DF-8BA1-0F3492AE8B57}" type="presParOf" srcId="{50164CAD-7EA7-4887-84EA-792F64FC39F1}" destId="{17A8D95D-D5BC-456E-ABE5-688DD553C372}" srcOrd="5" destOrd="0" presId="urn:microsoft.com/office/officeart/2005/8/layout/default"/>
    <dgm:cxn modelId="{6F9032DD-6CAA-4B8B-9FBB-FB56669BE696}" type="presParOf" srcId="{50164CAD-7EA7-4887-84EA-792F64FC39F1}" destId="{389E94B1-A17D-4DB0-928F-704F71C41DC9}" srcOrd="6" destOrd="0" presId="urn:microsoft.com/office/officeart/2005/8/layout/default"/>
    <dgm:cxn modelId="{A92A3741-82B1-4528-AD8A-14AB4EE25580}" type="presParOf" srcId="{50164CAD-7EA7-4887-84EA-792F64FC39F1}" destId="{E2A399EB-B0C5-4D42-961D-3CB23817ABA1}" srcOrd="7" destOrd="0" presId="urn:microsoft.com/office/officeart/2005/8/layout/default"/>
    <dgm:cxn modelId="{87CA7A7A-3747-4894-A789-40ADD9253471}" type="presParOf" srcId="{50164CAD-7EA7-4887-84EA-792F64FC39F1}" destId="{BE2BE394-4C53-43DA-ACD6-9F82EBC82312}" srcOrd="8" destOrd="0" presId="urn:microsoft.com/office/officeart/2005/8/layout/default"/>
    <dgm:cxn modelId="{864140E5-F956-4B3A-84AF-0A3B16AC0D60}" type="presParOf" srcId="{50164CAD-7EA7-4887-84EA-792F64FC39F1}" destId="{B48C0B48-589E-48CA-ACE1-5B45BDFB0D23}" srcOrd="9" destOrd="0" presId="urn:microsoft.com/office/officeart/2005/8/layout/default"/>
    <dgm:cxn modelId="{A5AD3A2A-EB9B-4CAD-9681-CA3003751FFF}" type="presParOf" srcId="{50164CAD-7EA7-4887-84EA-792F64FC39F1}" destId="{3C915C7B-32A3-4FA7-9478-9CFB9D5802F7}" srcOrd="10" destOrd="0" presId="urn:microsoft.com/office/officeart/2005/8/layout/default"/>
    <dgm:cxn modelId="{ACB0F867-1ABB-4562-AA83-230B04FDC36C}" type="presParOf" srcId="{50164CAD-7EA7-4887-84EA-792F64FC39F1}" destId="{5EB2AEA5-162A-4CEF-9B3F-58F3A4AE9793}" srcOrd="11" destOrd="0" presId="urn:microsoft.com/office/officeart/2005/8/layout/default"/>
    <dgm:cxn modelId="{BA53A171-523B-41AB-8C0E-5A79C288539E}" type="presParOf" srcId="{50164CAD-7EA7-4887-84EA-792F64FC39F1}" destId="{92F5B2D5-B2B4-418C-841C-8BBD622E808B}" srcOrd="12" destOrd="0" presId="urn:microsoft.com/office/officeart/2005/8/layout/default"/>
    <dgm:cxn modelId="{F52ADE60-8808-430D-B994-7AB968B1157C}" type="presParOf" srcId="{50164CAD-7EA7-4887-84EA-792F64FC39F1}" destId="{87931C05-3432-4973-B66A-DB84CAC14360}" srcOrd="13" destOrd="0" presId="urn:microsoft.com/office/officeart/2005/8/layout/default"/>
    <dgm:cxn modelId="{17271B31-2462-4773-850A-09272E2ECCCC}" type="presParOf" srcId="{50164CAD-7EA7-4887-84EA-792F64FC39F1}" destId="{16E1EF3F-26E4-4F14-A228-6111C819736D}" srcOrd="14" destOrd="0" presId="urn:microsoft.com/office/officeart/2005/8/layout/default"/>
    <dgm:cxn modelId="{92774E2F-C826-4BF4-90B4-A1F5D280CC6A}" type="presParOf" srcId="{50164CAD-7EA7-4887-84EA-792F64FC39F1}" destId="{8A938AF8-FCAF-495E-85F9-B71CBEE611FB}" srcOrd="15" destOrd="0" presId="urn:microsoft.com/office/officeart/2005/8/layout/default"/>
    <dgm:cxn modelId="{0860849D-6311-4A12-949C-5024DA457EB4}" type="presParOf" srcId="{50164CAD-7EA7-4887-84EA-792F64FC39F1}" destId="{9024F936-E976-4B7E-BA5D-84A7A4F20946}" srcOrd="16" destOrd="0" presId="urn:microsoft.com/office/officeart/2005/8/layout/default"/>
    <dgm:cxn modelId="{97F62F90-9489-4DD5-B000-905F81070FD1}" type="presParOf" srcId="{50164CAD-7EA7-4887-84EA-792F64FC39F1}" destId="{820BA287-5D64-4F69-87CF-DD4B4C1AE72F}" srcOrd="17" destOrd="0" presId="urn:microsoft.com/office/officeart/2005/8/layout/default"/>
    <dgm:cxn modelId="{5B5B03B6-777D-49FF-866E-CB8157ADCC6A}" type="presParOf" srcId="{50164CAD-7EA7-4887-84EA-792F64FC39F1}" destId="{854219AF-BF9C-4E65-B9DD-C648D2031705}" srcOrd="18" destOrd="0" presId="urn:microsoft.com/office/officeart/2005/8/layout/default"/>
    <dgm:cxn modelId="{87C0732E-F64F-41C9-AB21-17A979B792A3}" type="presParOf" srcId="{50164CAD-7EA7-4887-84EA-792F64FC39F1}" destId="{B77D802F-C596-4411-B2D7-89866A86EBC8}" srcOrd="19" destOrd="0" presId="urn:microsoft.com/office/officeart/2005/8/layout/default"/>
    <dgm:cxn modelId="{E8E3EAD0-936E-4711-9801-EB3BFF6E247E}" type="presParOf" srcId="{50164CAD-7EA7-4887-84EA-792F64FC39F1}" destId="{85BD3607-D577-4F97-B401-3E1955BEF003}" srcOrd="2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92A23F4-EABF-4D06-A94F-441EB37FEF2B}" type="doc">
      <dgm:prSet loTypeId="urn:microsoft.com/office/officeart/2009/layout/CircleArrowProcess" loCatId="process" qsTypeId="urn:microsoft.com/office/officeart/2005/8/quickstyle/simple1" qsCatId="simple" csTypeId="urn:microsoft.com/office/officeart/2005/8/colors/colorful3" csCatId="colorful" phldr="1"/>
      <dgm:spPr/>
    </dgm:pt>
    <dgm:pt modelId="{83490254-6CED-49A0-8CCC-D14003C74C57}">
      <dgm:prSet phldrT="[Metin]"/>
      <dgm:spPr/>
      <dgm:t>
        <a:bodyPr/>
        <a:lstStyle/>
        <a:p>
          <a:r>
            <a:rPr lang="tr-TR" dirty="0" smtClean="0"/>
            <a:t>TR81</a:t>
          </a:r>
          <a:endParaRPr lang="tr-TR" dirty="0"/>
        </a:p>
      </dgm:t>
    </dgm:pt>
    <dgm:pt modelId="{5FE49978-6E95-4382-9DA2-440D2DE3CC03}" type="parTrans" cxnId="{F43EF38F-934B-4029-9C59-53C937CCA57A}">
      <dgm:prSet/>
      <dgm:spPr/>
      <dgm:t>
        <a:bodyPr/>
        <a:lstStyle/>
        <a:p>
          <a:endParaRPr lang="tr-TR"/>
        </a:p>
      </dgm:t>
    </dgm:pt>
    <dgm:pt modelId="{384FC584-7033-4152-A1BF-EFC721731893}" type="sibTrans" cxnId="{F43EF38F-934B-4029-9C59-53C937CCA57A}">
      <dgm:prSet/>
      <dgm:spPr/>
      <dgm:t>
        <a:bodyPr/>
        <a:lstStyle/>
        <a:p>
          <a:endParaRPr lang="tr-TR"/>
        </a:p>
      </dgm:t>
    </dgm:pt>
    <dgm:pt modelId="{BA7D3A9C-0B1F-441A-B9A6-4BEC85F55D64}">
      <dgm:prSet/>
      <dgm:spPr/>
      <dgm:t>
        <a:bodyPr/>
        <a:lstStyle/>
        <a:p>
          <a:r>
            <a:rPr lang="tr-TR" dirty="0" smtClean="0"/>
            <a:t>Doğrudan Sorumlu</a:t>
          </a:r>
          <a:endParaRPr lang="tr-TR" dirty="0"/>
        </a:p>
      </dgm:t>
    </dgm:pt>
    <dgm:pt modelId="{51DBE653-DF5E-400D-9F60-3003C36F056F}" type="parTrans" cxnId="{4A4EB508-AF3B-455D-BA49-A6906478A810}">
      <dgm:prSet/>
      <dgm:spPr/>
      <dgm:t>
        <a:bodyPr/>
        <a:lstStyle/>
        <a:p>
          <a:endParaRPr lang="tr-TR"/>
        </a:p>
      </dgm:t>
    </dgm:pt>
    <dgm:pt modelId="{EDA4980C-016F-4F77-ABC8-F52AFE8A0426}" type="sibTrans" cxnId="{4A4EB508-AF3B-455D-BA49-A6906478A810}">
      <dgm:prSet/>
      <dgm:spPr/>
      <dgm:t>
        <a:bodyPr/>
        <a:lstStyle/>
        <a:p>
          <a:endParaRPr lang="tr-TR"/>
        </a:p>
      </dgm:t>
    </dgm:pt>
    <dgm:pt modelId="{19B48436-3D82-46EA-B504-225584BE8570}">
      <dgm:prSet/>
      <dgm:spPr/>
      <dgm:t>
        <a:bodyPr/>
        <a:lstStyle/>
        <a:p>
          <a:r>
            <a:rPr lang="tr-TR" smtClean="0"/>
            <a:t>Tüzel Kişilik</a:t>
          </a:r>
          <a:endParaRPr lang="tr-TR" dirty="0"/>
        </a:p>
      </dgm:t>
    </dgm:pt>
    <dgm:pt modelId="{621B9B6A-3405-402A-9A0B-2BA4A3E6E0E0}" type="parTrans" cxnId="{0D3384E4-FB21-42B1-AC6C-F58EF65F7107}">
      <dgm:prSet/>
      <dgm:spPr/>
      <dgm:t>
        <a:bodyPr/>
        <a:lstStyle/>
        <a:p>
          <a:endParaRPr lang="tr-TR"/>
        </a:p>
      </dgm:t>
    </dgm:pt>
    <dgm:pt modelId="{E924BAC3-DC7F-4F4B-BAFC-FB629AF9AADE}" type="sibTrans" cxnId="{0D3384E4-FB21-42B1-AC6C-F58EF65F7107}">
      <dgm:prSet/>
      <dgm:spPr/>
      <dgm:t>
        <a:bodyPr/>
        <a:lstStyle/>
        <a:p>
          <a:endParaRPr lang="tr-TR"/>
        </a:p>
      </dgm:t>
    </dgm:pt>
    <dgm:pt modelId="{E90F4D61-29C1-486C-9189-5A0AF6F708D6}" type="pres">
      <dgm:prSet presAssocID="{E92A23F4-EABF-4D06-A94F-441EB37FEF2B}" presName="Name0" presStyleCnt="0">
        <dgm:presLayoutVars>
          <dgm:chMax val="7"/>
          <dgm:chPref val="7"/>
          <dgm:dir/>
          <dgm:animLvl val="lvl"/>
        </dgm:presLayoutVars>
      </dgm:prSet>
      <dgm:spPr/>
    </dgm:pt>
    <dgm:pt modelId="{3374FBE2-5D2C-40C6-97E9-F74A73EC805D}" type="pres">
      <dgm:prSet presAssocID="{83490254-6CED-49A0-8CCC-D14003C74C57}" presName="Accent1" presStyleCnt="0"/>
      <dgm:spPr/>
    </dgm:pt>
    <dgm:pt modelId="{D715A4CC-6C47-404C-8D5C-6F41690F730B}" type="pres">
      <dgm:prSet presAssocID="{83490254-6CED-49A0-8CCC-D14003C74C57}" presName="Accent" presStyleLbl="node1" presStyleIdx="0" presStyleCnt="3"/>
      <dgm:spPr/>
    </dgm:pt>
    <dgm:pt modelId="{987F1017-4197-41D4-9187-F425477E445D}" type="pres">
      <dgm:prSet presAssocID="{83490254-6CED-49A0-8CCC-D14003C74C57}" presName="Parent1" presStyleLbl="revTx" presStyleIdx="0" presStyleCnt="3">
        <dgm:presLayoutVars>
          <dgm:chMax val="1"/>
          <dgm:chPref val="1"/>
          <dgm:bulletEnabled val="1"/>
        </dgm:presLayoutVars>
      </dgm:prSet>
      <dgm:spPr/>
      <dgm:t>
        <a:bodyPr/>
        <a:lstStyle/>
        <a:p>
          <a:endParaRPr lang="tr-TR"/>
        </a:p>
      </dgm:t>
    </dgm:pt>
    <dgm:pt modelId="{80C32868-0E6A-4C69-848D-7322437305A0}" type="pres">
      <dgm:prSet presAssocID="{BA7D3A9C-0B1F-441A-B9A6-4BEC85F55D64}" presName="Accent2" presStyleCnt="0"/>
      <dgm:spPr/>
    </dgm:pt>
    <dgm:pt modelId="{605394FD-FB82-408F-8AE7-7E9C00F577DA}" type="pres">
      <dgm:prSet presAssocID="{BA7D3A9C-0B1F-441A-B9A6-4BEC85F55D64}" presName="Accent" presStyleLbl="node1" presStyleIdx="1" presStyleCnt="3"/>
      <dgm:spPr/>
    </dgm:pt>
    <dgm:pt modelId="{9FA2638F-2266-470F-9159-2CD262119CC7}" type="pres">
      <dgm:prSet presAssocID="{BA7D3A9C-0B1F-441A-B9A6-4BEC85F55D64}" presName="Parent2" presStyleLbl="revTx" presStyleIdx="1" presStyleCnt="3">
        <dgm:presLayoutVars>
          <dgm:chMax val="1"/>
          <dgm:chPref val="1"/>
          <dgm:bulletEnabled val="1"/>
        </dgm:presLayoutVars>
      </dgm:prSet>
      <dgm:spPr/>
      <dgm:t>
        <a:bodyPr/>
        <a:lstStyle/>
        <a:p>
          <a:endParaRPr lang="tr-TR"/>
        </a:p>
      </dgm:t>
    </dgm:pt>
    <dgm:pt modelId="{3CE8A356-DFE2-43B3-B637-610F0735F523}" type="pres">
      <dgm:prSet presAssocID="{19B48436-3D82-46EA-B504-225584BE8570}" presName="Accent3" presStyleCnt="0"/>
      <dgm:spPr/>
    </dgm:pt>
    <dgm:pt modelId="{9822F3DE-3592-4222-BB9F-509FB6451D8B}" type="pres">
      <dgm:prSet presAssocID="{19B48436-3D82-46EA-B504-225584BE8570}" presName="Accent" presStyleLbl="node1" presStyleIdx="2" presStyleCnt="3"/>
      <dgm:spPr/>
    </dgm:pt>
    <dgm:pt modelId="{4C20202B-705F-42D6-B5F4-A91778D0DF25}" type="pres">
      <dgm:prSet presAssocID="{19B48436-3D82-46EA-B504-225584BE8570}" presName="Parent3" presStyleLbl="revTx" presStyleIdx="2" presStyleCnt="3">
        <dgm:presLayoutVars>
          <dgm:chMax val="1"/>
          <dgm:chPref val="1"/>
          <dgm:bulletEnabled val="1"/>
        </dgm:presLayoutVars>
      </dgm:prSet>
      <dgm:spPr/>
      <dgm:t>
        <a:bodyPr/>
        <a:lstStyle/>
        <a:p>
          <a:endParaRPr lang="tr-TR"/>
        </a:p>
      </dgm:t>
    </dgm:pt>
  </dgm:ptLst>
  <dgm:cxnLst>
    <dgm:cxn modelId="{4A4EB508-AF3B-455D-BA49-A6906478A810}" srcId="{E92A23F4-EABF-4D06-A94F-441EB37FEF2B}" destId="{BA7D3A9C-0B1F-441A-B9A6-4BEC85F55D64}" srcOrd="1" destOrd="0" parTransId="{51DBE653-DF5E-400D-9F60-3003C36F056F}" sibTransId="{EDA4980C-016F-4F77-ABC8-F52AFE8A0426}"/>
    <dgm:cxn modelId="{1A79AACD-A369-422F-9FD3-E1019335C6C1}" type="presOf" srcId="{E92A23F4-EABF-4D06-A94F-441EB37FEF2B}" destId="{E90F4D61-29C1-486C-9189-5A0AF6F708D6}" srcOrd="0" destOrd="0" presId="urn:microsoft.com/office/officeart/2009/layout/CircleArrowProcess"/>
    <dgm:cxn modelId="{667DC044-4C17-428E-9EEA-725AF8A53E10}" type="presOf" srcId="{BA7D3A9C-0B1F-441A-B9A6-4BEC85F55D64}" destId="{9FA2638F-2266-470F-9159-2CD262119CC7}" srcOrd="0" destOrd="0" presId="urn:microsoft.com/office/officeart/2009/layout/CircleArrowProcess"/>
    <dgm:cxn modelId="{E465EF3F-9E21-447B-9FC6-F7AD2A4C3588}" type="presOf" srcId="{19B48436-3D82-46EA-B504-225584BE8570}" destId="{4C20202B-705F-42D6-B5F4-A91778D0DF25}" srcOrd="0" destOrd="0" presId="urn:microsoft.com/office/officeart/2009/layout/CircleArrowProcess"/>
    <dgm:cxn modelId="{F43EF38F-934B-4029-9C59-53C937CCA57A}" srcId="{E92A23F4-EABF-4D06-A94F-441EB37FEF2B}" destId="{83490254-6CED-49A0-8CCC-D14003C74C57}" srcOrd="0" destOrd="0" parTransId="{5FE49978-6E95-4382-9DA2-440D2DE3CC03}" sibTransId="{384FC584-7033-4152-A1BF-EFC721731893}"/>
    <dgm:cxn modelId="{0D3384E4-FB21-42B1-AC6C-F58EF65F7107}" srcId="{E92A23F4-EABF-4D06-A94F-441EB37FEF2B}" destId="{19B48436-3D82-46EA-B504-225584BE8570}" srcOrd="2" destOrd="0" parTransId="{621B9B6A-3405-402A-9A0B-2BA4A3E6E0E0}" sibTransId="{E924BAC3-DC7F-4F4B-BAFC-FB629AF9AADE}"/>
    <dgm:cxn modelId="{C8360235-6834-432C-B865-0EE8363D4BEF}" type="presOf" srcId="{83490254-6CED-49A0-8CCC-D14003C74C57}" destId="{987F1017-4197-41D4-9187-F425477E445D}" srcOrd="0" destOrd="0" presId="urn:microsoft.com/office/officeart/2009/layout/CircleArrowProcess"/>
    <dgm:cxn modelId="{5C7362E5-F200-449E-9A80-DE5319DB49E8}" type="presParOf" srcId="{E90F4D61-29C1-486C-9189-5A0AF6F708D6}" destId="{3374FBE2-5D2C-40C6-97E9-F74A73EC805D}" srcOrd="0" destOrd="0" presId="urn:microsoft.com/office/officeart/2009/layout/CircleArrowProcess"/>
    <dgm:cxn modelId="{A2473F9D-0153-43B9-9C7B-1C6928071F80}" type="presParOf" srcId="{3374FBE2-5D2C-40C6-97E9-F74A73EC805D}" destId="{D715A4CC-6C47-404C-8D5C-6F41690F730B}" srcOrd="0" destOrd="0" presId="urn:microsoft.com/office/officeart/2009/layout/CircleArrowProcess"/>
    <dgm:cxn modelId="{BBF187FC-D4AE-4C18-8DAA-230928786852}" type="presParOf" srcId="{E90F4D61-29C1-486C-9189-5A0AF6F708D6}" destId="{987F1017-4197-41D4-9187-F425477E445D}" srcOrd="1" destOrd="0" presId="urn:microsoft.com/office/officeart/2009/layout/CircleArrowProcess"/>
    <dgm:cxn modelId="{31505536-2ABC-4E05-9276-BFF0F9CA6D77}" type="presParOf" srcId="{E90F4D61-29C1-486C-9189-5A0AF6F708D6}" destId="{80C32868-0E6A-4C69-848D-7322437305A0}" srcOrd="2" destOrd="0" presId="urn:microsoft.com/office/officeart/2009/layout/CircleArrowProcess"/>
    <dgm:cxn modelId="{8770D404-16FD-425F-AA10-35A7D8555541}" type="presParOf" srcId="{80C32868-0E6A-4C69-848D-7322437305A0}" destId="{605394FD-FB82-408F-8AE7-7E9C00F577DA}" srcOrd="0" destOrd="0" presId="urn:microsoft.com/office/officeart/2009/layout/CircleArrowProcess"/>
    <dgm:cxn modelId="{5FFBE48F-36E3-41F3-B627-2BA2458E91B0}" type="presParOf" srcId="{E90F4D61-29C1-486C-9189-5A0AF6F708D6}" destId="{9FA2638F-2266-470F-9159-2CD262119CC7}" srcOrd="3" destOrd="0" presId="urn:microsoft.com/office/officeart/2009/layout/CircleArrowProcess"/>
    <dgm:cxn modelId="{AD9C9687-99D7-47B2-A0E4-CE5EC99951FB}" type="presParOf" srcId="{E90F4D61-29C1-486C-9189-5A0AF6F708D6}" destId="{3CE8A356-DFE2-43B3-B637-610F0735F523}" srcOrd="4" destOrd="0" presId="urn:microsoft.com/office/officeart/2009/layout/CircleArrowProcess"/>
    <dgm:cxn modelId="{6294053F-7040-41AA-BA8E-EAAB8F2FD02F}" type="presParOf" srcId="{3CE8A356-DFE2-43B3-B637-610F0735F523}" destId="{9822F3DE-3592-4222-BB9F-509FB6451D8B}" srcOrd="0" destOrd="0" presId="urn:microsoft.com/office/officeart/2009/layout/CircleArrowProcess"/>
    <dgm:cxn modelId="{DD8FE8A4-699E-4EB5-9064-47DEDA6BC983}" type="presParOf" srcId="{E90F4D61-29C1-486C-9189-5A0AF6F708D6}" destId="{4C20202B-705F-42D6-B5F4-A91778D0DF25}"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4106D3-0391-4C1E-ADCA-38B70A9B14CF}">
      <dsp:nvSpPr>
        <dsp:cNvPr id="0" name=""/>
        <dsp:cNvSpPr/>
      </dsp:nvSpPr>
      <dsp:spPr>
        <a:xfrm>
          <a:off x="0" y="32757"/>
          <a:ext cx="7900333" cy="617760"/>
        </a:xfrm>
        <a:prstGeom prst="roundRect">
          <a:avLst/>
        </a:prstGeom>
        <a:solidFill>
          <a:schemeClr val="accent4">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tr-TR" sz="1400" kern="1200" dirty="0" smtClean="0">
              <a:ea typeface="Calibri"/>
              <a:cs typeface="Times New Roman"/>
            </a:rPr>
            <a:t>Yararlanıcı kuruluşa herhangi bir </a:t>
          </a:r>
          <a:r>
            <a:rPr lang="tr-TR" sz="1400" b="1" kern="1200" dirty="0" smtClean="0">
              <a:ea typeface="Calibri"/>
              <a:cs typeface="Times New Roman"/>
            </a:rPr>
            <a:t>doğrudan mali destek verilemez.</a:t>
          </a:r>
          <a:endParaRPr lang="tr-TR" sz="1400" kern="1200" dirty="0"/>
        </a:p>
      </dsp:txBody>
      <dsp:txXfrm>
        <a:off x="30157" y="62914"/>
        <a:ext cx="7840019" cy="557446"/>
      </dsp:txXfrm>
    </dsp:sp>
    <dsp:sp modelId="{4BC60723-0ED6-4CF0-B611-B77384F4BA2F}">
      <dsp:nvSpPr>
        <dsp:cNvPr id="0" name=""/>
        <dsp:cNvSpPr/>
      </dsp:nvSpPr>
      <dsp:spPr>
        <a:xfrm>
          <a:off x="0" y="745557"/>
          <a:ext cx="7900333" cy="617760"/>
        </a:xfrm>
        <a:prstGeom prst="roundRect">
          <a:avLst/>
        </a:prstGeom>
        <a:solidFill>
          <a:schemeClr val="accent4">
            <a:shade val="50000"/>
            <a:hueOff val="-83774"/>
            <a:satOff val="-2535"/>
            <a:lumOff val="166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tr-TR" sz="1400" kern="1200" dirty="0" smtClean="0">
              <a:ea typeface="Calibri"/>
              <a:cs typeface="Times New Roman"/>
            </a:rPr>
            <a:t>Ajansın kendi personeli eliyle veya hizmet alımı yoluyla</a:t>
          </a:r>
          <a:endParaRPr lang="tr-TR" sz="1400" kern="1200" dirty="0"/>
        </a:p>
      </dsp:txBody>
      <dsp:txXfrm>
        <a:off x="30157" y="775714"/>
        <a:ext cx="7840019" cy="557446"/>
      </dsp:txXfrm>
    </dsp:sp>
    <dsp:sp modelId="{181AB6C5-7D87-4B9C-A053-AEF63A909482}">
      <dsp:nvSpPr>
        <dsp:cNvPr id="0" name=""/>
        <dsp:cNvSpPr/>
      </dsp:nvSpPr>
      <dsp:spPr>
        <a:xfrm>
          <a:off x="0" y="1458358"/>
          <a:ext cx="7900333" cy="617760"/>
        </a:xfrm>
        <a:prstGeom prst="roundRect">
          <a:avLst/>
        </a:prstGeom>
        <a:solidFill>
          <a:schemeClr val="accent4">
            <a:shade val="50000"/>
            <a:hueOff val="-167547"/>
            <a:satOff val="-5070"/>
            <a:lumOff val="332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tr-TR" sz="1400" kern="1200" dirty="0" smtClean="0"/>
            <a:t>Hizmet alımı </a:t>
          </a:r>
          <a:r>
            <a:rPr lang="tr-TR" sz="1400" kern="1200" dirty="0" smtClean="0">
              <a:sym typeface="Wingdings" panose="05000000000000000000" pitchFamily="2" charset="2"/>
            </a:rPr>
            <a:t> P</a:t>
          </a:r>
          <a:r>
            <a:rPr lang="tr-TR" sz="1400" kern="1200" dirty="0" smtClean="0"/>
            <a:t>roje başına toplam maliyet vergiler dahil azami </a:t>
          </a:r>
          <a:r>
            <a:rPr lang="tr-TR" sz="1400" b="1" u="sng" kern="1200" dirty="0" smtClean="0"/>
            <a:t>250.000 TL</a:t>
          </a:r>
        </a:p>
      </dsp:txBody>
      <dsp:txXfrm>
        <a:off x="30157" y="1488515"/>
        <a:ext cx="7840019" cy="557446"/>
      </dsp:txXfrm>
    </dsp:sp>
    <dsp:sp modelId="{7A95463A-922E-458A-ACD6-3EDB1E5E336C}">
      <dsp:nvSpPr>
        <dsp:cNvPr id="0" name=""/>
        <dsp:cNvSpPr/>
      </dsp:nvSpPr>
      <dsp:spPr>
        <a:xfrm>
          <a:off x="0" y="2171158"/>
          <a:ext cx="7900333" cy="617760"/>
        </a:xfrm>
        <a:prstGeom prst="roundRect">
          <a:avLst/>
        </a:prstGeom>
        <a:solidFill>
          <a:schemeClr val="accent4">
            <a:shade val="50000"/>
            <a:hueOff val="-167547"/>
            <a:satOff val="-5070"/>
            <a:lumOff val="332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tr-TR" sz="1400" kern="1200" dirty="0" smtClean="0"/>
            <a:t>Sarf malzemesi </a:t>
          </a:r>
          <a:r>
            <a:rPr lang="tr-TR" sz="1400" kern="1200" dirty="0" smtClean="0">
              <a:sym typeface="Wingdings" panose="05000000000000000000" pitchFamily="2" charset="2"/>
            </a:rPr>
            <a:t> Y</a:t>
          </a:r>
          <a:r>
            <a:rPr lang="tr-TR" sz="1400" kern="1200" dirty="0" smtClean="0"/>
            <a:t>ararlanıcı karşılayamaz ve Ajans uygun görürse </a:t>
          </a:r>
          <a:r>
            <a:rPr lang="tr-TR" sz="1400" kern="1200" dirty="0" smtClean="0">
              <a:sym typeface="Wingdings" panose="05000000000000000000" pitchFamily="2" charset="2"/>
            </a:rPr>
            <a:t> T</a:t>
          </a:r>
          <a:r>
            <a:rPr lang="tr-TR" sz="1400" kern="1200" dirty="0" smtClean="0"/>
            <a:t>eknik desteğin toplam maliyetinin azami %5’i </a:t>
          </a:r>
          <a:endParaRPr lang="tr-TR" sz="1400" b="1" u="sng" kern="1200" dirty="0" smtClean="0"/>
        </a:p>
      </dsp:txBody>
      <dsp:txXfrm>
        <a:off x="30157" y="2201315"/>
        <a:ext cx="7840019" cy="557446"/>
      </dsp:txXfrm>
    </dsp:sp>
    <dsp:sp modelId="{5714B978-A3E5-4DF5-8D62-4D5B1E8FDF10}">
      <dsp:nvSpPr>
        <dsp:cNvPr id="0" name=""/>
        <dsp:cNvSpPr/>
      </dsp:nvSpPr>
      <dsp:spPr>
        <a:xfrm>
          <a:off x="0" y="2883957"/>
          <a:ext cx="7900333" cy="617760"/>
        </a:xfrm>
        <a:prstGeom prst="roundRect">
          <a:avLst/>
        </a:prstGeom>
        <a:solidFill>
          <a:schemeClr val="accent4">
            <a:shade val="50000"/>
            <a:hueOff val="-83774"/>
            <a:satOff val="-2535"/>
            <a:lumOff val="166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tr-TR" sz="1400" kern="1200" dirty="0" smtClean="0"/>
            <a:t>Doğrudan ilgili, proje süresince ulusal /uluslararası sertifika, belgelendirme sınav ücreti </a:t>
          </a:r>
          <a:r>
            <a:rPr lang="tr-TR" sz="1400" kern="1200" dirty="0" smtClean="0">
              <a:sym typeface="Wingdings" panose="05000000000000000000" pitchFamily="2" charset="2"/>
            </a:rPr>
            <a:t> Ajans uygun görürse b</a:t>
          </a:r>
          <a:r>
            <a:rPr lang="tr-TR" sz="1400" kern="1200" dirty="0" smtClean="0"/>
            <a:t>ir kereye mahsus uygun maliyet</a:t>
          </a:r>
          <a:endParaRPr lang="tr-TR" sz="1400" b="1" u="sng" kern="1200" dirty="0" smtClean="0">
            <a:solidFill>
              <a:schemeClr val="tx1"/>
            </a:solidFill>
          </a:endParaRPr>
        </a:p>
      </dsp:txBody>
      <dsp:txXfrm>
        <a:off x="30157" y="2914114"/>
        <a:ext cx="7840019" cy="55744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CBDF31-F5F6-4169-8B3C-D6EF3FCECDCA}">
      <dsp:nvSpPr>
        <dsp:cNvPr id="0" name=""/>
        <dsp:cNvSpPr/>
      </dsp:nvSpPr>
      <dsp:spPr>
        <a:xfrm rot="10800000">
          <a:off x="666783" y="0"/>
          <a:ext cx="492442" cy="369332"/>
        </a:xfrm>
        <a:prstGeom prst="upArrow">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A642A4-07FB-4D75-8C28-FD7D7EAC774C}">
      <dsp:nvSpPr>
        <dsp:cNvPr id="0" name=""/>
        <dsp:cNvSpPr/>
      </dsp:nvSpPr>
      <dsp:spPr>
        <a:xfrm>
          <a:off x="1173999" y="0"/>
          <a:ext cx="2342815" cy="369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0" rIns="71120" bIns="71120" numCol="1" spcCol="1270" anchor="ctr" anchorCtr="0">
          <a:noAutofit/>
        </a:bodyPr>
        <a:lstStyle/>
        <a:p>
          <a:pPr lvl="0" algn="l" defTabSz="444500" rtl="0">
            <a:lnSpc>
              <a:spcPct val="90000"/>
            </a:lnSpc>
            <a:spcBef>
              <a:spcPct val="0"/>
            </a:spcBef>
            <a:spcAft>
              <a:spcPct val="35000"/>
            </a:spcAft>
          </a:pPr>
          <a:r>
            <a:rPr lang="tr-TR" sz="1000" b="1" kern="1200" dirty="0" smtClean="0">
              <a:solidFill>
                <a:srgbClr val="FF0000"/>
              </a:solidFill>
            </a:rPr>
            <a:t>BAŞVURULAR NEREYE VE NASIL YAPILIR</a:t>
          </a:r>
          <a:endParaRPr lang="tr-TR" sz="1000" kern="1200" dirty="0">
            <a:solidFill>
              <a:srgbClr val="FF0000"/>
            </a:solidFill>
          </a:endParaRPr>
        </a:p>
      </dsp:txBody>
      <dsp:txXfrm>
        <a:off x="1173999" y="0"/>
        <a:ext cx="2342815" cy="36933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0A059-E387-4439-963D-4E5E2027428B}">
      <dsp:nvSpPr>
        <dsp:cNvPr id="0" name=""/>
        <dsp:cNvSpPr/>
      </dsp:nvSpPr>
      <dsp:spPr>
        <a:xfrm>
          <a:off x="-4040954" y="-624668"/>
          <a:ext cx="4849737" cy="4849737"/>
        </a:xfrm>
        <a:prstGeom prst="blockArc">
          <a:avLst>
            <a:gd name="adj1" fmla="val 18900000"/>
            <a:gd name="adj2" fmla="val 2700000"/>
            <a:gd name="adj3" fmla="val 445"/>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E40227-B389-4C8A-9EC5-C7195CEF8C5E}">
      <dsp:nvSpPr>
        <dsp:cNvPr id="0" name=""/>
        <dsp:cNvSpPr/>
      </dsp:nvSpPr>
      <dsp:spPr>
        <a:xfrm>
          <a:off x="661843" y="514353"/>
          <a:ext cx="6528235" cy="102856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421" tIns="101600" rIns="101600" bIns="101600" numCol="1" spcCol="1270" anchor="ctr" anchorCtr="0">
          <a:noAutofit/>
        </a:bodyPr>
        <a:lstStyle/>
        <a:p>
          <a:pPr lvl="0" algn="l" defTabSz="1778000">
            <a:lnSpc>
              <a:spcPct val="90000"/>
            </a:lnSpc>
            <a:spcBef>
              <a:spcPct val="0"/>
            </a:spcBef>
            <a:spcAft>
              <a:spcPct val="35000"/>
            </a:spcAft>
          </a:pPr>
          <a:r>
            <a:rPr lang="tr-TR" sz="4000" kern="1200" dirty="0" smtClean="0"/>
            <a:t>ÖN</a:t>
          </a:r>
          <a:r>
            <a:rPr lang="tr-TR" sz="3600" kern="1200" dirty="0" smtClean="0"/>
            <a:t> </a:t>
          </a:r>
          <a:r>
            <a:rPr lang="tr-TR" sz="4000" kern="1200" dirty="0" smtClean="0"/>
            <a:t>İNCELEME</a:t>
          </a:r>
          <a:endParaRPr lang="tr-TR" sz="3600" kern="1200" dirty="0"/>
        </a:p>
      </dsp:txBody>
      <dsp:txXfrm>
        <a:off x="661843" y="514353"/>
        <a:ext cx="6528235" cy="1028562"/>
      </dsp:txXfrm>
    </dsp:sp>
    <dsp:sp modelId="{1E4D2561-D737-47A7-88A2-D262BF1A4E03}">
      <dsp:nvSpPr>
        <dsp:cNvPr id="0" name=""/>
        <dsp:cNvSpPr/>
      </dsp:nvSpPr>
      <dsp:spPr>
        <a:xfrm>
          <a:off x="18992" y="385782"/>
          <a:ext cx="1285702" cy="128570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1A9DF7-8C25-4B0C-A9DF-721171A31B1A}">
      <dsp:nvSpPr>
        <dsp:cNvPr id="0" name=""/>
        <dsp:cNvSpPr/>
      </dsp:nvSpPr>
      <dsp:spPr>
        <a:xfrm>
          <a:off x="661843" y="2057484"/>
          <a:ext cx="6528235" cy="1028562"/>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6421" tIns="101600" rIns="101600" bIns="101600" numCol="1" spcCol="1270" anchor="ctr" anchorCtr="0">
          <a:noAutofit/>
        </a:bodyPr>
        <a:lstStyle/>
        <a:p>
          <a:pPr lvl="0" algn="l" defTabSz="1778000">
            <a:lnSpc>
              <a:spcPct val="90000"/>
            </a:lnSpc>
            <a:spcBef>
              <a:spcPct val="0"/>
            </a:spcBef>
            <a:spcAft>
              <a:spcPct val="35000"/>
            </a:spcAft>
          </a:pPr>
          <a:r>
            <a:rPr lang="tr-TR" sz="4000" kern="1200" dirty="0" smtClean="0"/>
            <a:t>NİHAİ DEĞERLENDİRME</a:t>
          </a:r>
          <a:endParaRPr lang="tr-TR" sz="4000" kern="1200" dirty="0"/>
        </a:p>
      </dsp:txBody>
      <dsp:txXfrm>
        <a:off x="661843" y="2057484"/>
        <a:ext cx="6528235" cy="1028562"/>
      </dsp:txXfrm>
    </dsp:sp>
    <dsp:sp modelId="{818FDC0A-5C4C-4439-B48C-A2BF07EE83A8}">
      <dsp:nvSpPr>
        <dsp:cNvPr id="0" name=""/>
        <dsp:cNvSpPr/>
      </dsp:nvSpPr>
      <dsp:spPr>
        <a:xfrm>
          <a:off x="18992" y="1928914"/>
          <a:ext cx="1285702" cy="1285702"/>
        </a:xfrm>
        <a:prstGeom prst="ellipse">
          <a:avLst/>
        </a:prstGeom>
        <a:solidFill>
          <a:schemeClr val="lt1">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5B12D-A3E8-4346-87E1-FBAD868E38C0}">
      <dsp:nvSpPr>
        <dsp:cNvPr id="0" name=""/>
        <dsp:cNvSpPr/>
      </dsp:nvSpPr>
      <dsp:spPr>
        <a:xfrm>
          <a:off x="0" y="443829"/>
          <a:ext cx="8348555" cy="11980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kern="1200" smtClean="0"/>
            <a:t>Teknik destek faaliyetinin tamamlanmasını müteakip yararlanıcı, </a:t>
          </a:r>
          <a:r>
            <a:rPr lang="tr-TR" sz="1600" b="1" kern="1200" smtClean="0"/>
            <a:t>en geç 30 (otuz) gün</a:t>
          </a:r>
          <a:r>
            <a:rPr lang="tr-TR" sz="1600" kern="1200" smtClean="0"/>
            <a:t> içerisinde </a:t>
          </a:r>
          <a:r>
            <a:rPr lang="tr-TR" sz="1600" b="1" kern="1200" smtClean="0"/>
            <a:t>nihai raporunu, </a:t>
          </a:r>
          <a:r>
            <a:rPr lang="tr-TR" sz="1600" kern="1200" smtClean="0"/>
            <a:t>eğitim içeren başvurularda da rapora ek olarak eğitim katılımcı listesini ve eğitim değerlendirme anketini, danışmanlık içeren başvurularda danışmanlık katılımcı listesi, danışmanlık bilgi formu ve danışmanlık değerlendirme anketini nihai raporun eki olarak Ajansa sunar.</a:t>
          </a:r>
          <a:endParaRPr lang="tr-TR" sz="1600" kern="1200" dirty="0"/>
        </a:p>
      </dsp:txBody>
      <dsp:txXfrm>
        <a:off x="58485" y="502314"/>
        <a:ext cx="8231585" cy="1081110"/>
      </dsp:txXfrm>
    </dsp:sp>
    <dsp:sp modelId="{36923CD1-5645-467A-ACCC-B67D6A93CF7F}">
      <dsp:nvSpPr>
        <dsp:cNvPr id="0" name=""/>
        <dsp:cNvSpPr/>
      </dsp:nvSpPr>
      <dsp:spPr>
        <a:xfrm>
          <a:off x="0" y="1826229"/>
          <a:ext cx="8348555" cy="119808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tr-TR" sz="1600" kern="1200" smtClean="0"/>
            <a:t>Teknik destek kapsamında kullanılan </a:t>
          </a:r>
          <a:r>
            <a:rPr lang="tr-TR" sz="1600" b="1" kern="1200" smtClean="0"/>
            <a:t>eğitim dokümanlarının dijital ve basılı kopyaları, eğitim sonunda verilen sertifikanın bir örneği, eğitim sırasında çekilen fotoğrafların ve videoların dijital kopyaları ve Ajans tarafından talep edilen ilave bilgi ve belgeler</a:t>
          </a:r>
          <a:r>
            <a:rPr lang="tr-TR" sz="1600" kern="1200" smtClean="0"/>
            <a:t> Ajansa sunulmalıdır.</a:t>
          </a:r>
          <a:endParaRPr lang="tr-TR" sz="1600" kern="1200" dirty="0"/>
        </a:p>
      </dsp:txBody>
      <dsp:txXfrm>
        <a:off x="58485" y="1884714"/>
        <a:ext cx="8231585" cy="1081110"/>
      </dsp:txXfrm>
    </dsp:sp>
    <dsp:sp modelId="{E4923397-9A6E-4DC3-8D4F-A7065B62517A}">
      <dsp:nvSpPr>
        <dsp:cNvPr id="0" name=""/>
        <dsp:cNvSpPr/>
      </dsp:nvSpPr>
      <dsp:spPr>
        <a:xfrm>
          <a:off x="0" y="3208629"/>
          <a:ext cx="8348555" cy="920988"/>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tr-TR" sz="1600" kern="1200" dirty="0" smtClean="0"/>
            <a:t>Yararlanıcılar, ortakları ve yükleniciler, hizmet ve sarf malzemesi alımı faaliyetlerinde Batı Karadeniz Kalkınma Ajansı’nın sağladığı teknik desteği ve Sanayi ve Teknoloji Bakanlığının genel koordinasyonunu görünür kılmak ve tanıtmak için, Ajansın internet sitesinde (</a:t>
          </a:r>
          <a:r>
            <a:rPr lang="tr-TR" sz="1600" kern="1200" dirty="0" smtClean="0">
              <a:hlinkClick xmlns:r="http://schemas.openxmlformats.org/officeDocument/2006/relationships" r:id="rId1"/>
            </a:rPr>
            <a:t>www.bakka.gov.tr</a:t>
          </a:r>
          <a:r>
            <a:rPr lang="tr-TR" sz="1600" kern="1200" dirty="0" smtClean="0"/>
            <a:t>) yayımlanan “Tanınırlık ve Görünürlük </a:t>
          </a:r>
          <a:r>
            <a:rPr lang="tr-TR" sz="1600" kern="1200" dirty="0" err="1" smtClean="0"/>
            <a:t>Rehberi”ne</a:t>
          </a:r>
          <a:r>
            <a:rPr lang="tr-TR" sz="1600" kern="1200" dirty="0" smtClean="0"/>
            <a:t> uygun olarak gerekli önlemleri alır. </a:t>
          </a:r>
          <a:endParaRPr lang="tr-TR" sz="1600" kern="1200" dirty="0"/>
        </a:p>
      </dsp:txBody>
      <dsp:txXfrm>
        <a:off x="44959" y="3253588"/>
        <a:ext cx="8258637" cy="83107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D3414-A3A1-4329-B601-369E10A8EA16}">
      <dsp:nvSpPr>
        <dsp:cNvPr id="0" name=""/>
        <dsp:cNvSpPr/>
      </dsp:nvSpPr>
      <dsp:spPr>
        <a:xfrm>
          <a:off x="270440" y="192296"/>
          <a:ext cx="6976146" cy="845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just" defTabSz="800100">
            <a:lnSpc>
              <a:spcPct val="90000"/>
            </a:lnSpc>
            <a:spcBef>
              <a:spcPct val="0"/>
            </a:spcBef>
            <a:spcAft>
              <a:spcPct val="35000"/>
            </a:spcAft>
          </a:pPr>
          <a:r>
            <a:rPr lang="tr-TR" sz="1800" kern="1200" dirty="0" smtClean="0"/>
            <a:t>Başvuru rehberinde teknik destek programına uygun olabilecek projelere ilişkin örnekler verilmiş olup başvurulabilecek konular bunlarla sınırlı değildir. </a:t>
          </a:r>
          <a:endParaRPr lang="tr-TR" sz="1800" kern="1200" dirty="0"/>
        </a:p>
      </dsp:txBody>
      <dsp:txXfrm>
        <a:off x="270440" y="192296"/>
        <a:ext cx="6976146" cy="845484"/>
      </dsp:txXfrm>
    </dsp:sp>
    <dsp:sp modelId="{0DAD92E3-D67A-471F-827F-D0E612393E0B}">
      <dsp:nvSpPr>
        <dsp:cNvPr id="0" name=""/>
        <dsp:cNvSpPr/>
      </dsp:nvSpPr>
      <dsp:spPr>
        <a:xfrm>
          <a:off x="339496" y="1113395"/>
          <a:ext cx="901162" cy="150193"/>
        </a:xfrm>
        <a:prstGeom prst="parallelogram">
          <a:avLst>
            <a:gd name="adj" fmla="val 140840"/>
          </a:avLst>
        </a:prstGeom>
        <a:solidFill>
          <a:schemeClr val="accent4">
            <a:shade val="50000"/>
            <a:hueOff val="0"/>
            <a:satOff val="0"/>
            <a:lumOff val="0"/>
            <a:alphaOff val="0"/>
          </a:schemeClr>
        </a:solidFill>
        <a:ln w="25400" cap="flat" cmpd="sng" algn="ctr">
          <a:solidFill>
            <a:schemeClr val="accent4">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FEF9B-37E8-4726-BEE7-70BDAE17875A}">
      <dsp:nvSpPr>
        <dsp:cNvPr id="0" name=""/>
        <dsp:cNvSpPr/>
      </dsp:nvSpPr>
      <dsp:spPr>
        <a:xfrm>
          <a:off x="1275600" y="1113395"/>
          <a:ext cx="901162" cy="150193"/>
        </a:xfrm>
        <a:prstGeom prst="parallelogram">
          <a:avLst>
            <a:gd name="adj" fmla="val 140840"/>
          </a:avLst>
        </a:prstGeom>
        <a:solidFill>
          <a:schemeClr val="accent4">
            <a:shade val="50000"/>
            <a:hueOff val="-19946"/>
            <a:satOff val="-604"/>
            <a:lumOff val="3963"/>
            <a:alphaOff val="0"/>
          </a:schemeClr>
        </a:solidFill>
        <a:ln w="25400" cap="flat" cmpd="sng" algn="ctr">
          <a:solidFill>
            <a:schemeClr val="accent4">
              <a:shade val="50000"/>
              <a:hueOff val="-19946"/>
              <a:satOff val="-604"/>
              <a:lumOff val="39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5B2D9A-041D-46E3-9D50-7BB93EF6527C}">
      <dsp:nvSpPr>
        <dsp:cNvPr id="0" name=""/>
        <dsp:cNvSpPr/>
      </dsp:nvSpPr>
      <dsp:spPr>
        <a:xfrm>
          <a:off x="2211703" y="1113395"/>
          <a:ext cx="901162" cy="150193"/>
        </a:xfrm>
        <a:prstGeom prst="parallelogram">
          <a:avLst>
            <a:gd name="adj" fmla="val 140840"/>
          </a:avLst>
        </a:prstGeom>
        <a:solidFill>
          <a:schemeClr val="accent4">
            <a:shade val="50000"/>
            <a:hueOff val="-39892"/>
            <a:satOff val="-1207"/>
            <a:lumOff val="7926"/>
            <a:alphaOff val="0"/>
          </a:schemeClr>
        </a:solidFill>
        <a:ln w="25400" cap="flat" cmpd="sng" algn="ctr">
          <a:solidFill>
            <a:schemeClr val="accent4">
              <a:shade val="50000"/>
              <a:hueOff val="-39892"/>
              <a:satOff val="-1207"/>
              <a:lumOff val="792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9F6E49-B54A-4E32-BEF0-76432BCEC926}">
      <dsp:nvSpPr>
        <dsp:cNvPr id="0" name=""/>
        <dsp:cNvSpPr/>
      </dsp:nvSpPr>
      <dsp:spPr>
        <a:xfrm>
          <a:off x="3219810" y="1113395"/>
          <a:ext cx="901162" cy="150193"/>
        </a:xfrm>
        <a:prstGeom prst="parallelogram">
          <a:avLst>
            <a:gd name="adj" fmla="val 140840"/>
          </a:avLst>
        </a:prstGeom>
        <a:solidFill>
          <a:schemeClr val="accent4">
            <a:shade val="50000"/>
            <a:hueOff val="-59838"/>
            <a:satOff val="-1811"/>
            <a:lumOff val="11889"/>
            <a:alphaOff val="0"/>
          </a:schemeClr>
        </a:solidFill>
        <a:ln w="25400" cap="flat" cmpd="sng" algn="ctr">
          <a:solidFill>
            <a:schemeClr val="accent4">
              <a:shade val="50000"/>
              <a:hueOff val="-59838"/>
              <a:satOff val="-1811"/>
              <a:lumOff val="1188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61ACFE-52B7-4A82-918A-C3E5A1858D99}">
      <dsp:nvSpPr>
        <dsp:cNvPr id="0" name=""/>
        <dsp:cNvSpPr/>
      </dsp:nvSpPr>
      <dsp:spPr>
        <a:xfrm>
          <a:off x="4227925" y="1113395"/>
          <a:ext cx="901162" cy="150193"/>
        </a:xfrm>
        <a:prstGeom prst="parallelogram">
          <a:avLst>
            <a:gd name="adj" fmla="val 140840"/>
          </a:avLst>
        </a:prstGeom>
        <a:solidFill>
          <a:schemeClr val="accent4">
            <a:shade val="50000"/>
            <a:hueOff val="-79784"/>
            <a:satOff val="-2414"/>
            <a:lumOff val="15852"/>
            <a:alphaOff val="0"/>
          </a:schemeClr>
        </a:solidFill>
        <a:ln w="25400" cap="flat" cmpd="sng" algn="ctr">
          <a:solidFill>
            <a:schemeClr val="accent4">
              <a:shade val="50000"/>
              <a:hueOff val="-79784"/>
              <a:satOff val="-2414"/>
              <a:lumOff val="158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6B5726-5938-40C3-8493-BC821022FA9C}">
      <dsp:nvSpPr>
        <dsp:cNvPr id="0" name=""/>
        <dsp:cNvSpPr/>
      </dsp:nvSpPr>
      <dsp:spPr>
        <a:xfrm>
          <a:off x="5236041" y="1128401"/>
          <a:ext cx="901162" cy="150193"/>
        </a:xfrm>
        <a:prstGeom prst="parallelogram">
          <a:avLst>
            <a:gd name="adj" fmla="val 140840"/>
          </a:avLst>
        </a:prstGeom>
        <a:solidFill>
          <a:schemeClr val="accent4">
            <a:shade val="50000"/>
            <a:hueOff val="-99731"/>
            <a:satOff val="-3018"/>
            <a:lumOff val="19815"/>
            <a:alphaOff val="0"/>
          </a:schemeClr>
        </a:solidFill>
        <a:ln w="25400" cap="flat" cmpd="sng" algn="ctr">
          <a:solidFill>
            <a:schemeClr val="accent4">
              <a:shade val="50000"/>
              <a:hueOff val="-99731"/>
              <a:satOff val="-3018"/>
              <a:lumOff val="198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D8D213-EBE1-4C96-ADBC-4BE03A08ACF1}">
      <dsp:nvSpPr>
        <dsp:cNvPr id="0" name=""/>
        <dsp:cNvSpPr/>
      </dsp:nvSpPr>
      <dsp:spPr>
        <a:xfrm>
          <a:off x="6244147" y="1128401"/>
          <a:ext cx="901162" cy="150193"/>
        </a:xfrm>
        <a:prstGeom prst="parallelogram">
          <a:avLst>
            <a:gd name="adj" fmla="val 140840"/>
          </a:avLst>
        </a:prstGeom>
        <a:solidFill>
          <a:schemeClr val="accent4">
            <a:shade val="50000"/>
            <a:hueOff val="-119677"/>
            <a:satOff val="-3621"/>
            <a:lumOff val="23778"/>
            <a:alphaOff val="0"/>
          </a:schemeClr>
        </a:solidFill>
        <a:ln w="25400" cap="flat" cmpd="sng" algn="ctr">
          <a:solidFill>
            <a:schemeClr val="accent4">
              <a:shade val="50000"/>
              <a:hueOff val="-119677"/>
              <a:satOff val="-3621"/>
              <a:lumOff val="237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91BE49-576F-487C-B0EF-6DF24C59C659}">
      <dsp:nvSpPr>
        <dsp:cNvPr id="0" name=""/>
        <dsp:cNvSpPr/>
      </dsp:nvSpPr>
      <dsp:spPr>
        <a:xfrm>
          <a:off x="270440" y="1569420"/>
          <a:ext cx="6758718" cy="614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just" defTabSz="800100">
            <a:lnSpc>
              <a:spcPct val="90000"/>
            </a:lnSpc>
            <a:spcBef>
              <a:spcPct val="0"/>
            </a:spcBef>
            <a:spcAft>
              <a:spcPct val="35000"/>
            </a:spcAft>
          </a:pPr>
          <a:r>
            <a:rPr lang="tr-TR" sz="1800" kern="1200" dirty="0" smtClean="0"/>
            <a:t>Sunulan proje teklifinin proje örnekleri arasında tanımlanmış olması puanlama kriterlerinden bağımsız projenin başarılı değerlendirileceği anlamına gelmemektedir. </a:t>
          </a:r>
          <a:endParaRPr lang="tr-TR" sz="1800" b="1" u="sng" kern="1200" dirty="0"/>
        </a:p>
      </dsp:txBody>
      <dsp:txXfrm>
        <a:off x="270440" y="1569420"/>
        <a:ext cx="6758718" cy="614428"/>
      </dsp:txXfrm>
    </dsp:sp>
    <dsp:sp modelId="{55705E9D-7DEE-4BFF-AB61-508E80C025E7}">
      <dsp:nvSpPr>
        <dsp:cNvPr id="0" name=""/>
        <dsp:cNvSpPr/>
      </dsp:nvSpPr>
      <dsp:spPr>
        <a:xfrm>
          <a:off x="270440" y="2183849"/>
          <a:ext cx="901162" cy="150193"/>
        </a:xfrm>
        <a:prstGeom prst="parallelogram">
          <a:avLst>
            <a:gd name="adj" fmla="val 140840"/>
          </a:avLst>
        </a:prstGeom>
        <a:solidFill>
          <a:schemeClr val="accent4">
            <a:shade val="50000"/>
            <a:hueOff val="-139623"/>
            <a:satOff val="-4225"/>
            <a:lumOff val="27741"/>
            <a:alphaOff val="0"/>
          </a:schemeClr>
        </a:solidFill>
        <a:ln w="25400" cap="flat" cmpd="sng" algn="ctr">
          <a:solidFill>
            <a:schemeClr val="accent4">
              <a:shade val="50000"/>
              <a:hueOff val="-139623"/>
              <a:satOff val="-4225"/>
              <a:lumOff val="2774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8B2E34-8853-4860-BE42-1857563F96C1}">
      <dsp:nvSpPr>
        <dsp:cNvPr id="0" name=""/>
        <dsp:cNvSpPr/>
      </dsp:nvSpPr>
      <dsp:spPr>
        <a:xfrm>
          <a:off x="1224171" y="2183849"/>
          <a:ext cx="901162" cy="150193"/>
        </a:xfrm>
        <a:prstGeom prst="parallelogram">
          <a:avLst>
            <a:gd name="adj" fmla="val 140840"/>
          </a:avLst>
        </a:prstGeom>
        <a:solidFill>
          <a:schemeClr val="accent4">
            <a:shade val="50000"/>
            <a:hueOff val="-159569"/>
            <a:satOff val="-4828"/>
            <a:lumOff val="31704"/>
            <a:alphaOff val="0"/>
          </a:schemeClr>
        </a:solidFill>
        <a:ln w="25400" cap="flat" cmpd="sng" algn="ctr">
          <a:solidFill>
            <a:schemeClr val="accent4">
              <a:shade val="50000"/>
              <a:hueOff val="-159569"/>
              <a:satOff val="-4828"/>
              <a:lumOff val="317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73ABCE-AAB2-430A-94F8-92340B1F1E83}">
      <dsp:nvSpPr>
        <dsp:cNvPr id="0" name=""/>
        <dsp:cNvSpPr/>
      </dsp:nvSpPr>
      <dsp:spPr>
        <a:xfrm>
          <a:off x="2177901" y="2183849"/>
          <a:ext cx="901162" cy="150193"/>
        </a:xfrm>
        <a:prstGeom prst="parallelogram">
          <a:avLst>
            <a:gd name="adj" fmla="val 140840"/>
          </a:avLst>
        </a:prstGeom>
        <a:solidFill>
          <a:schemeClr val="accent4">
            <a:shade val="50000"/>
            <a:hueOff val="-179515"/>
            <a:satOff val="-5432"/>
            <a:lumOff val="35667"/>
            <a:alphaOff val="0"/>
          </a:schemeClr>
        </a:solidFill>
        <a:ln w="25400" cap="flat" cmpd="sng" algn="ctr">
          <a:solidFill>
            <a:schemeClr val="accent4">
              <a:shade val="50000"/>
              <a:hueOff val="-179515"/>
              <a:satOff val="-5432"/>
              <a:lumOff val="35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C2BD82-A663-4CF7-B778-A1D938DC89B4}">
      <dsp:nvSpPr>
        <dsp:cNvPr id="0" name=""/>
        <dsp:cNvSpPr/>
      </dsp:nvSpPr>
      <dsp:spPr>
        <a:xfrm>
          <a:off x="3131631" y="2183849"/>
          <a:ext cx="901162" cy="150193"/>
        </a:xfrm>
        <a:prstGeom prst="parallelogram">
          <a:avLst>
            <a:gd name="adj" fmla="val 140840"/>
          </a:avLst>
        </a:prstGeom>
        <a:solidFill>
          <a:schemeClr val="accent4">
            <a:shade val="50000"/>
            <a:hueOff val="-199461"/>
            <a:satOff val="-6035"/>
            <a:lumOff val="39630"/>
            <a:alphaOff val="0"/>
          </a:schemeClr>
        </a:solidFill>
        <a:ln w="25400" cap="flat" cmpd="sng" algn="ctr">
          <a:solidFill>
            <a:schemeClr val="accent4">
              <a:shade val="50000"/>
              <a:hueOff val="-199461"/>
              <a:satOff val="-6035"/>
              <a:lumOff val="396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8B4D6B-919B-4237-98AF-09F0A0FF5C79}">
      <dsp:nvSpPr>
        <dsp:cNvPr id="0" name=""/>
        <dsp:cNvSpPr/>
      </dsp:nvSpPr>
      <dsp:spPr>
        <a:xfrm>
          <a:off x="4085361" y="2183849"/>
          <a:ext cx="901162" cy="150193"/>
        </a:xfrm>
        <a:prstGeom prst="parallelogram">
          <a:avLst>
            <a:gd name="adj" fmla="val 140840"/>
          </a:avLst>
        </a:prstGeom>
        <a:solidFill>
          <a:schemeClr val="accent4">
            <a:shade val="50000"/>
            <a:hueOff val="-199461"/>
            <a:satOff val="-6035"/>
            <a:lumOff val="39630"/>
            <a:alphaOff val="0"/>
          </a:schemeClr>
        </a:solidFill>
        <a:ln w="25400" cap="flat" cmpd="sng" algn="ctr">
          <a:solidFill>
            <a:schemeClr val="accent4">
              <a:shade val="50000"/>
              <a:hueOff val="-199461"/>
              <a:satOff val="-6035"/>
              <a:lumOff val="396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EF3F00-E4BE-412C-8E44-E207F685C6B2}">
      <dsp:nvSpPr>
        <dsp:cNvPr id="0" name=""/>
        <dsp:cNvSpPr/>
      </dsp:nvSpPr>
      <dsp:spPr>
        <a:xfrm>
          <a:off x="5039092" y="2183849"/>
          <a:ext cx="901162" cy="150193"/>
        </a:xfrm>
        <a:prstGeom prst="parallelogram">
          <a:avLst>
            <a:gd name="adj" fmla="val 140840"/>
          </a:avLst>
        </a:prstGeom>
        <a:solidFill>
          <a:schemeClr val="accent4">
            <a:shade val="50000"/>
            <a:hueOff val="-179515"/>
            <a:satOff val="-5432"/>
            <a:lumOff val="35667"/>
            <a:alphaOff val="0"/>
          </a:schemeClr>
        </a:solidFill>
        <a:ln w="25400" cap="flat" cmpd="sng" algn="ctr">
          <a:solidFill>
            <a:schemeClr val="accent4">
              <a:shade val="50000"/>
              <a:hueOff val="-179515"/>
              <a:satOff val="-5432"/>
              <a:lumOff val="35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F66E4D-422D-4419-8B63-4CC8E5CA0826}">
      <dsp:nvSpPr>
        <dsp:cNvPr id="0" name=""/>
        <dsp:cNvSpPr/>
      </dsp:nvSpPr>
      <dsp:spPr>
        <a:xfrm>
          <a:off x="5992822" y="2183849"/>
          <a:ext cx="901162" cy="150193"/>
        </a:xfrm>
        <a:prstGeom prst="parallelogram">
          <a:avLst>
            <a:gd name="adj" fmla="val 140840"/>
          </a:avLst>
        </a:prstGeom>
        <a:solidFill>
          <a:schemeClr val="accent4">
            <a:shade val="50000"/>
            <a:hueOff val="-159569"/>
            <a:satOff val="-4828"/>
            <a:lumOff val="31704"/>
            <a:alphaOff val="0"/>
          </a:schemeClr>
        </a:solidFill>
        <a:ln w="25400" cap="flat" cmpd="sng" algn="ctr">
          <a:solidFill>
            <a:schemeClr val="accent4">
              <a:shade val="50000"/>
              <a:hueOff val="-159569"/>
              <a:satOff val="-4828"/>
              <a:lumOff val="317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8D8B1B-67F7-4C9E-B016-F9E50B16083B}">
      <dsp:nvSpPr>
        <dsp:cNvPr id="0" name=""/>
        <dsp:cNvSpPr/>
      </dsp:nvSpPr>
      <dsp:spPr>
        <a:xfrm>
          <a:off x="270440" y="2407419"/>
          <a:ext cx="6758718" cy="614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just" defTabSz="800100">
            <a:lnSpc>
              <a:spcPct val="90000"/>
            </a:lnSpc>
            <a:spcBef>
              <a:spcPct val="0"/>
            </a:spcBef>
            <a:spcAft>
              <a:spcPct val="35000"/>
            </a:spcAft>
          </a:pPr>
          <a:r>
            <a:rPr lang="tr-TR" sz="1800" kern="1200" smtClean="0"/>
            <a:t>Sunulan </a:t>
          </a:r>
          <a:r>
            <a:rPr lang="tr-TR" sz="1800" kern="1200" dirty="0" smtClean="0"/>
            <a:t>tekliflerin değerlendirme kriterlerine uygun tasarlanması gerekmektedir.</a:t>
          </a:r>
          <a:endParaRPr lang="tr-TR" sz="1800" b="1" u="sng" kern="1200" dirty="0"/>
        </a:p>
      </dsp:txBody>
      <dsp:txXfrm>
        <a:off x="270440" y="2407419"/>
        <a:ext cx="6758718" cy="614428"/>
      </dsp:txXfrm>
    </dsp:sp>
    <dsp:sp modelId="{B47585A5-4ACF-4948-8084-7C0F5B5F14CC}">
      <dsp:nvSpPr>
        <dsp:cNvPr id="0" name=""/>
        <dsp:cNvSpPr/>
      </dsp:nvSpPr>
      <dsp:spPr>
        <a:xfrm>
          <a:off x="270440" y="3021848"/>
          <a:ext cx="901162" cy="150193"/>
        </a:xfrm>
        <a:prstGeom prst="parallelogram">
          <a:avLst>
            <a:gd name="adj" fmla="val 140840"/>
          </a:avLst>
        </a:prstGeom>
        <a:solidFill>
          <a:schemeClr val="accent4">
            <a:shade val="50000"/>
            <a:hueOff val="-139623"/>
            <a:satOff val="-4225"/>
            <a:lumOff val="27741"/>
            <a:alphaOff val="0"/>
          </a:schemeClr>
        </a:solidFill>
        <a:ln w="25400" cap="flat" cmpd="sng" algn="ctr">
          <a:solidFill>
            <a:schemeClr val="accent4">
              <a:shade val="50000"/>
              <a:hueOff val="-139623"/>
              <a:satOff val="-4225"/>
              <a:lumOff val="2774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675F1D-B0BC-409D-8ACA-1B052E8B54CD}">
      <dsp:nvSpPr>
        <dsp:cNvPr id="0" name=""/>
        <dsp:cNvSpPr/>
      </dsp:nvSpPr>
      <dsp:spPr>
        <a:xfrm>
          <a:off x="1224171" y="3021848"/>
          <a:ext cx="901162" cy="150193"/>
        </a:xfrm>
        <a:prstGeom prst="parallelogram">
          <a:avLst>
            <a:gd name="adj" fmla="val 140840"/>
          </a:avLst>
        </a:prstGeom>
        <a:solidFill>
          <a:schemeClr val="accent4">
            <a:shade val="50000"/>
            <a:hueOff val="-119677"/>
            <a:satOff val="-3621"/>
            <a:lumOff val="23778"/>
            <a:alphaOff val="0"/>
          </a:schemeClr>
        </a:solidFill>
        <a:ln w="25400" cap="flat" cmpd="sng" algn="ctr">
          <a:solidFill>
            <a:schemeClr val="accent4">
              <a:shade val="50000"/>
              <a:hueOff val="-119677"/>
              <a:satOff val="-3621"/>
              <a:lumOff val="237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7BFF96-C9AA-40BF-A41D-8ED2693490DD}">
      <dsp:nvSpPr>
        <dsp:cNvPr id="0" name=""/>
        <dsp:cNvSpPr/>
      </dsp:nvSpPr>
      <dsp:spPr>
        <a:xfrm>
          <a:off x="2177901" y="3021848"/>
          <a:ext cx="901162" cy="150193"/>
        </a:xfrm>
        <a:prstGeom prst="parallelogram">
          <a:avLst>
            <a:gd name="adj" fmla="val 140840"/>
          </a:avLst>
        </a:prstGeom>
        <a:solidFill>
          <a:schemeClr val="accent4">
            <a:shade val="50000"/>
            <a:hueOff val="-99731"/>
            <a:satOff val="-3018"/>
            <a:lumOff val="19815"/>
            <a:alphaOff val="0"/>
          </a:schemeClr>
        </a:solidFill>
        <a:ln w="25400" cap="flat" cmpd="sng" algn="ctr">
          <a:solidFill>
            <a:schemeClr val="accent4">
              <a:shade val="50000"/>
              <a:hueOff val="-99731"/>
              <a:satOff val="-3018"/>
              <a:lumOff val="198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FF1A87-D7BD-470A-9AA4-BB95CB8727D0}">
      <dsp:nvSpPr>
        <dsp:cNvPr id="0" name=""/>
        <dsp:cNvSpPr/>
      </dsp:nvSpPr>
      <dsp:spPr>
        <a:xfrm>
          <a:off x="3131631" y="3021848"/>
          <a:ext cx="901162" cy="150193"/>
        </a:xfrm>
        <a:prstGeom prst="parallelogram">
          <a:avLst>
            <a:gd name="adj" fmla="val 140840"/>
          </a:avLst>
        </a:prstGeom>
        <a:solidFill>
          <a:schemeClr val="accent4">
            <a:shade val="50000"/>
            <a:hueOff val="-79784"/>
            <a:satOff val="-2414"/>
            <a:lumOff val="15852"/>
            <a:alphaOff val="0"/>
          </a:schemeClr>
        </a:solidFill>
        <a:ln w="25400" cap="flat" cmpd="sng" algn="ctr">
          <a:solidFill>
            <a:schemeClr val="accent4">
              <a:shade val="50000"/>
              <a:hueOff val="-79784"/>
              <a:satOff val="-2414"/>
              <a:lumOff val="158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DF5B6A-DA8D-47FB-A5A9-B5A084196F41}">
      <dsp:nvSpPr>
        <dsp:cNvPr id="0" name=""/>
        <dsp:cNvSpPr/>
      </dsp:nvSpPr>
      <dsp:spPr>
        <a:xfrm>
          <a:off x="4085361" y="3021848"/>
          <a:ext cx="901162" cy="150193"/>
        </a:xfrm>
        <a:prstGeom prst="parallelogram">
          <a:avLst>
            <a:gd name="adj" fmla="val 140840"/>
          </a:avLst>
        </a:prstGeom>
        <a:solidFill>
          <a:schemeClr val="accent4">
            <a:shade val="50000"/>
            <a:hueOff val="-59838"/>
            <a:satOff val="-1811"/>
            <a:lumOff val="11889"/>
            <a:alphaOff val="0"/>
          </a:schemeClr>
        </a:solidFill>
        <a:ln w="25400" cap="flat" cmpd="sng" algn="ctr">
          <a:solidFill>
            <a:schemeClr val="accent4">
              <a:shade val="50000"/>
              <a:hueOff val="-59838"/>
              <a:satOff val="-1811"/>
              <a:lumOff val="1188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B0996C-9F09-42E6-9CF6-B34AFEF00094}">
      <dsp:nvSpPr>
        <dsp:cNvPr id="0" name=""/>
        <dsp:cNvSpPr/>
      </dsp:nvSpPr>
      <dsp:spPr>
        <a:xfrm>
          <a:off x="5039092" y="3021848"/>
          <a:ext cx="901162" cy="150193"/>
        </a:xfrm>
        <a:prstGeom prst="parallelogram">
          <a:avLst>
            <a:gd name="adj" fmla="val 140840"/>
          </a:avLst>
        </a:prstGeom>
        <a:solidFill>
          <a:schemeClr val="accent4">
            <a:shade val="50000"/>
            <a:hueOff val="-39892"/>
            <a:satOff val="-1207"/>
            <a:lumOff val="7926"/>
            <a:alphaOff val="0"/>
          </a:schemeClr>
        </a:solidFill>
        <a:ln w="25400" cap="flat" cmpd="sng" algn="ctr">
          <a:solidFill>
            <a:schemeClr val="accent4">
              <a:shade val="50000"/>
              <a:hueOff val="-39892"/>
              <a:satOff val="-1207"/>
              <a:lumOff val="792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335D44-9D08-44EA-90E0-438BC3D94DBD}">
      <dsp:nvSpPr>
        <dsp:cNvPr id="0" name=""/>
        <dsp:cNvSpPr/>
      </dsp:nvSpPr>
      <dsp:spPr>
        <a:xfrm>
          <a:off x="5992822" y="3021848"/>
          <a:ext cx="901162" cy="150193"/>
        </a:xfrm>
        <a:prstGeom prst="parallelogram">
          <a:avLst>
            <a:gd name="adj" fmla="val 140840"/>
          </a:avLst>
        </a:prstGeom>
        <a:solidFill>
          <a:schemeClr val="accent4">
            <a:shade val="50000"/>
            <a:hueOff val="-19946"/>
            <a:satOff val="-604"/>
            <a:lumOff val="3963"/>
            <a:alphaOff val="0"/>
          </a:schemeClr>
        </a:solidFill>
        <a:ln w="25400" cap="flat" cmpd="sng" algn="ctr">
          <a:solidFill>
            <a:schemeClr val="accent4">
              <a:shade val="50000"/>
              <a:hueOff val="-19946"/>
              <a:satOff val="-604"/>
              <a:lumOff val="39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59D9E9-59DB-4910-A14B-EBC2F4111188}">
      <dsp:nvSpPr>
        <dsp:cNvPr id="0" name=""/>
        <dsp:cNvSpPr/>
      </dsp:nvSpPr>
      <dsp:spPr>
        <a:xfrm>
          <a:off x="0" y="547052"/>
          <a:ext cx="8208912" cy="4375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tr-TR" sz="1100" kern="1200" smtClean="0"/>
            <a:t>Kar amacı güden işletmelerin hizmete veya üretime yönelik çoğunluğu kadın ya da genç olan gruba istihdam taahhütlü mesleki eğitim ya da beceri geliştirme eğitimleri </a:t>
          </a:r>
          <a:endParaRPr lang="tr-TR" sz="1100" kern="1200"/>
        </a:p>
      </dsp:txBody>
      <dsp:txXfrm>
        <a:off x="21361" y="568413"/>
        <a:ext cx="8166190" cy="394858"/>
      </dsp:txXfrm>
    </dsp:sp>
    <dsp:sp modelId="{DD0DC01F-E1AD-4557-B910-E5D09ED5B2FE}">
      <dsp:nvSpPr>
        <dsp:cNvPr id="0" name=""/>
        <dsp:cNvSpPr/>
      </dsp:nvSpPr>
      <dsp:spPr>
        <a:xfrm>
          <a:off x="0" y="1016312"/>
          <a:ext cx="8208912" cy="437580"/>
        </a:xfrm>
        <a:prstGeom prst="roundRect">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tr-TR" sz="1100" kern="1200" smtClean="0"/>
            <a:t>Yeni nesil çalışma düzenine (esnek, uzaktan, geçici çalışma) yönelik beceri geliştirme eğitimleri </a:t>
          </a:r>
          <a:endParaRPr lang="tr-TR" sz="1100" kern="1200"/>
        </a:p>
      </dsp:txBody>
      <dsp:txXfrm>
        <a:off x="21361" y="1037673"/>
        <a:ext cx="8166190" cy="394858"/>
      </dsp:txXfrm>
    </dsp:sp>
    <dsp:sp modelId="{BA53B8A4-68D9-4757-8991-869977BCE961}">
      <dsp:nvSpPr>
        <dsp:cNvPr id="0" name=""/>
        <dsp:cNvSpPr/>
      </dsp:nvSpPr>
      <dsp:spPr>
        <a:xfrm>
          <a:off x="0" y="1485572"/>
          <a:ext cx="8208912" cy="437580"/>
        </a:xfrm>
        <a:prstGeom prst="roundRect">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tr-TR" sz="1100" kern="1200" smtClean="0"/>
            <a:t>Mesleki eğitim veren kurumlar (MTAL, MEM, HEM vb.) başta olmak üzere geleceğin mesleklerine ve bölgede talep olup karşılanamayan (öz bakım hizmetleri vb.) mesleklere yönelik eğitici eğitimleri ve iş ve meslek danışmanlarına yönelik kapasite artırıcı eğitimler</a:t>
          </a:r>
          <a:endParaRPr lang="tr-TR" sz="1100" kern="1200"/>
        </a:p>
      </dsp:txBody>
      <dsp:txXfrm>
        <a:off x="21361" y="1506933"/>
        <a:ext cx="8166190" cy="394858"/>
      </dsp:txXfrm>
    </dsp:sp>
    <dsp:sp modelId="{DD4DA05E-84B2-427D-8B31-ECCD93A87A4B}">
      <dsp:nvSpPr>
        <dsp:cNvPr id="0" name=""/>
        <dsp:cNvSpPr/>
      </dsp:nvSpPr>
      <dsp:spPr>
        <a:xfrm>
          <a:off x="0" y="1954832"/>
          <a:ext cx="8208912" cy="437580"/>
        </a:xfrm>
        <a:prstGeom prst="roundRect">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tr-TR" sz="1100" kern="1200" smtClean="0"/>
            <a:t>Teknofest, TÜBİTAK vb yarışma usulü iş fikir ve ürün geliştirme festival ve bilim şenliklerine yönelik yeni nesil öğrenme yöntemleri (dijital eğitici içerik hazırlama vb.) danışman öğretmen/akademisyenlere eğitici eğitimleri </a:t>
          </a:r>
          <a:endParaRPr lang="tr-TR" sz="1100" kern="1200"/>
        </a:p>
      </dsp:txBody>
      <dsp:txXfrm>
        <a:off x="21361" y="1976193"/>
        <a:ext cx="8166190" cy="394858"/>
      </dsp:txXfrm>
    </dsp:sp>
    <dsp:sp modelId="{35C5BB7C-9CD1-4759-B652-A957C0CB9D13}">
      <dsp:nvSpPr>
        <dsp:cNvPr id="0" name=""/>
        <dsp:cNvSpPr/>
      </dsp:nvSpPr>
      <dsp:spPr>
        <a:xfrm>
          <a:off x="0" y="2424092"/>
          <a:ext cx="8208912" cy="437580"/>
        </a:xfrm>
        <a:prstGeom prst="roundRect">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tr-TR" sz="1100" kern="1200" smtClean="0"/>
            <a:t>Marka, patent, endüstriyel ürün gibi tescil süreçlerine yönelik eğitici eğitimleri, rehberlik ve psikolojik danışmanlık öğretmenlerine yönelik kariyer mentoru vb eğitici eğitimleri</a:t>
          </a:r>
          <a:endParaRPr lang="tr-TR" sz="1100" kern="1200"/>
        </a:p>
      </dsp:txBody>
      <dsp:txXfrm>
        <a:off x="21361" y="2445453"/>
        <a:ext cx="8166190" cy="394858"/>
      </dsp:txXfrm>
    </dsp:sp>
    <dsp:sp modelId="{9419BDCA-B502-46F5-8587-98B136E35F91}">
      <dsp:nvSpPr>
        <dsp:cNvPr id="0" name=""/>
        <dsp:cNvSpPr/>
      </dsp:nvSpPr>
      <dsp:spPr>
        <a:xfrm>
          <a:off x="0" y="2893352"/>
          <a:ext cx="8208912" cy="43758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tr-TR" sz="1100" kern="1200" smtClean="0"/>
            <a:t>Kadın veya genç girişimciliğini geliştirmeye yönelik projeler (danışman öğretmenlere eğitici eğitimi ve okul takımlarına yönelik eğitim/danışmanlıklar, TSO’ların girişimcilik kurullarına yönelik eğitim/danışmanlıklar, İŞKUR iş kulüplerine yönelik eğitim/danışmanlıklar)</a:t>
          </a:r>
          <a:endParaRPr lang="tr-TR" sz="1100" kern="1200"/>
        </a:p>
      </dsp:txBody>
      <dsp:txXfrm>
        <a:off x="21361" y="2914713"/>
        <a:ext cx="8166190" cy="39485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1856D-559A-48C5-A634-2BCD77B92893}">
      <dsp:nvSpPr>
        <dsp:cNvPr id="0" name=""/>
        <dsp:cNvSpPr/>
      </dsp:nvSpPr>
      <dsp:spPr>
        <a:xfrm>
          <a:off x="0" y="244227"/>
          <a:ext cx="8712968" cy="65987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tr-TR" sz="1200" kern="1200" smtClean="0"/>
            <a:t>E-ticaret, markalaşma, marka tescil, sosyal medya yönetimi, hedef pazar belirleme, pazarlama danışmanlığı, piyasa talebine uygun katma değerli niş ürünlere yönelik ürün çeşitlendirme, ürün tasarımı, ambalajlama, gıda güvenilirliğine uyum, satış anlaşmaları, tedarik yönetimi vb. alanlarda eğitim/danışmanlıkAB Yeşil Mutabakata uyum süreçlerine ilişkin danışmanlık faaliyetleri,</a:t>
          </a:r>
          <a:endParaRPr lang="tr-TR" sz="1200" kern="1200"/>
        </a:p>
      </dsp:txBody>
      <dsp:txXfrm>
        <a:off x="32213" y="276440"/>
        <a:ext cx="8648542" cy="595453"/>
      </dsp:txXfrm>
    </dsp:sp>
    <dsp:sp modelId="{DA442D35-1FBC-4F93-81C7-F09109721265}">
      <dsp:nvSpPr>
        <dsp:cNvPr id="0" name=""/>
        <dsp:cNvSpPr/>
      </dsp:nvSpPr>
      <dsp:spPr>
        <a:xfrm>
          <a:off x="0" y="938667"/>
          <a:ext cx="8712968" cy="659879"/>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tr-TR" sz="1200" kern="1200" smtClean="0"/>
            <a:t>Teknik beceri ve yönetim eğitimleri (kuruluş süreçleri, hukuk, vergilendirme, muhasebe, denetim, gelir-gider dengesi, finansal okuryazarlık, finansmana erişim, insan kaynağı geliştirme, sözleşme yönetimi, etik kurallar, protokol ve temsil vb)</a:t>
          </a:r>
          <a:endParaRPr lang="tr-TR" sz="1200" kern="1200"/>
        </a:p>
      </dsp:txBody>
      <dsp:txXfrm>
        <a:off x="32213" y="970880"/>
        <a:ext cx="8648542" cy="595453"/>
      </dsp:txXfrm>
    </dsp:sp>
    <dsp:sp modelId="{B3ABBB10-A6B9-4D74-820D-E374F80410CE}">
      <dsp:nvSpPr>
        <dsp:cNvPr id="0" name=""/>
        <dsp:cNvSpPr/>
      </dsp:nvSpPr>
      <dsp:spPr>
        <a:xfrm>
          <a:off x="0" y="1633107"/>
          <a:ext cx="8712968" cy="659879"/>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tr-TR" sz="1200" kern="1200" smtClean="0"/>
            <a:t>Sosyal kooperatif modelleri geliştirilmesi (hak temelli, sosyal fayda misyonuna sahip kooperatifler ve sosyal girişimcilik iş modelleri)</a:t>
          </a:r>
          <a:endParaRPr lang="tr-TR" sz="1200" kern="1200"/>
        </a:p>
      </dsp:txBody>
      <dsp:txXfrm>
        <a:off x="32213" y="1665320"/>
        <a:ext cx="8648542" cy="595453"/>
      </dsp:txXfrm>
    </dsp:sp>
    <dsp:sp modelId="{F07BCEA0-9BF8-4254-A08C-56CAE6839FD2}">
      <dsp:nvSpPr>
        <dsp:cNvPr id="0" name=""/>
        <dsp:cNvSpPr/>
      </dsp:nvSpPr>
      <dsp:spPr>
        <a:xfrm>
          <a:off x="0" y="2327547"/>
          <a:ext cx="8712968" cy="65987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tr-TR" sz="1200" kern="1200" smtClean="0"/>
            <a:t>Kooperatifler arası iş birliğine yönelik bölgesel birlik oluşumunu veya bölgesel üretim standartlarına yönelik logo ve kampanya yönetimini destekleyici eğitim/danışmanlık</a:t>
          </a:r>
          <a:endParaRPr lang="tr-TR" sz="1200" kern="1200"/>
        </a:p>
      </dsp:txBody>
      <dsp:txXfrm>
        <a:off x="32213" y="2359760"/>
        <a:ext cx="8648542" cy="59545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EBC539-FF62-4C12-8EC4-A0024ACEC65E}">
      <dsp:nvSpPr>
        <dsp:cNvPr id="0" name=""/>
        <dsp:cNvSpPr/>
      </dsp:nvSpPr>
      <dsp:spPr>
        <a:xfrm>
          <a:off x="0" y="156054"/>
          <a:ext cx="7956924" cy="5171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kern="1200" smtClean="0"/>
            <a:t>Tarımsal faaliyetlerde yenilikçi uygulamaların yaygınlaştırılmasına yönelik (iyi tarım, organik tarım, akıllı tarım, dijital tarım, topraksız tarım, modern seracılık, dondurarak kurutma (freeze-dry uygulamaları) eğitim/danışmanlık</a:t>
          </a:r>
          <a:endParaRPr lang="tr-TR" sz="1300" kern="1200"/>
        </a:p>
      </dsp:txBody>
      <dsp:txXfrm>
        <a:off x="25245" y="181299"/>
        <a:ext cx="7906434" cy="466650"/>
      </dsp:txXfrm>
    </dsp:sp>
    <dsp:sp modelId="{5821B9D8-914F-4CCF-BB07-F6D3BCBACD24}">
      <dsp:nvSpPr>
        <dsp:cNvPr id="0" name=""/>
        <dsp:cNvSpPr/>
      </dsp:nvSpPr>
      <dsp:spPr>
        <a:xfrm>
          <a:off x="0" y="710635"/>
          <a:ext cx="7956924" cy="517140"/>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kern="1200" smtClean="0"/>
            <a:t>Bölgede potansiyeli olan pazarda satış talebi belgelendirilmiş/ satış anlaşması yapılmış ürünlerin toprak analizleri ve üretiminin yaygınlaştırılması (aronya, maviyemiş vb.)</a:t>
          </a:r>
          <a:endParaRPr lang="tr-TR" sz="1300" kern="1200"/>
        </a:p>
      </dsp:txBody>
      <dsp:txXfrm>
        <a:off x="25245" y="735880"/>
        <a:ext cx="7906434" cy="466650"/>
      </dsp:txXfrm>
    </dsp:sp>
    <dsp:sp modelId="{13058F35-C260-4EE5-8018-1F6A7FBDB80F}">
      <dsp:nvSpPr>
        <dsp:cNvPr id="0" name=""/>
        <dsp:cNvSpPr/>
      </dsp:nvSpPr>
      <dsp:spPr>
        <a:xfrm>
          <a:off x="0" y="1265215"/>
          <a:ext cx="7956924" cy="517140"/>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kern="1200" smtClean="0"/>
            <a:t>Tarımsal-hayvansal üretimde kalitenin ve verimin artıtılmasına yönelik (toprak hazırlığı, sulama ve gübreleme teknikleri, yemleme ve bakım, hayvan hastalıkları, besin hijyeni) eğitim/danışmanlık</a:t>
          </a:r>
          <a:endParaRPr lang="tr-TR" sz="1300" kern="1200"/>
        </a:p>
      </dsp:txBody>
      <dsp:txXfrm>
        <a:off x="25245" y="1290460"/>
        <a:ext cx="7906434" cy="466650"/>
      </dsp:txXfrm>
    </dsp:sp>
    <dsp:sp modelId="{59376FA0-E77A-4EDD-B15E-81BB171A815A}">
      <dsp:nvSpPr>
        <dsp:cNvPr id="0" name=""/>
        <dsp:cNvSpPr/>
      </dsp:nvSpPr>
      <dsp:spPr>
        <a:xfrm>
          <a:off x="0" y="1819795"/>
          <a:ext cx="7956924" cy="51714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kern="1200" smtClean="0"/>
            <a:t>Yöresel ürünlerinin tanıtım, satış ve  pazarlanması, markalaşması konularında eğitim/danışmanlık</a:t>
          </a:r>
          <a:endParaRPr lang="tr-TR" sz="1300" kern="1200"/>
        </a:p>
      </dsp:txBody>
      <dsp:txXfrm>
        <a:off x="25245" y="1845040"/>
        <a:ext cx="7906434" cy="466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D6C8E-7688-4B42-91D1-91750F020657}">
      <dsp:nvSpPr>
        <dsp:cNvPr id="0" name=""/>
        <dsp:cNvSpPr/>
      </dsp:nvSpPr>
      <dsp:spPr>
        <a:xfrm>
          <a:off x="0" y="3158458"/>
          <a:ext cx="7755108" cy="37102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latin typeface="+mn-lt"/>
            </a:rPr>
            <a:t>Nihai Raporun Sunulması ve Projenin Tamamlanması</a:t>
          </a:r>
          <a:endParaRPr lang="tr-TR" sz="1800" kern="1200" dirty="0">
            <a:latin typeface="+mn-lt"/>
          </a:endParaRPr>
        </a:p>
      </dsp:txBody>
      <dsp:txXfrm>
        <a:off x="0" y="3158458"/>
        <a:ext cx="7755108" cy="371020"/>
      </dsp:txXfrm>
    </dsp:sp>
    <dsp:sp modelId="{95A354C2-99DA-4472-AF9B-A4DFE430B13E}">
      <dsp:nvSpPr>
        <dsp:cNvPr id="0" name=""/>
        <dsp:cNvSpPr/>
      </dsp:nvSpPr>
      <dsp:spPr>
        <a:xfrm rot="10800000">
          <a:off x="0" y="2677077"/>
          <a:ext cx="7755108" cy="555131"/>
        </a:xfrm>
        <a:prstGeom prst="upArrowCallout">
          <a:avLst/>
        </a:prstGeom>
        <a:solidFill>
          <a:schemeClr val="accent4">
            <a:hueOff val="-744128"/>
            <a:satOff val="4483"/>
            <a:lumOff val="3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latin typeface="+mn-lt"/>
            </a:rPr>
            <a:t>Projelerin Uygulanması (Azami 6+1 Ay) – Ajans İzleme Süreci  </a:t>
          </a:r>
          <a:endParaRPr lang="tr-TR" sz="1800" kern="1200" dirty="0">
            <a:latin typeface="+mn-lt"/>
          </a:endParaRPr>
        </a:p>
      </dsp:txBody>
      <dsp:txXfrm rot="10800000">
        <a:off x="0" y="2677077"/>
        <a:ext cx="7755108" cy="360707"/>
      </dsp:txXfrm>
    </dsp:sp>
    <dsp:sp modelId="{5DC80018-8657-4CDD-A40E-C0D0DCA3BF49}">
      <dsp:nvSpPr>
        <dsp:cNvPr id="0" name=""/>
        <dsp:cNvSpPr/>
      </dsp:nvSpPr>
      <dsp:spPr>
        <a:xfrm rot="10800000">
          <a:off x="0" y="2195692"/>
          <a:ext cx="7755108" cy="559766"/>
        </a:xfrm>
        <a:prstGeom prst="upArrowCallou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latin typeface="+mn-lt"/>
            </a:rPr>
            <a:t>Değerlendirme Sonuçlarının İlanı ve Sözleşmelerin İmzalanması</a:t>
          </a:r>
          <a:endParaRPr lang="tr-TR" sz="1800" kern="1200" dirty="0">
            <a:latin typeface="+mn-lt"/>
          </a:endParaRPr>
        </a:p>
      </dsp:txBody>
      <dsp:txXfrm rot="10800000">
        <a:off x="0" y="2195692"/>
        <a:ext cx="7755108" cy="363719"/>
      </dsp:txXfrm>
    </dsp:sp>
    <dsp:sp modelId="{68C78363-B188-42CC-BBDE-6AB83DC997B8}">
      <dsp:nvSpPr>
        <dsp:cNvPr id="0" name=""/>
        <dsp:cNvSpPr/>
      </dsp:nvSpPr>
      <dsp:spPr>
        <a:xfrm rot="10800000">
          <a:off x="0" y="1709323"/>
          <a:ext cx="7755108" cy="548655"/>
        </a:xfrm>
        <a:prstGeom prst="upArrowCallou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tr-TR" sz="1600" kern="1200" dirty="0" smtClean="0">
              <a:latin typeface="+mn-lt"/>
            </a:rPr>
            <a:t>Başvuruların Değerlendirilmesi (Ajans DK + GS Onayı)</a:t>
          </a:r>
          <a:endParaRPr lang="tr-TR" sz="1600" kern="1200" dirty="0">
            <a:latin typeface="+mn-lt"/>
          </a:endParaRPr>
        </a:p>
      </dsp:txBody>
      <dsp:txXfrm rot="-10800000">
        <a:off x="0" y="1709323"/>
        <a:ext cx="7755108" cy="192578"/>
      </dsp:txXfrm>
    </dsp:sp>
    <dsp:sp modelId="{FE481487-B380-4A92-B8B0-1FD8218753D6}">
      <dsp:nvSpPr>
        <dsp:cNvPr id="0" name=""/>
        <dsp:cNvSpPr/>
      </dsp:nvSpPr>
      <dsp:spPr>
        <a:xfrm>
          <a:off x="23769" y="1932669"/>
          <a:ext cx="7707569" cy="111505"/>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rtl="0">
            <a:lnSpc>
              <a:spcPct val="90000"/>
            </a:lnSpc>
            <a:spcBef>
              <a:spcPct val="0"/>
            </a:spcBef>
            <a:spcAft>
              <a:spcPct val="35000"/>
            </a:spcAft>
          </a:pPr>
          <a:r>
            <a:rPr lang="tr-TR" sz="1200" kern="1200" dirty="0" smtClean="0">
              <a:latin typeface="+mn-lt"/>
            </a:rPr>
            <a:t>Ön İnceleme  (Uygunluk Kontrolü) Nihai Değerlendirme (İlgililik 20/30 Toplam 70/100 Eşik Puan)</a:t>
          </a:r>
          <a:endParaRPr lang="tr-TR" sz="1200" kern="1200" dirty="0">
            <a:latin typeface="+mn-lt"/>
          </a:endParaRPr>
        </a:p>
      </dsp:txBody>
      <dsp:txXfrm>
        <a:off x="23769" y="1932669"/>
        <a:ext cx="7707569" cy="111505"/>
      </dsp:txXfrm>
    </dsp:sp>
    <dsp:sp modelId="{87381114-2D4B-4342-A367-EC3B47FDF37E}">
      <dsp:nvSpPr>
        <dsp:cNvPr id="0" name=""/>
        <dsp:cNvSpPr/>
      </dsp:nvSpPr>
      <dsp:spPr>
        <a:xfrm rot="10800000">
          <a:off x="0" y="1159174"/>
          <a:ext cx="7755108" cy="592982"/>
        </a:xfrm>
        <a:prstGeom prst="upArrowCallou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latin typeface="+mn-lt"/>
            </a:rPr>
            <a:t>Projelerin Hazırlanması - Çevrimiçi Başvuru  ve Taahhütname Sunulması (KAYS)</a:t>
          </a:r>
          <a:endParaRPr lang="tr-TR" sz="1800" kern="1200" dirty="0">
            <a:latin typeface="+mn-lt"/>
          </a:endParaRPr>
        </a:p>
      </dsp:txBody>
      <dsp:txXfrm rot="10800000">
        <a:off x="0" y="1159174"/>
        <a:ext cx="7755108" cy="385302"/>
      </dsp:txXfrm>
    </dsp:sp>
    <dsp:sp modelId="{99B22D2D-E543-4592-BF74-B0FFE514BCAE}">
      <dsp:nvSpPr>
        <dsp:cNvPr id="0" name=""/>
        <dsp:cNvSpPr/>
      </dsp:nvSpPr>
      <dsp:spPr>
        <a:xfrm rot="10800000">
          <a:off x="0" y="540252"/>
          <a:ext cx="7755108" cy="666785"/>
        </a:xfrm>
        <a:prstGeom prst="upArrowCallout">
          <a:avLst/>
        </a:prstGeom>
        <a:solidFill>
          <a:schemeClr val="accent4">
            <a:hueOff val="-3720641"/>
            <a:satOff val="22416"/>
            <a:lumOff val="17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latin typeface="+mn-lt"/>
            </a:rPr>
            <a:t>Programın İlanı ve 2 Aylık Başvuru Dönemleri</a:t>
          </a:r>
          <a:endParaRPr lang="tr-TR" sz="1800" kern="1200" dirty="0">
            <a:latin typeface="+mn-lt"/>
          </a:endParaRPr>
        </a:p>
      </dsp:txBody>
      <dsp:txXfrm rot="10800000">
        <a:off x="0" y="540252"/>
        <a:ext cx="7755108" cy="433257"/>
      </dsp:txXfrm>
    </dsp:sp>
    <dsp:sp modelId="{00552730-0004-42C3-AC76-E9FC22467615}">
      <dsp:nvSpPr>
        <dsp:cNvPr id="0" name=""/>
        <dsp:cNvSpPr/>
      </dsp:nvSpPr>
      <dsp:spPr>
        <a:xfrm rot="10800000">
          <a:off x="0" y="1024"/>
          <a:ext cx="7755108" cy="596054"/>
        </a:xfrm>
        <a:prstGeom prst="upArrowCallou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latin typeface="+mn-lt"/>
            </a:rPr>
            <a:t>Başvuru Rehberinin Hazırlanması ve YK Onayı</a:t>
          </a:r>
          <a:endParaRPr lang="tr-TR" sz="1800" kern="1200" dirty="0">
            <a:latin typeface="+mn-lt"/>
          </a:endParaRPr>
        </a:p>
      </dsp:txBody>
      <dsp:txXfrm rot="10800000">
        <a:off x="0" y="1024"/>
        <a:ext cx="7755108" cy="3872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69602B-2301-47DD-9923-689ACDA43DD2}">
      <dsp:nvSpPr>
        <dsp:cNvPr id="0" name=""/>
        <dsp:cNvSpPr/>
      </dsp:nvSpPr>
      <dsp:spPr>
        <a:xfrm>
          <a:off x="0" y="16973"/>
          <a:ext cx="8785545" cy="517140"/>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b="1" kern="1200" smtClean="0"/>
            <a:t>Genel Amaç</a:t>
          </a:r>
          <a:r>
            <a:rPr lang="tr-TR" sz="1300" kern="1200" smtClean="0">
              <a:sym typeface="Wingdings" panose="05000000000000000000" pitchFamily="2" charset="2"/>
            </a:rPr>
            <a:t></a:t>
          </a:r>
          <a:r>
            <a:rPr lang="tr-TR" sz="1300" kern="1200" smtClean="0"/>
            <a:t>Başta geleceğin meslekleri ve dijital teknolojiler alanı olmak üzere kadınların ve gençlerin mesleki gelişiminin sağlanması, girişimcilik ve sosyal girişimciliğin geliştirilmesi</a:t>
          </a:r>
          <a:endParaRPr lang="tr-TR" sz="1300" kern="1200"/>
        </a:p>
      </dsp:txBody>
      <dsp:txXfrm>
        <a:off x="25245" y="42218"/>
        <a:ext cx="8735055" cy="466650"/>
      </dsp:txXfrm>
    </dsp:sp>
    <dsp:sp modelId="{20E927AA-C693-4981-857E-4DB542986087}">
      <dsp:nvSpPr>
        <dsp:cNvPr id="0" name=""/>
        <dsp:cNvSpPr/>
      </dsp:nvSpPr>
      <dsp:spPr>
        <a:xfrm>
          <a:off x="0" y="571553"/>
          <a:ext cx="8785545" cy="517140"/>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b="1" kern="1200" smtClean="0"/>
            <a:t>Özel Amaç 1:</a:t>
          </a:r>
          <a:r>
            <a:rPr lang="tr-TR" sz="1300" kern="1200" smtClean="0"/>
            <a:t> </a:t>
          </a:r>
          <a:r>
            <a:rPr lang="tr-TR" sz="1300" i="1" kern="1200" smtClean="0"/>
            <a:t>Nitelikli Mesleklerde Kadın ve Genç İstihdamının Sağlanması</a:t>
          </a:r>
          <a:endParaRPr lang="tr-TR" sz="1300" kern="1200"/>
        </a:p>
      </dsp:txBody>
      <dsp:txXfrm>
        <a:off x="25245" y="596798"/>
        <a:ext cx="8735055" cy="466650"/>
      </dsp:txXfrm>
    </dsp:sp>
    <dsp:sp modelId="{EAAF6163-2421-4470-A2CB-06D5B89DFE95}">
      <dsp:nvSpPr>
        <dsp:cNvPr id="0" name=""/>
        <dsp:cNvSpPr/>
      </dsp:nvSpPr>
      <dsp:spPr>
        <a:xfrm>
          <a:off x="0" y="1126133"/>
          <a:ext cx="8785545" cy="517140"/>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b="1" kern="1200" smtClean="0"/>
            <a:t>Özel Amaç 2:</a:t>
          </a:r>
          <a:r>
            <a:rPr lang="tr-TR" sz="1300" kern="1200" smtClean="0"/>
            <a:t> </a:t>
          </a:r>
          <a:r>
            <a:rPr lang="tr-TR" sz="1300" i="1" kern="1200" smtClean="0"/>
            <a:t>Dijital Teknolojiler Alanında Eğitim ve Kapasite Geliştirme Faaliyetlerinin Sürdürülebilir Hale Getirilmesi</a:t>
          </a:r>
          <a:endParaRPr lang="tr-TR" sz="1300" kern="1200"/>
        </a:p>
      </dsp:txBody>
      <dsp:txXfrm>
        <a:off x="25245" y="1151378"/>
        <a:ext cx="8735055" cy="466650"/>
      </dsp:txXfrm>
    </dsp:sp>
    <dsp:sp modelId="{3FB6224D-5F5C-4927-A2CB-3B1FD7FE2D6A}">
      <dsp:nvSpPr>
        <dsp:cNvPr id="0" name=""/>
        <dsp:cNvSpPr/>
      </dsp:nvSpPr>
      <dsp:spPr>
        <a:xfrm>
          <a:off x="0" y="1680713"/>
          <a:ext cx="8785545" cy="517140"/>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b="1" kern="1200" smtClean="0"/>
            <a:t>Özel Amaç 3:</a:t>
          </a:r>
          <a:r>
            <a:rPr lang="tr-TR" sz="1300" kern="1200" smtClean="0"/>
            <a:t> </a:t>
          </a:r>
          <a:r>
            <a:rPr lang="tr-TR" sz="1300" i="1" kern="1200" smtClean="0"/>
            <a:t>Dijital Teknolojiler Alanında Bölgesel, Ulusal ve Uluslararası İşbirliklerinin Geliştirilmesi ve Özel Sektör Yatırımlarının Bölgeye Çekilmesi</a:t>
          </a:r>
          <a:endParaRPr lang="tr-TR" sz="1300" kern="1200"/>
        </a:p>
      </dsp:txBody>
      <dsp:txXfrm>
        <a:off x="25245" y="1705958"/>
        <a:ext cx="8735055" cy="466650"/>
      </dsp:txXfrm>
    </dsp:sp>
    <dsp:sp modelId="{ABEEE934-AE05-4B57-9BDC-FF8971000809}">
      <dsp:nvSpPr>
        <dsp:cNvPr id="0" name=""/>
        <dsp:cNvSpPr/>
      </dsp:nvSpPr>
      <dsp:spPr>
        <a:xfrm>
          <a:off x="0" y="2235293"/>
          <a:ext cx="8785545" cy="517140"/>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b="1" kern="1200" smtClean="0"/>
            <a:t>Özel Amaç 4:</a:t>
          </a:r>
          <a:r>
            <a:rPr lang="tr-TR" sz="1300" kern="1200" smtClean="0"/>
            <a:t> </a:t>
          </a:r>
          <a:r>
            <a:rPr lang="tr-TR" sz="1300" i="1" kern="1200" smtClean="0"/>
            <a:t>Teknoloji Odaklı Girişimciliğin Geliştirilmesi</a:t>
          </a:r>
          <a:endParaRPr lang="tr-TR" sz="1300" kern="1200"/>
        </a:p>
      </dsp:txBody>
      <dsp:txXfrm>
        <a:off x="25245" y="2260538"/>
        <a:ext cx="8735055" cy="466650"/>
      </dsp:txXfrm>
    </dsp:sp>
    <dsp:sp modelId="{D870E383-E902-41F9-83B7-D2FA0B11F118}">
      <dsp:nvSpPr>
        <dsp:cNvPr id="0" name=""/>
        <dsp:cNvSpPr/>
      </dsp:nvSpPr>
      <dsp:spPr>
        <a:xfrm>
          <a:off x="0" y="2789873"/>
          <a:ext cx="8785545" cy="517140"/>
        </a:xfrm>
        <a:prstGeom prst="round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tr-TR" sz="1300" b="1" kern="1200" smtClean="0"/>
            <a:t>Özel Amaç 5:</a:t>
          </a:r>
          <a:r>
            <a:rPr lang="tr-TR" sz="1300" kern="1200" smtClean="0"/>
            <a:t> </a:t>
          </a:r>
          <a:r>
            <a:rPr lang="tr-TR" sz="1300" i="1" kern="1200" smtClean="0"/>
            <a:t>Girişimcilik/Sosyal Girişimcilik Ekosisteminin Geliştirilmesi</a:t>
          </a:r>
          <a:endParaRPr lang="tr-TR" sz="1300" kern="1200"/>
        </a:p>
      </dsp:txBody>
      <dsp:txXfrm>
        <a:off x="25245" y="2815118"/>
        <a:ext cx="8735055" cy="4666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B2EB66-CDF6-41D2-A47D-8D5B257686D6}">
      <dsp:nvSpPr>
        <dsp:cNvPr id="0" name=""/>
        <dsp:cNvSpPr/>
      </dsp:nvSpPr>
      <dsp:spPr>
        <a:xfrm>
          <a:off x="1139" y="1253265"/>
          <a:ext cx="2429320" cy="15259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rtl="0">
            <a:lnSpc>
              <a:spcPct val="90000"/>
            </a:lnSpc>
            <a:spcBef>
              <a:spcPct val="0"/>
            </a:spcBef>
            <a:spcAft>
              <a:spcPct val="35000"/>
            </a:spcAft>
          </a:pPr>
          <a:r>
            <a:rPr lang="tr-TR" sz="1200" b="1" kern="1200" dirty="0" smtClean="0"/>
            <a:t>Programının Genel Amacı: </a:t>
          </a:r>
          <a:r>
            <a:rPr lang="tr-TR" sz="1200" kern="1200" dirty="0" smtClean="0"/>
            <a:t>TR81 Batı Karadeniz Bölgesinde kadınların ve gençlerin istihdam ve girişimciliklerini geliştirmek üzere bilgi ve beceri düzeylerinin artırılması ile sosyal ve ekonomik yaşama entegrasyonlarının sağlanmasıdır.</a:t>
          </a:r>
        </a:p>
      </dsp:txBody>
      <dsp:txXfrm>
        <a:off x="45832" y="1297958"/>
        <a:ext cx="2339934" cy="1436531"/>
      </dsp:txXfrm>
    </dsp:sp>
    <dsp:sp modelId="{F24D4561-17B1-4078-B4AD-F9F1CAC9AB5D}">
      <dsp:nvSpPr>
        <dsp:cNvPr id="0" name=""/>
        <dsp:cNvSpPr/>
      </dsp:nvSpPr>
      <dsp:spPr>
        <a:xfrm>
          <a:off x="2673391" y="1714988"/>
          <a:ext cx="515015" cy="60247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tr-TR" sz="2500" kern="1200"/>
        </a:p>
      </dsp:txBody>
      <dsp:txXfrm>
        <a:off x="2673391" y="1835482"/>
        <a:ext cx="360511" cy="361483"/>
      </dsp:txXfrm>
    </dsp:sp>
    <dsp:sp modelId="{D3093DA5-8C05-464D-8AFF-E8F8FFFDAD39}">
      <dsp:nvSpPr>
        <dsp:cNvPr id="0" name=""/>
        <dsp:cNvSpPr/>
      </dsp:nvSpPr>
      <dsp:spPr>
        <a:xfrm>
          <a:off x="3402188" y="1253265"/>
          <a:ext cx="2429320" cy="1525917"/>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rtl="0">
            <a:lnSpc>
              <a:spcPct val="90000"/>
            </a:lnSpc>
            <a:spcBef>
              <a:spcPct val="0"/>
            </a:spcBef>
            <a:spcAft>
              <a:spcPct val="35000"/>
            </a:spcAft>
          </a:pPr>
          <a:r>
            <a:rPr lang="tr-TR" sz="1200" b="1" kern="1200" dirty="0" smtClean="0"/>
            <a:t>Programın Özel Amacı: </a:t>
          </a:r>
          <a:r>
            <a:rPr lang="tr-TR" sz="1200" kern="1200" dirty="0" smtClean="0"/>
            <a:t>TR81 Batı Karadeniz Bölgesinde zayıf olan girişimcilik kültürünü kadın ve gençler özelinde yaygınlaştırmak ve mevcut işgücü açığını karşılamak üzere kadın veya gençlerin mesleki beceri ve kapasitelerini geliştirmektir.</a:t>
          </a:r>
        </a:p>
      </dsp:txBody>
      <dsp:txXfrm>
        <a:off x="3446881" y="1297958"/>
        <a:ext cx="2339934" cy="14365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1789F3-9D10-428C-8837-82FDF7EF2D9C}">
      <dsp:nvSpPr>
        <dsp:cNvPr id="0" name=""/>
        <dsp:cNvSpPr/>
      </dsp:nvSpPr>
      <dsp:spPr>
        <a:xfrm>
          <a:off x="3282169" y="0"/>
          <a:ext cx="2517557" cy="251755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tr-TR" sz="1300" b="1" kern="1200" smtClean="0"/>
            <a:t>Program öncelikleri arasında herhangi bir hiyerarşik sıralama bulunmamaktadır. Proje faaliyetleri belirtilen öncelik alanlarından en az birine atıfta bulunmalıdır. </a:t>
          </a:r>
          <a:endParaRPr lang="tr-TR" sz="1300" kern="1200"/>
        </a:p>
      </dsp:txBody>
      <dsp:txXfrm>
        <a:off x="3650857" y="368688"/>
        <a:ext cx="1780181" cy="17801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85CCD-3445-4F1A-9A9C-2D39DF3F8606}">
      <dsp:nvSpPr>
        <dsp:cNvPr id="0" name=""/>
        <dsp:cNvSpPr/>
      </dsp:nvSpPr>
      <dsp:spPr>
        <a:xfrm>
          <a:off x="319368" y="274159"/>
          <a:ext cx="1218055" cy="1218055"/>
        </a:xfrm>
        <a:prstGeom prst="ellipse">
          <a:avLst/>
        </a:prstGeom>
        <a:solidFill>
          <a:srgbClr val="7030A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4232BAA-B26F-4A8A-8CFE-248C25D17318}">
      <dsp:nvSpPr>
        <dsp:cNvPr id="0" name=""/>
        <dsp:cNvSpPr/>
      </dsp:nvSpPr>
      <dsp:spPr>
        <a:xfrm>
          <a:off x="928396" y="274159"/>
          <a:ext cx="6498771" cy="121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0640" rIns="0" bIns="40640" numCol="1" spcCol="1270" anchor="ctr" anchorCtr="0">
          <a:noAutofit/>
        </a:bodyPr>
        <a:lstStyle/>
        <a:p>
          <a:pPr lvl="0" algn="l" defTabSz="1422400">
            <a:lnSpc>
              <a:spcPct val="90000"/>
            </a:lnSpc>
            <a:spcBef>
              <a:spcPct val="0"/>
            </a:spcBef>
            <a:spcAft>
              <a:spcPct val="35000"/>
            </a:spcAft>
          </a:pPr>
          <a:r>
            <a:rPr lang="tr-TR" sz="3200" kern="1200" dirty="0" smtClean="0"/>
            <a:t>Başvuru Sahibi ve Ortakları</a:t>
          </a:r>
          <a:endParaRPr lang="tr-TR" sz="3200" kern="1200" dirty="0"/>
        </a:p>
      </dsp:txBody>
      <dsp:txXfrm>
        <a:off x="928396" y="274159"/>
        <a:ext cx="6498771" cy="1218055"/>
      </dsp:txXfrm>
    </dsp:sp>
    <dsp:sp modelId="{6DF922C1-870A-4BB2-8EC1-D54A3E873A61}">
      <dsp:nvSpPr>
        <dsp:cNvPr id="0" name=""/>
        <dsp:cNvSpPr/>
      </dsp:nvSpPr>
      <dsp:spPr>
        <a:xfrm>
          <a:off x="319368" y="1492214"/>
          <a:ext cx="1218055" cy="1218055"/>
        </a:xfrm>
        <a:prstGeom prst="ellipse">
          <a:avLst/>
        </a:prstGeom>
        <a:solidFill>
          <a:schemeClr val="accent1">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D1FFE03-6B90-410F-806B-BE26769F445D}">
      <dsp:nvSpPr>
        <dsp:cNvPr id="0" name=""/>
        <dsp:cNvSpPr/>
      </dsp:nvSpPr>
      <dsp:spPr>
        <a:xfrm>
          <a:off x="928396" y="1492214"/>
          <a:ext cx="6498771" cy="121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0640" rIns="0" bIns="40640" numCol="1" spcCol="1270" anchor="ctr" anchorCtr="0">
          <a:noAutofit/>
        </a:bodyPr>
        <a:lstStyle/>
        <a:p>
          <a:pPr lvl="0" algn="l" defTabSz="1422400">
            <a:lnSpc>
              <a:spcPct val="90000"/>
            </a:lnSpc>
            <a:spcBef>
              <a:spcPct val="0"/>
            </a:spcBef>
            <a:spcAft>
              <a:spcPct val="35000"/>
            </a:spcAft>
          </a:pPr>
          <a:r>
            <a:rPr lang="tr-TR" sz="3200" kern="1200" dirty="0" smtClean="0"/>
            <a:t>Faaliyetler</a:t>
          </a:r>
          <a:endParaRPr lang="tr-TR" sz="3200" kern="1200" dirty="0"/>
        </a:p>
      </dsp:txBody>
      <dsp:txXfrm>
        <a:off x="928396" y="1492214"/>
        <a:ext cx="6498771" cy="1218055"/>
      </dsp:txXfrm>
    </dsp:sp>
    <dsp:sp modelId="{0EAE7C2F-0342-4A55-B315-32088021D377}">
      <dsp:nvSpPr>
        <dsp:cNvPr id="0" name=""/>
        <dsp:cNvSpPr/>
      </dsp:nvSpPr>
      <dsp:spPr>
        <a:xfrm>
          <a:off x="319368" y="2710270"/>
          <a:ext cx="1218055" cy="1218055"/>
        </a:xfrm>
        <a:prstGeom prst="ellipse">
          <a:avLst/>
        </a:prstGeom>
        <a:solidFill>
          <a:srgbClr val="FFCCFF">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64441A7-A493-412A-AD16-22F69FD7F39B}">
      <dsp:nvSpPr>
        <dsp:cNvPr id="0" name=""/>
        <dsp:cNvSpPr/>
      </dsp:nvSpPr>
      <dsp:spPr>
        <a:xfrm>
          <a:off x="928396" y="2710270"/>
          <a:ext cx="6498771" cy="1218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0640" rIns="0" bIns="40640" numCol="1" spcCol="1270" anchor="ctr" anchorCtr="0">
          <a:noAutofit/>
        </a:bodyPr>
        <a:lstStyle/>
        <a:p>
          <a:pPr lvl="0" algn="l" defTabSz="1422400">
            <a:lnSpc>
              <a:spcPct val="90000"/>
            </a:lnSpc>
            <a:spcBef>
              <a:spcPct val="0"/>
            </a:spcBef>
            <a:spcAft>
              <a:spcPct val="35000"/>
            </a:spcAft>
          </a:pPr>
          <a:r>
            <a:rPr lang="tr-TR" sz="3200" kern="1200" dirty="0" smtClean="0"/>
            <a:t>Maliyetler</a:t>
          </a:r>
          <a:endParaRPr lang="tr-TR" sz="3200" kern="1200" dirty="0"/>
        </a:p>
      </dsp:txBody>
      <dsp:txXfrm>
        <a:off x="928396" y="2710270"/>
        <a:ext cx="6498771" cy="12180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377CA-9A00-4C90-9482-E91E993D61F9}">
      <dsp:nvSpPr>
        <dsp:cNvPr id="0" name=""/>
        <dsp:cNvSpPr/>
      </dsp:nvSpPr>
      <dsp:spPr>
        <a:xfrm>
          <a:off x="1983" y="191319"/>
          <a:ext cx="1573205" cy="94392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Kamu Kurum ve Kuruluşları (Kamu İktisadi Teşebbüsleri Dahil)</a:t>
          </a:r>
          <a:endParaRPr lang="tr-TR" sz="1200" kern="1200" dirty="0"/>
        </a:p>
      </dsp:txBody>
      <dsp:txXfrm>
        <a:off x="1983" y="191319"/>
        <a:ext cx="1573205" cy="943923"/>
      </dsp:txXfrm>
    </dsp:sp>
    <dsp:sp modelId="{4E4621BD-4B3B-4EBC-A59F-95EA8799FE52}">
      <dsp:nvSpPr>
        <dsp:cNvPr id="0" name=""/>
        <dsp:cNvSpPr/>
      </dsp:nvSpPr>
      <dsp:spPr>
        <a:xfrm>
          <a:off x="1732509" y="191319"/>
          <a:ext cx="1573205" cy="943923"/>
        </a:xfrm>
        <a:prstGeom prst="rect">
          <a:avLst/>
        </a:prstGeom>
        <a:solidFill>
          <a:srgbClr val="06728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Mahalli İdareler (Belediye, İl Özel İdaresi, KHGB)</a:t>
          </a:r>
        </a:p>
      </dsp:txBody>
      <dsp:txXfrm>
        <a:off x="1732509" y="191319"/>
        <a:ext cx="1573205" cy="943923"/>
      </dsp:txXfrm>
    </dsp:sp>
    <dsp:sp modelId="{7A172A9A-D409-4D5B-A4D3-7BFCD24E4CB8}">
      <dsp:nvSpPr>
        <dsp:cNvPr id="0" name=""/>
        <dsp:cNvSpPr/>
      </dsp:nvSpPr>
      <dsp:spPr>
        <a:xfrm>
          <a:off x="3463035" y="191319"/>
          <a:ext cx="1573205" cy="94392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Kamu Kurumu Niteliğindeki Meslek Kuruluşları</a:t>
          </a:r>
        </a:p>
      </dsp:txBody>
      <dsp:txXfrm>
        <a:off x="3463035" y="191319"/>
        <a:ext cx="1573205" cy="943923"/>
      </dsp:txXfrm>
    </dsp:sp>
    <dsp:sp modelId="{389E94B1-A17D-4DB0-928F-704F71C41DC9}">
      <dsp:nvSpPr>
        <dsp:cNvPr id="0" name=""/>
        <dsp:cNvSpPr/>
      </dsp:nvSpPr>
      <dsp:spPr>
        <a:xfrm>
          <a:off x="5193562" y="191319"/>
          <a:ext cx="1573205" cy="94392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Üniversiteler (Rektörlük, MYO, Araştırma Enstitüleri)</a:t>
          </a:r>
        </a:p>
      </dsp:txBody>
      <dsp:txXfrm>
        <a:off x="5193562" y="191319"/>
        <a:ext cx="1573205" cy="943923"/>
      </dsp:txXfrm>
    </dsp:sp>
    <dsp:sp modelId="{BE2BE394-4C53-43DA-ACD6-9F82EBC82312}">
      <dsp:nvSpPr>
        <dsp:cNvPr id="0" name=""/>
        <dsp:cNvSpPr/>
      </dsp:nvSpPr>
      <dsp:spPr>
        <a:xfrm>
          <a:off x="1983" y="1292563"/>
          <a:ext cx="1573205" cy="94392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Sanayi Bölgeleri </a:t>
          </a:r>
        </a:p>
        <a:p>
          <a:pPr lvl="0" algn="ctr" defTabSz="622300">
            <a:lnSpc>
              <a:spcPct val="90000"/>
            </a:lnSpc>
            <a:spcBef>
              <a:spcPct val="0"/>
            </a:spcBef>
            <a:spcAft>
              <a:spcPct val="35000"/>
            </a:spcAft>
          </a:pPr>
          <a:r>
            <a:rPr lang="tr-TR" sz="1400" kern="1200" dirty="0" smtClean="0"/>
            <a:t>(EB, SB, OSB, KSS)</a:t>
          </a:r>
        </a:p>
      </dsp:txBody>
      <dsp:txXfrm>
        <a:off x="1983" y="1292563"/>
        <a:ext cx="1573205" cy="943923"/>
      </dsp:txXfrm>
    </dsp:sp>
    <dsp:sp modelId="{3C915C7B-32A3-4FA7-9478-9CFB9D5802F7}">
      <dsp:nvSpPr>
        <dsp:cNvPr id="0" name=""/>
        <dsp:cNvSpPr/>
      </dsp:nvSpPr>
      <dsp:spPr>
        <a:xfrm>
          <a:off x="1732509" y="1292563"/>
          <a:ext cx="1573205" cy="94392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İş Geliştirme Merkezleri</a:t>
          </a:r>
        </a:p>
      </dsp:txBody>
      <dsp:txXfrm>
        <a:off x="1732509" y="1292563"/>
        <a:ext cx="1573205" cy="943923"/>
      </dsp:txXfrm>
    </dsp:sp>
    <dsp:sp modelId="{92F5B2D5-B2B4-418C-841C-8BBD622E808B}">
      <dsp:nvSpPr>
        <dsp:cNvPr id="0" name=""/>
        <dsp:cNvSpPr/>
      </dsp:nvSpPr>
      <dsp:spPr>
        <a:xfrm>
          <a:off x="3463035" y="1292563"/>
          <a:ext cx="1573205" cy="943923"/>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Birlikler</a:t>
          </a:r>
        </a:p>
      </dsp:txBody>
      <dsp:txXfrm>
        <a:off x="3463035" y="1292563"/>
        <a:ext cx="1573205" cy="943923"/>
      </dsp:txXfrm>
    </dsp:sp>
    <dsp:sp modelId="{16E1EF3F-26E4-4F14-A228-6111C819736D}">
      <dsp:nvSpPr>
        <dsp:cNvPr id="0" name=""/>
        <dsp:cNvSpPr/>
      </dsp:nvSpPr>
      <dsp:spPr>
        <a:xfrm>
          <a:off x="5193562" y="1292563"/>
          <a:ext cx="1573205" cy="94392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Kooperatifler</a:t>
          </a:r>
        </a:p>
      </dsp:txBody>
      <dsp:txXfrm>
        <a:off x="5193562" y="1292563"/>
        <a:ext cx="1573205" cy="943923"/>
      </dsp:txXfrm>
    </dsp:sp>
    <dsp:sp modelId="{9024F936-E976-4B7E-BA5D-84A7A4F20946}">
      <dsp:nvSpPr>
        <dsp:cNvPr id="0" name=""/>
        <dsp:cNvSpPr/>
      </dsp:nvSpPr>
      <dsp:spPr>
        <a:xfrm>
          <a:off x="867246" y="2393807"/>
          <a:ext cx="1573205" cy="94392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Sivil Toplum Kuruluşları (Dernekler, Vakıflar)</a:t>
          </a:r>
        </a:p>
      </dsp:txBody>
      <dsp:txXfrm>
        <a:off x="867246" y="2393807"/>
        <a:ext cx="1573205" cy="943923"/>
      </dsp:txXfrm>
    </dsp:sp>
    <dsp:sp modelId="{854219AF-BF9C-4E65-B9DD-C648D2031705}">
      <dsp:nvSpPr>
        <dsp:cNvPr id="0" name=""/>
        <dsp:cNvSpPr/>
      </dsp:nvSpPr>
      <dsp:spPr>
        <a:xfrm>
          <a:off x="2597772" y="2393807"/>
          <a:ext cx="1573205" cy="94392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Teknoparklar, Teknoloji Geliştirme Bölgeleri, Endüstri Bölgeleri</a:t>
          </a:r>
        </a:p>
      </dsp:txBody>
      <dsp:txXfrm>
        <a:off x="2597772" y="2393807"/>
        <a:ext cx="1573205" cy="943923"/>
      </dsp:txXfrm>
    </dsp:sp>
    <dsp:sp modelId="{85BD3607-D577-4F97-B401-3E1955BEF003}">
      <dsp:nvSpPr>
        <dsp:cNvPr id="0" name=""/>
        <dsp:cNvSpPr/>
      </dsp:nvSpPr>
      <dsp:spPr>
        <a:xfrm>
          <a:off x="4328298" y="2393807"/>
          <a:ext cx="1573205" cy="943923"/>
        </a:xfrm>
        <a:prstGeom prst="rect">
          <a:avLst/>
        </a:prstGeom>
        <a:solidFill>
          <a:srgbClr val="CC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Yeni istihdam taahhüdü sunan kar amacı güden işletmeler</a:t>
          </a:r>
        </a:p>
      </dsp:txBody>
      <dsp:txXfrm>
        <a:off x="4328298" y="2393807"/>
        <a:ext cx="1573205" cy="94392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5A4CC-6C47-404C-8D5C-6F41690F730B}">
      <dsp:nvSpPr>
        <dsp:cNvPr id="0" name=""/>
        <dsp:cNvSpPr/>
      </dsp:nvSpPr>
      <dsp:spPr>
        <a:xfrm>
          <a:off x="2202547" y="0"/>
          <a:ext cx="1461485" cy="1461708"/>
        </a:xfrm>
        <a:prstGeom prst="circularArrow">
          <a:avLst>
            <a:gd name="adj1" fmla="val 10980"/>
            <a:gd name="adj2" fmla="val 1142322"/>
            <a:gd name="adj3" fmla="val 4500000"/>
            <a:gd name="adj4" fmla="val 10800000"/>
            <a:gd name="adj5" fmla="val 125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7F1017-4197-41D4-9187-F425477E445D}">
      <dsp:nvSpPr>
        <dsp:cNvPr id="0" name=""/>
        <dsp:cNvSpPr/>
      </dsp:nvSpPr>
      <dsp:spPr>
        <a:xfrm>
          <a:off x="2525584" y="527720"/>
          <a:ext cx="812119" cy="405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TR81</a:t>
          </a:r>
          <a:endParaRPr lang="tr-TR" sz="1300" kern="1200" dirty="0"/>
        </a:p>
      </dsp:txBody>
      <dsp:txXfrm>
        <a:off x="2525584" y="527720"/>
        <a:ext cx="812119" cy="405962"/>
      </dsp:txXfrm>
    </dsp:sp>
    <dsp:sp modelId="{605394FD-FB82-408F-8AE7-7E9C00F577DA}">
      <dsp:nvSpPr>
        <dsp:cNvPr id="0" name=""/>
        <dsp:cNvSpPr/>
      </dsp:nvSpPr>
      <dsp:spPr>
        <a:xfrm>
          <a:off x="1796625" y="839859"/>
          <a:ext cx="1461485" cy="1461708"/>
        </a:xfrm>
        <a:prstGeom prst="leftCircularArrow">
          <a:avLst>
            <a:gd name="adj1" fmla="val 10980"/>
            <a:gd name="adj2" fmla="val 1142322"/>
            <a:gd name="adj3" fmla="val 6300000"/>
            <a:gd name="adj4" fmla="val 18900000"/>
            <a:gd name="adj5" fmla="val 125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A2638F-2266-470F-9159-2CD262119CC7}">
      <dsp:nvSpPr>
        <dsp:cNvPr id="0" name=""/>
        <dsp:cNvSpPr/>
      </dsp:nvSpPr>
      <dsp:spPr>
        <a:xfrm>
          <a:off x="2121308" y="1372438"/>
          <a:ext cx="812119" cy="405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Doğrudan Sorumlu</a:t>
          </a:r>
          <a:endParaRPr lang="tr-TR" sz="1300" kern="1200" dirty="0"/>
        </a:p>
      </dsp:txBody>
      <dsp:txXfrm>
        <a:off x="2121308" y="1372438"/>
        <a:ext cx="812119" cy="405962"/>
      </dsp:txXfrm>
    </dsp:sp>
    <dsp:sp modelId="{9822F3DE-3592-4222-BB9F-509FB6451D8B}">
      <dsp:nvSpPr>
        <dsp:cNvPr id="0" name=""/>
        <dsp:cNvSpPr/>
      </dsp:nvSpPr>
      <dsp:spPr>
        <a:xfrm>
          <a:off x="2306567" y="1780223"/>
          <a:ext cx="1255642" cy="1256145"/>
        </a:xfrm>
        <a:prstGeom prst="blockArc">
          <a:avLst>
            <a:gd name="adj1" fmla="val 13500000"/>
            <a:gd name="adj2" fmla="val 10800000"/>
            <a:gd name="adj3" fmla="val 1274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20202B-705F-42D6-B5F4-A91778D0DF25}">
      <dsp:nvSpPr>
        <dsp:cNvPr id="0" name=""/>
        <dsp:cNvSpPr/>
      </dsp:nvSpPr>
      <dsp:spPr>
        <a:xfrm>
          <a:off x="2527505" y="2218371"/>
          <a:ext cx="812119" cy="405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smtClean="0"/>
            <a:t>Tüzel Kişilik</a:t>
          </a:r>
          <a:endParaRPr lang="tr-TR" sz="1300" kern="1200" dirty="0"/>
        </a:p>
      </dsp:txBody>
      <dsp:txXfrm>
        <a:off x="2527505" y="2218371"/>
        <a:ext cx="812119" cy="4059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FA9FC4F4-41C1-42BD-A1D9-1DF18A880A2A}"/>
              </a:ext>
            </a:extLst>
          </p:cNvPr>
          <p:cNvSpPr>
            <a:spLocks noGrp="1"/>
          </p:cNvSpPr>
          <p:nvPr>
            <p:ph type="hdr" sz="quarter"/>
          </p:nvPr>
        </p:nvSpPr>
        <p:spPr>
          <a:xfrm>
            <a:off x="0" y="1"/>
            <a:ext cx="2971800" cy="498056"/>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3EA47EAA-5B97-4361-A739-5451407E494E}"/>
              </a:ext>
            </a:extLst>
          </p:cNvPr>
          <p:cNvSpPr>
            <a:spLocks noGrp="1"/>
          </p:cNvSpPr>
          <p:nvPr>
            <p:ph type="dt" sz="quarter" idx="1"/>
          </p:nvPr>
        </p:nvSpPr>
        <p:spPr>
          <a:xfrm>
            <a:off x="3884615" y="1"/>
            <a:ext cx="2971800" cy="498056"/>
          </a:xfrm>
          <a:prstGeom prst="rect">
            <a:avLst/>
          </a:prstGeom>
        </p:spPr>
        <p:txBody>
          <a:bodyPr vert="horz" lIns="91440" tIns="45720" rIns="91440" bIns="45720" rtlCol="0"/>
          <a:lstStyle>
            <a:lvl1pPr algn="r">
              <a:defRPr sz="1200"/>
            </a:lvl1pPr>
          </a:lstStyle>
          <a:p>
            <a:fld id="{336AA044-2936-42A5-B65D-CC7B13C3C527}" type="datetimeFigureOut">
              <a:rPr lang="tr-TR" smtClean="0"/>
              <a:t>3.04.2024</a:t>
            </a:fld>
            <a:endParaRPr lang="tr-TR"/>
          </a:p>
        </p:txBody>
      </p:sp>
      <p:sp>
        <p:nvSpPr>
          <p:cNvPr id="4" name="Alt Bilgi Yer Tutucusu 3">
            <a:extLst>
              <a:ext uri="{FF2B5EF4-FFF2-40B4-BE49-F238E27FC236}">
                <a16:creationId xmlns:a16="http://schemas.microsoft.com/office/drawing/2014/main" id="{A3C36434-C6E7-40FD-B030-86CC58947F31}"/>
              </a:ext>
            </a:extLst>
          </p:cNvPr>
          <p:cNvSpPr>
            <a:spLocks noGrp="1"/>
          </p:cNvSpPr>
          <p:nvPr>
            <p:ph type="ftr" sz="quarter" idx="2"/>
          </p:nvPr>
        </p:nvSpPr>
        <p:spPr>
          <a:xfrm>
            <a:off x="0" y="9428585"/>
            <a:ext cx="2971800"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88A8D0AE-2E13-434B-B139-D9DF56529887}"/>
              </a:ext>
            </a:extLst>
          </p:cNvPr>
          <p:cNvSpPr>
            <a:spLocks noGrp="1"/>
          </p:cNvSpPr>
          <p:nvPr>
            <p:ph type="sldNum" sz="quarter" idx="3"/>
          </p:nvPr>
        </p:nvSpPr>
        <p:spPr>
          <a:xfrm>
            <a:off x="3884615" y="9428585"/>
            <a:ext cx="2971800" cy="498055"/>
          </a:xfrm>
          <a:prstGeom prst="rect">
            <a:avLst/>
          </a:prstGeom>
        </p:spPr>
        <p:txBody>
          <a:bodyPr vert="horz" lIns="91440" tIns="45720" rIns="91440" bIns="45720" rtlCol="0" anchor="b"/>
          <a:lstStyle>
            <a:lvl1pPr algn="r">
              <a:defRPr sz="1200"/>
            </a:lvl1pPr>
          </a:lstStyle>
          <a:p>
            <a:fld id="{4B7F39D4-319A-47F7-AC3C-0294DCAF1386}" type="slidenum">
              <a:rPr lang="tr-TR" smtClean="0"/>
              <a:t>‹#›</a:t>
            </a:fld>
            <a:endParaRPr lang="tr-TR"/>
          </a:p>
        </p:txBody>
      </p:sp>
    </p:spTree>
    <p:extLst>
      <p:ext uri="{BB962C8B-B14F-4D97-AF65-F5344CB8AC3E}">
        <p14:creationId xmlns:p14="http://schemas.microsoft.com/office/powerpoint/2010/main" val="2222032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5" y="0"/>
            <a:ext cx="2971800" cy="496332"/>
          </a:xfrm>
          <a:prstGeom prst="rect">
            <a:avLst/>
          </a:prstGeom>
        </p:spPr>
        <p:txBody>
          <a:bodyPr vert="horz" lIns="91440" tIns="45720" rIns="91440" bIns="45720" rtlCol="0"/>
          <a:lstStyle>
            <a:lvl1pPr algn="r">
              <a:defRPr sz="1200"/>
            </a:lvl1pPr>
          </a:lstStyle>
          <a:p>
            <a:fld id="{08959607-FBCF-49B2-9C0C-9DCBF03EA79D}" type="datetimeFigureOut">
              <a:rPr lang="tr-TR" smtClean="0"/>
              <a:t>3.04.2024</a:t>
            </a:fld>
            <a:endParaRPr lang="tr-TR"/>
          </a:p>
        </p:txBody>
      </p:sp>
      <p:sp>
        <p:nvSpPr>
          <p:cNvPr id="4" name="Slayt Görüntüsü Yer Tutucusu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1" y="4715154"/>
            <a:ext cx="5486400" cy="4466987"/>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5" y="9428583"/>
            <a:ext cx="2971800" cy="496332"/>
          </a:xfrm>
          <a:prstGeom prst="rect">
            <a:avLst/>
          </a:prstGeom>
        </p:spPr>
        <p:txBody>
          <a:bodyPr vert="horz" lIns="91440" tIns="45720" rIns="91440" bIns="45720" rtlCol="0" anchor="b"/>
          <a:lstStyle>
            <a:lvl1pPr algn="r">
              <a:defRPr sz="1200"/>
            </a:lvl1pPr>
          </a:lstStyle>
          <a:p>
            <a:fld id="{C71AD482-35EF-438D-B902-9B232A885933}" type="slidenum">
              <a:rPr lang="tr-TR" smtClean="0"/>
              <a:t>‹#›</a:t>
            </a:fld>
            <a:endParaRPr lang="tr-TR"/>
          </a:p>
        </p:txBody>
      </p:sp>
    </p:spTree>
    <p:extLst>
      <p:ext uri="{BB962C8B-B14F-4D97-AF65-F5344CB8AC3E}">
        <p14:creationId xmlns:p14="http://schemas.microsoft.com/office/powerpoint/2010/main" val="1974820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20650" y="744538"/>
            <a:ext cx="66167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71AD482-35EF-438D-B902-9B232A885933}" type="slidenum">
              <a:rPr lang="tr-TR" smtClean="0"/>
              <a:t>2</a:t>
            </a:fld>
            <a:endParaRPr lang="tr-TR" dirty="0"/>
          </a:p>
        </p:txBody>
      </p:sp>
    </p:spTree>
    <p:extLst>
      <p:ext uri="{BB962C8B-B14F-4D97-AF65-F5344CB8AC3E}">
        <p14:creationId xmlns:p14="http://schemas.microsoft.com/office/powerpoint/2010/main" val="2299041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71AD482-35EF-438D-B902-9B232A885933}" type="slidenum">
              <a:rPr lang="tr-TR" smtClean="0"/>
              <a:t>4</a:t>
            </a:fld>
            <a:endParaRPr lang="tr-TR"/>
          </a:p>
        </p:txBody>
      </p:sp>
    </p:spTree>
    <p:extLst>
      <p:ext uri="{BB962C8B-B14F-4D97-AF65-F5344CB8AC3E}">
        <p14:creationId xmlns:p14="http://schemas.microsoft.com/office/powerpoint/2010/main" val="2223241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71AD482-35EF-438D-B902-9B232A885933}" type="slidenum">
              <a:rPr lang="tr-TR" smtClean="0"/>
              <a:t>6</a:t>
            </a:fld>
            <a:endParaRPr lang="tr-TR"/>
          </a:p>
        </p:txBody>
      </p:sp>
    </p:spTree>
    <p:extLst>
      <p:ext uri="{BB962C8B-B14F-4D97-AF65-F5344CB8AC3E}">
        <p14:creationId xmlns:p14="http://schemas.microsoft.com/office/powerpoint/2010/main" val="137945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71AD482-35EF-438D-B902-9B232A885933}" type="slidenum">
              <a:rPr lang="tr-TR" smtClean="0"/>
              <a:t>7</a:t>
            </a:fld>
            <a:endParaRPr lang="tr-TR"/>
          </a:p>
        </p:txBody>
      </p:sp>
    </p:spTree>
    <p:extLst>
      <p:ext uri="{BB962C8B-B14F-4D97-AF65-F5344CB8AC3E}">
        <p14:creationId xmlns:p14="http://schemas.microsoft.com/office/powerpoint/2010/main" val="659339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71AD482-35EF-438D-B902-9B232A885933}" type="slidenum">
              <a:rPr lang="tr-TR" smtClean="0"/>
              <a:t>26</a:t>
            </a:fld>
            <a:endParaRPr lang="tr-TR"/>
          </a:p>
        </p:txBody>
      </p:sp>
    </p:spTree>
    <p:extLst>
      <p:ext uri="{BB962C8B-B14F-4D97-AF65-F5344CB8AC3E}">
        <p14:creationId xmlns:p14="http://schemas.microsoft.com/office/powerpoint/2010/main" val="23562789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reserve="1" userDrawn="1">
  <p:cSld name="Kapak">
    <p:spTree>
      <p:nvGrpSpPr>
        <p:cNvPr id="1" name="Shape 9"/>
        <p:cNvGrpSpPr/>
        <p:nvPr/>
      </p:nvGrpSpPr>
      <p:grpSpPr>
        <a:xfrm>
          <a:off x="0" y="0"/>
          <a:ext cx="0" cy="0"/>
          <a:chOff x="0" y="0"/>
          <a:chExt cx="0" cy="0"/>
        </a:xfrm>
      </p:grpSpPr>
      <p:grpSp>
        <p:nvGrpSpPr>
          <p:cNvPr id="19" name="Grup 18"/>
          <p:cNvGrpSpPr/>
          <p:nvPr userDrawn="1"/>
        </p:nvGrpSpPr>
        <p:grpSpPr>
          <a:xfrm rot="16200000" flipH="1">
            <a:off x="3415881" y="-564082"/>
            <a:ext cx="2301825" cy="9154420"/>
            <a:chOff x="7540454" y="-114"/>
            <a:chExt cx="1605436" cy="5158482"/>
          </a:xfrm>
        </p:grpSpPr>
        <p:sp>
          <p:nvSpPr>
            <p:cNvPr id="20" name="Google Shape;35;p5"/>
            <p:cNvSpPr/>
            <p:nvPr userDrawn="1"/>
          </p:nvSpPr>
          <p:spPr>
            <a:xfrm rot="16200000" flipH="1">
              <a:off x="5823403" y="1835882"/>
              <a:ext cx="5158481" cy="1486492"/>
            </a:xfrm>
            <a:custGeom>
              <a:avLst/>
              <a:gdLst>
                <a:gd name="connsiteX0" fmla="*/ 1508782 w 3864610"/>
                <a:gd name="connsiteY0" fmla="*/ 1085958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508782 w 3864610"/>
                <a:gd name="connsiteY5" fmla="*/ 1085958 h 1570355"/>
                <a:gd name="connsiteX0" fmla="*/ 1447434 w 3864610"/>
                <a:gd name="connsiteY0" fmla="*/ 1023926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47434 w 3864610"/>
                <a:gd name="connsiteY5" fmla="*/ 1023926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64610" h="1501430" extrusionOk="0">
                  <a:moveTo>
                    <a:pt x="1406536" y="1003249"/>
                  </a:moveTo>
                  <a:cubicBezTo>
                    <a:pt x="847025" y="989464"/>
                    <a:pt x="421005" y="671485"/>
                    <a:pt x="0" y="539405"/>
                  </a:cubicBezTo>
                  <a:lnTo>
                    <a:pt x="0" y="1501430"/>
                  </a:lnTo>
                  <a:lnTo>
                    <a:pt x="3864610" y="1501430"/>
                  </a:lnTo>
                  <a:lnTo>
                    <a:pt x="3864610" y="0"/>
                  </a:lnTo>
                  <a:cubicBezTo>
                    <a:pt x="3112966" y="637872"/>
                    <a:pt x="2323508" y="1023926"/>
                    <a:pt x="1406536" y="1003249"/>
                  </a:cubicBezTo>
                  <a:close/>
                </a:path>
              </a:pathLst>
            </a:custGeom>
            <a:solidFill>
              <a:srgbClr val="FFCC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Lato Light"/>
                <a:ea typeface="Lato Light"/>
                <a:cs typeface="Lato Light"/>
                <a:sym typeface="Lato Light"/>
              </a:endParaRPr>
            </a:p>
          </p:txBody>
        </p:sp>
        <p:sp>
          <p:nvSpPr>
            <p:cNvPr id="21" name="Google Shape;36;p5"/>
            <p:cNvSpPr/>
            <p:nvPr userDrawn="1"/>
          </p:nvSpPr>
          <p:spPr>
            <a:xfrm rot="16200000" flipH="1">
              <a:off x="6006224" y="2017211"/>
              <a:ext cx="5153395" cy="1118745"/>
            </a:xfrm>
            <a:custGeom>
              <a:avLst/>
              <a:gdLst/>
              <a:ahLst/>
              <a:cxnLst/>
              <a:rect l="l" t="t" r="r" b="b"/>
              <a:pathLst>
                <a:path w="3860800" h="838200" extrusionOk="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solidFill>
              <a:schemeClr val="accent4">
                <a:lumMod val="60000"/>
                <a:lumOff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Lato Light"/>
                <a:ea typeface="Lato Light"/>
                <a:cs typeface="Lato Light"/>
                <a:sym typeface="Lato Light"/>
              </a:endParaRPr>
            </a:p>
          </p:txBody>
        </p:sp>
        <p:sp>
          <p:nvSpPr>
            <p:cNvPr id="22" name="Google Shape;37;p5"/>
            <p:cNvSpPr/>
            <p:nvPr userDrawn="1"/>
          </p:nvSpPr>
          <p:spPr>
            <a:xfrm rot="16200000" flipH="1">
              <a:off x="5764676" y="1775664"/>
              <a:ext cx="5153395" cy="1601840"/>
            </a:xfrm>
            <a:custGeom>
              <a:avLst/>
              <a:gdLst/>
              <a:ahLst/>
              <a:cxnLst/>
              <a:rect l="l" t="t" r="r" b="b"/>
              <a:pathLst>
                <a:path w="3860800" h="1200150" extrusionOk="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solidFill>
              <a:schemeClr val="accent4">
                <a:lumMod val="75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Lato Light"/>
                <a:ea typeface="Lato Light"/>
                <a:cs typeface="Lato Light"/>
                <a:sym typeface="Lato Light"/>
              </a:endParaRPr>
            </a:p>
          </p:txBody>
        </p:sp>
      </p:grpSp>
      <p:sp>
        <p:nvSpPr>
          <p:cNvPr id="4" name="Tarih ve İl"/>
          <p:cNvSpPr txBox="1"/>
          <p:nvPr userDrawn="1"/>
        </p:nvSpPr>
        <p:spPr>
          <a:xfrm>
            <a:off x="6300192" y="4356871"/>
            <a:ext cx="2520280" cy="412438"/>
          </a:xfrm>
          <a:prstGeom prst="rect">
            <a:avLst/>
          </a:prstGeom>
        </p:spPr>
        <p:txBody>
          <a:bodyPr spcFirstLastPara="1" vert="horz" wrap="none" lIns="0" tIns="0" rIns="0" bIns="0" rtlCol="0" anchor="ctr" anchorCtr="0">
            <a:noAutofit/>
          </a:bodyPr>
          <a:lstStyle/>
          <a:p>
            <a:pPr algn="ctr"/>
            <a:endParaRPr lang="tr-TR" sz="2400" b="1" dirty="0">
              <a:solidFill>
                <a:schemeClr val="bg1"/>
              </a:solidFill>
            </a:endParaRPr>
          </a:p>
        </p:txBody>
      </p:sp>
      <p:sp>
        <p:nvSpPr>
          <p:cNvPr id="17" name="HOŞ GELDİNİZ"/>
          <p:cNvSpPr txBox="1">
            <a:spLocks/>
          </p:cNvSpPr>
          <p:nvPr userDrawn="1"/>
        </p:nvSpPr>
        <p:spPr>
          <a:xfrm>
            <a:off x="431840" y="4155926"/>
            <a:ext cx="2700000" cy="720000"/>
          </a:xfrm>
          <a:prstGeom prst="rect">
            <a:avLst/>
          </a:prstGeom>
        </p:spPr>
        <p:txBody>
          <a:bodyPr vert="horz" lIns="72000" tIns="72000" rIns="72000" bIns="7200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3200" b="1" kern="1200">
                <a:solidFill>
                  <a:srgbClr val="37609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tr-TR" sz="3200" dirty="0">
                <a:solidFill>
                  <a:schemeClr val="bg1"/>
                </a:solidFill>
              </a:rPr>
              <a:t>HOŞ GELDİNİZ</a:t>
            </a:r>
          </a:p>
        </p:txBody>
      </p:sp>
      <p:sp>
        <p:nvSpPr>
          <p:cNvPr id="14" name="Google Shape;14;p2"/>
          <p:cNvSpPr txBox="1">
            <a:spLocks noGrp="1"/>
          </p:cNvSpPr>
          <p:nvPr>
            <p:ph type="ctrTitle"/>
          </p:nvPr>
        </p:nvSpPr>
        <p:spPr>
          <a:xfrm>
            <a:off x="323528" y="2373728"/>
            <a:ext cx="8496944" cy="630070"/>
          </a:xfrm>
          <a:prstGeom prst="rect">
            <a:avLst/>
          </a:prstGeom>
        </p:spPr>
        <p:txBody>
          <a:bodyPr spcFirstLastPara="1" wrap="square" lIns="0" tIns="0" rIns="0" bIns="0" anchor="t" anchorCtr="0">
            <a:noAutofit/>
          </a:bodyPr>
          <a:lstStyle>
            <a:lvl1pPr lvl="0" rtl="0">
              <a:spcBef>
                <a:spcPts val="0"/>
              </a:spcBef>
              <a:spcAft>
                <a:spcPts val="0"/>
              </a:spcAft>
              <a:buSzPts val="5400"/>
              <a:buNone/>
              <a:defRPr sz="4400" b="1" cap="all" baseline="0">
                <a:solidFill>
                  <a:srgbClr val="376092"/>
                </a:solidFill>
                <a:latin typeface="+mn-lt"/>
                <a:cs typeface="Arial" panose="020B0604020202020204" pitchFamily="34" charset="0"/>
              </a:defRPr>
            </a:lvl1pPr>
            <a:lvl2pPr lvl="1" rtl="0">
              <a:spcBef>
                <a:spcPts val="0"/>
              </a:spcBef>
              <a:spcAft>
                <a:spcPts val="0"/>
              </a:spcAft>
              <a:buSzPts val="5400"/>
              <a:buNone/>
              <a:defRPr sz="5400"/>
            </a:lvl2pPr>
            <a:lvl3pPr lvl="2" rtl="0">
              <a:spcBef>
                <a:spcPts val="0"/>
              </a:spcBef>
              <a:spcAft>
                <a:spcPts val="0"/>
              </a:spcAft>
              <a:buSzPts val="5400"/>
              <a:buNone/>
              <a:defRPr sz="5400"/>
            </a:lvl3pPr>
            <a:lvl4pPr lvl="3" rtl="0">
              <a:spcBef>
                <a:spcPts val="0"/>
              </a:spcBef>
              <a:spcAft>
                <a:spcPts val="0"/>
              </a:spcAft>
              <a:buSzPts val="5400"/>
              <a:buNone/>
              <a:defRPr sz="5400"/>
            </a:lvl4pPr>
            <a:lvl5pPr lvl="4" rtl="0">
              <a:spcBef>
                <a:spcPts val="0"/>
              </a:spcBef>
              <a:spcAft>
                <a:spcPts val="0"/>
              </a:spcAft>
              <a:buSzPts val="5400"/>
              <a:buNone/>
              <a:defRPr sz="5400"/>
            </a:lvl5pPr>
            <a:lvl6pPr lvl="5" rtl="0">
              <a:spcBef>
                <a:spcPts val="0"/>
              </a:spcBef>
              <a:spcAft>
                <a:spcPts val="0"/>
              </a:spcAft>
              <a:buSzPts val="5400"/>
              <a:buNone/>
              <a:defRPr sz="5400"/>
            </a:lvl6pPr>
            <a:lvl7pPr lvl="6" rtl="0">
              <a:spcBef>
                <a:spcPts val="0"/>
              </a:spcBef>
              <a:spcAft>
                <a:spcPts val="0"/>
              </a:spcAft>
              <a:buSzPts val="5400"/>
              <a:buNone/>
              <a:defRPr sz="5400"/>
            </a:lvl7pPr>
            <a:lvl8pPr lvl="7" rtl="0">
              <a:spcBef>
                <a:spcPts val="0"/>
              </a:spcBef>
              <a:spcAft>
                <a:spcPts val="0"/>
              </a:spcAft>
              <a:buSzPts val="5400"/>
              <a:buNone/>
              <a:defRPr sz="5400"/>
            </a:lvl8pPr>
            <a:lvl9pPr lvl="8" rtl="0">
              <a:spcBef>
                <a:spcPts val="0"/>
              </a:spcBef>
              <a:spcAft>
                <a:spcPts val="0"/>
              </a:spcAft>
              <a:buSzPts val="5400"/>
              <a:buNone/>
              <a:defRPr sz="5400"/>
            </a:lvl9pPr>
          </a:lstStyle>
          <a:p>
            <a:endParaRPr dirty="0"/>
          </a:p>
        </p:txBody>
      </p:sp>
      <p:pic>
        <p:nvPicPr>
          <p:cNvPr id="6" name="Resim 5">
            <a:extLst>
              <a:ext uri="{FF2B5EF4-FFF2-40B4-BE49-F238E27FC236}">
                <a16:creationId xmlns:a16="http://schemas.microsoft.com/office/drawing/2014/main" id="{D7A92305-C3F3-4995-926C-D4CA1C6C21C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20072" y="984358"/>
            <a:ext cx="2664296" cy="829071"/>
          </a:xfrm>
          <a:prstGeom prst="rect">
            <a:avLst/>
          </a:prstGeom>
        </p:spPr>
      </p:pic>
      <p:pic>
        <p:nvPicPr>
          <p:cNvPr id="12" name="Resim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9552" y="913960"/>
            <a:ext cx="3933777" cy="969866"/>
          </a:xfrm>
          <a:prstGeom prst="rect">
            <a:avLst/>
          </a:prstGeom>
        </p:spPr>
      </p:pic>
    </p:spTree>
    <p:extLst>
      <p:ext uri="{BB962C8B-B14F-4D97-AF65-F5344CB8AC3E}">
        <p14:creationId xmlns:p14="http://schemas.microsoft.com/office/powerpoint/2010/main" val="81450243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userDrawn="1">
  <p:cSld name="Icerik">
    <p:spTree>
      <p:nvGrpSpPr>
        <p:cNvPr id="1" name="Shape 33"/>
        <p:cNvGrpSpPr/>
        <p:nvPr/>
      </p:nvGrpSpPr>
      <p:grpSpPr>
        <a:xfrm>
          <a:off x="0" y="0"/>
          <a:ext cx="0" cy="0"/>
          <a:chOff x="0" y="0"/>
          <a:chExt cx="0" cy="0"/>
        </a:xfrm>
      </p:grpSpPr>
      <p:grpSp>
        <p:nvGrpSpPr>
          <p:cNvPr id="25" name="Grup 24"/>
          <p:cNvGrpSpPr/>
          <p:nvPr userDrawn="1"/>
        </p:nvGrpSpPr>
        <p:grpSpPr>
          <a:xfrm rot="16200000" flipH="1">
            <a:off x="4386793" y="406829"/>
            <a:ext cx="360000" cy="9154420"/>
            <a:chOff x="7538759" y="-114"/>
            <a:chExt cx="1607131" cy="5158482"/>
          </a:xfrm>
        </p:grpSpPr>
        <p:sp>
          <p:nvSpPr>
            <p:cNvPr id="26" name="Google Shape;35;p5"/>
            <p:cNvSpPr/>
            <p:nvPr userDrawn="1"/>
          </p:nvSpPr>
          <p:spPr>
            <a:xfrm rot="16200000" flipH="1">
              <a:off x="5823403" y="1835882"/>
              <a:ext cx="5158481" cy="1486492"/>
            </a:xfrm>
            <a:custGeom>
              <a:avLst/>
              <a:gdLst>
                <a:gd name="connsiteX0" fmla="*/ 1508782 w 3864610"/>
                <a:gd name="connsiteY0" fmla="*/ 1085958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508782 w 3864610"/>
                <a:gd name="connsiteY5" fmla="*/ 1085958 h 1570355"/>
                <a:gd name="connsiteX0" fmla="*/ 1447434 w 3864610"/>
                <a:gd name="connsiteY0" fmla="*/ 1023926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47434 w 3864610"/>
                <a:gd name="connsiteY5" fmla="*/ 1023926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64610" h="1501430" extrusionOk="0">
                  <a:moveTo>
                    <a:pt x="1406536" y="1003249"/>
                  </a:moveTo>
                  <a:cubicBezTo>
                    <a:pt x="847025" y="989464"/>
                    <a:pt x="421005" y="671485"/>
                    <a:pt x="0" y="539405"/>
                  </a:cubicBezTo>
                  <a:lnTo>
                    <a:pt x="0" y="1501430"/>
                  </a:lnTo>
                  <a:lnTo>
                    <a:pt x="3864610" y="1501430"/>
                  </a:lnTo>
                  <a:lnTo>
                    <a:pt x="3864610" y="0"/>
                  </a:lnTo>
                  <a:cubicBezTo>
                    <a:pt x="3112966" y="637872"/>
                    <a:pt x="2323508" y="1023926"/>
                    <a:pt x="1406536" y="1003249"/>
                  </a:cubicBezTo>
                  <a:close/>
                </a:path>
              </a:pathLst>
            </a:custGeom>
            <a:solidFill>
              <a:srgbClr val="FFCC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Lato Light"/>
                <a:ea typeface="Lato Light"/>
                <a:cs typeface="Lato Light"/>
                <a:sym typeface="Lato Light"/>
              </a:endParaRPr>
            </a:p>
          </p:txBody>
        </p:sp>
        <p:sp>
          <p:nvSpPr>
            <p:cNvPr id="27" name="Google Shape;36;p5"/>
            <p:cNvSpPr/>
            <p:nvPr userDrawn="1"/>
          </p:nvSpPr>
          <p:spPr>
            <a:xfrm rot="16200000" flipH="1">
              <a:off x="6006224" y="2017211"/>
              <a:ext cx="5153395" cy="1118745"/>
            </a:xfrm>
            <a:custGeom>
              <a:avLst/>
              <a:gdLst/>
              <a:ahLst/>
              <a:cxnLst/>
              <a:rect l="l" t="t" r="r" b="b"/>
              <a:pathLst>
                <a:path w="3860800" h="838200" extrusionOk="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solidFill>
              <a:schemeClr val="accent4">
                <a:lumMod val="60000"/>
                <a:lumOff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Lato Light"/>
                <a:ea typeface="Lato Light"/>
                <a:cs typeface="Lato Light"/>
                <a:sym typeface="Lato Light"/>
              </a:endParaRPr>
            </a:p>
          </p:txBody>
        </p:sp>
        <p:sp>
          <p:nvSpPr>
            <p:cNvPr id="28" name="Google Shape;37;p5"/>
            <p:cNvSpPr/>
            <p:nvPr userDrawn="1"/>
          </p:nvSpPr>
          <p:spPr>
            <a:xfrm rot="16200000" flipH="1">
              <a:off x="5762981" y="1776511"/>
              <a:ext cx="5153395" cy="1601840"/>
            </a:xfrm>
            <a:custGeom>
              <a:avLst/>
              <a:gdLst/>
              <a:ahLst/>
              <a:cxnLst/>
              <a:rect l="l" t="t" r="r" b="b"/>
              <a:pathLst>
                <a:path w="3860800" h="1200150" extrusionOk="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solidFill>
              <a:schemeClr val="accent4">
                <a:lumMod val="75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Lato Light"/>
                <a:ea typeface="Lato Light"/>
                <a:cs typeface="Lato Light"/>
                <a:sym typeface="Lato Light"/>
              </a:endParaRPr>
            </a:p>
          </p:txBody>
        </p:sp>
      </p:grp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32441" y="301161"/>
            <a:ext cx="430399" cy="326375"/>
          </a:xfrm>
          <a:prstGeom prst="rect">
            <a:avLst/>
          </a:prstGeom>
        </p:spPr>
      </p:pic>
      <p:sp>
        <p:nvSpPr>
          <p:cNvPr id="16" name="Metin kutusu 15"/>
          <p:cNvSpPr txBox="1"/>
          <p:nvPr userDrawn="1"/>
        </p:nvSpPr>
        <p:spPr>
          <a:xfrm>
            <a:off x="8654427" y="4932000"/>
            <a:ext cx="368691" cy="153888"/>
          </a:xfrm>
          <a:prstGeom prst="rect">
            <a:avLst/>
          </a:prstGeom>
        </p:spPr>
        <p:txBody>
          <a:bodyPr spcFirstLastPara="1" vert="horz" wrap="none" lIns="0" tIns="0" rIns="0" bIns="0" rtlCol="0" anchor="ctr" anchorCtr="0">
            <a:spAutoFit/>
          </a:bodyPr>
          <a:lstStyle/>
          <a:p>
            <a:pPr algn="ctr"/>
            <a:fld id="{EFE4DEB9-504C-4D14-B010-CA49D7EB09F1}" type="slidenum">
              <a:rPr lang="tr-TR" sz="1000" b="1" smtClean="0">
                <a:solidFill>
                  <a:schemeClr val="bg1"/>
                </a:solidFill>
              </a:rPr>
              <a:t>‹#›</a:t>
            </a:fld>
            <a:r>
              <a:rPr lang="tr-TR" sz="1000" b="1" dirty="0" smtClean="0">
                <a:solidFill>
                  <a:schemeClr val="bg1"/>
                </a:solidFill>
              </a:rPr>
              <a:t>/ 30</a:t>
            </a:r>
            <a:endParaRPr lang="tr-TR" sz="1000" b="1" dirty="0">
              <a:solidFill>
                <a:schemeClr val="bg1"/>
              </a:solidFill>
            </a:endParaRPr>
          </a:p>
        </p:txBody>
      </p:sp>
      <p:grpSp>
        <p:nvGrpSpPr>
          <p:cNvPr id="29" name="Grup 28"/>
          <p:cNvGrpSpPr/>
          <p:nvPr userDrawn="1"/>
        </p:nvGrpSpPr>
        <p:grpSpPr>
          <a:xfrm flipH="1" flipV="1">
            <a:off x="-12089" y="-114"/>
            <a:ext cx="360000" cy="5076000"/>
            <a:chOff x="7538759" y="-114"/>
            <a:chExt cx="1607131" cy="5158482"/>
          </a:xfrm>
          <a:solidFill>
            <a:schemeClr val="accent4">
              <a:lumMod val="75000"/>
            </a:schemeClr>
          </a:solidFill>
        </p:grpSpPr>
        <p:sp>
          <p:nvSpPr>
            <p:cNvPr id="31" name="Google Shape;36;p5"/>
            <p:cNvSpPr/>
            <p:nvPr userDrawn="1"/>
          </p:nvSpPr>
          <p:spPr>
            <a:xfrm rot="16200000" flipH="1">
              <a:off x="6006224" y="2017211"/>
              <a:ext cx="5153395" cy="1118745"/>
            </a:xfrm>
            <a:custGeom>
              <a:avLst/>
              <a:gdLst/>
              <a:ahLst/>
              <a:cxnLst/>
              <a:rect l="l" t="t" r="r" b="b"/>
              <a:pathLst>
                <a:path w="3860800" h="838200" extrusionOk="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Lato Light"/>
                <a:ea typeface="Lato Light"/>
                <a:cs typeface="Lato Light"/>
                <a:sym typeface="Lato Light"/>
              </a:endParaRPr>
            </a:p>
          </p:txBody>
        </p:sp>
        <p:sp>
          <p:nvSpPr>
            <p:cNvPr id="30" name="Google Shape;35;p5"/>
            <p:cNvSpPr/>
            <p:nvPr userDrawn="1"/>
          </p:nvSpPr>
          <p:spPr>
            <a:xfrm rot="16200000" flipH="1">
              <a:off x="5823403" y="1835882"/>
              <a:ext cx="5158481" cy="1486492"/>
            </a:xfrm>
            <a:custGeom>
              <a:avLst/>
              <a:gdLst>
                <a:gd name="connsiteX0" fmla="*/ 1508782 w 3864610"/>
                <a:gd name="connsiteY0" fmla="*/ 1085958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508782 w 3864610"/>
                <a:gd name="connsiteY5" fmla="*/ 1085958 h 1570355"/>
                <a:gd name="connsiteX0" fmla="*/ 1447434 w 3864610"/>
                <a:gd name="connsiteY0" fmla="*/ 1023926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47434 w 3864610"/>
                <a:gd name="connsiteY5" fmla="*/ 1023926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64610" h="1501430" extrusionOk="0">
                  <a:moveTo>
                    <a:pt x="1406536" y="1003249"/>
                  </a:moveTo>
                  <a:cubicBezTo>
                    <a:pt x="847025" y="989464"/>
                    <a:pt x="421005" y="671485"/>
                    <a:pt x="0" y="539405"/>
                  </a:cubicBezTo>
                  <a:lnTo>
                    <a:pt x="0" y="1501430"/>
                  </a:lnTo>
                  <a:lnTo>
                    <a:pt x="3864610" y="1501430"/>
                  </a:lnTo>
                  <a:lnTo>
                    <a:pt x="3864610" y="0"/>
                  </a:lnTo>
                  <a:cubicBezTo>
                    <a:pt x="3112966" y="637872"/>
                    <a:pt x="2323508" y="1023926"/>
                    <a:pt x="1406536" y="1003249"/>
                  </a:cubicBez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Lato Light"/>
                <a:ea typeface="Lato Light"/>
                <a:cs typeface="Lato Light"/>
                <a:sym typeface="Lato Light"/>
              </a:endParaRPr>
            </a:p>
          </p:txBody>
        </p:sp>
        <p:sp>
          <p:nvSpPr>
            <p:cNvPr id="32" name="Google Shape;37;p5"/>
            <p:cNvSpPr/>
            <p:nvPr userDrawn="1"/>
          </p:nvSpPr>
          <p:spPr>
            <a:xfrm rot="16200000" flipH="1">
              <a:off x="5762981" y="1776511"/>
              <a:ext cx="5153395" cy="1601840"/>
            </a:xfrm>
            <a:custGeom>
              <a:avLst/>
              <a:gdLst/>
              <a:ahLst/>
              <a:cxnLst/>
              <a:rect l="l" t="t" r="r" b="b"/>
              <a:pathLst>
                <a:path w="3860800" h="1200150" extrusionOk="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Lato Light"/>
                <a:ea typeface="Lato Light"/>
                <a:cs typeface="Lato Light"/>
                <a:sym typeface="Lato Light"/>
              </a:endParaRPr>
            </a:p>
          </p:txBody>
        </p:sp>
      </p:grpSp>
      <p:sp>
        <p:nvSpPr>
          <p:cNvPr id="24" name="Metin kutusu 23">
            <a:extLst>
              <a:ext uri="{FF2B5EF4-FFF2-40B4-BE49-F238E27FC236}">
                <a16:creationId xmlns:a16="http://schemas.microsoft.com/office/drawing/2014/main" id="{677849CD-D55A-439B-B6D8-A31CEEFBD1C4}"/>
              </a:ext>
            </a:extLst>
          </p:cNvPr>
          <p:cNvSpPr txBox="1"/>
          <p:nvPr userDrawn="1"/>
        </p:nvSpPr>
        <p:spPr>
          <a:xfrm>
            <a:off x="180001" y="4932000"/>
            <a:ext cx="1224137" cy="153888"/>
          </a:xfrm>
          <a:prstGeom prst="rect">
            <a:avLst/>
          </a:prstGeom>
          <a:noFill/>
        </p:spPr>
        <p:txBody>
          <a:bodyPr wrap="square" lIns="0" tIns="0" rIns="0" bIns="0" rtlCol="0">
            <a:spAutoFit/>
          </a:bodyPr>
          <a:lstStyle/>
          <a:p>
            <a:r>
              <a:rPr lang="tr-TR" sz="1000" dirty="0">
                <a:solidFill>
                  <a:schemeClr val="bg1"/>
                </a:solidFill>
              </a:rPr>
              <a:t>www.</a:t>
            </a:r>
            <a:r>
              <a:rPr lang="tr-TR" sz="1000" b="1" dirty="0">
                <a:solidFill>
                  <a:schemeClr val="bg1"/>
                </a:solidFill>
              </a:rPr>
              <a:t>bakka</a:t>
            </a:r>
            <a:r>
              <a:rPr lang="tr-TR" sz="1000" dirty="0">
                <a:solidFill>
                  <a:schemeClr val="bg1"/>
                </a:solidFill>
              </a:rPr>
              <a:t>.gov.tr</a:t>
            </a:r>
          </a:p>
        </p:txBody>
      </p:sp>
      <p:sp>
        <p:nvSpPr>
          <p:cNvPr id="38" name="Google Shape;38;p5"/>
          <p:cNvSpPr txBox="1">
            <a:spLocks noGrp="1"/>
          </p:cNvSpPr>
          <p:nvPr>
            <p:ph type="title"/>
          </p:nvPr>
        </p:nvSpPr>
        <p:spPr>
          <a:xfrm>
            <a:off x="755496" y="87502"/>
            <a:ext cx="7414266" cy="252000"/>
          </a:xfrm>
          <a:prstGeom prst="rect">
            <a:avLst/>
          </a:prstGeom>
        </p:spPr>
        <p:txBody>
          <a:bodyPr spcFirstLastPara="1" wrap="square" lIns="0" tIns="0" rIns="0" bIns="0" anchor="ctr" anchorCtr="0">
            <a:normAutofit/>
          </a:bodyPr>
          <a:lstStyle>
            <a:lvl1pPr lvl="0" algn="ctr" rtl="0">
              <a:spcBef>
                <a:spcPts val="0"/>
              </a:spcBef>
              <a:spcAft>
                <a:spcPts val="0"/>
              </a:spcAft>
              <a:buSzPts val="3000"/>
              <a:buNone/>
              <a:defRPr sz="1800" b="1" cap="all" baseline="0">
                <a:solidFill>
                  <a:srgbClr val="376092"/>
                </a:solidFill>
                <a:latin typeface="+mn-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lang="tr-TR" dirty="0"/>
          </a:p>
        </p:txBody>
      </p:sp>
      <p:sp>
        <p:nvSpPr>
          <p:cNvPr id="39" name="Google Shape;39;p5"/>
          <p:cNvSpPr txBox="1">
            <a:spLocks noGrp="1"/>
          </p:cNvSpPr>
          <p:nvPr>
            <p:ph type="body" idx="1"/>
          </p:nvPr>
        </p:nvSpPr>
        <p:spPr>
          <a:xfrm>
            <a:off x="251999" y="448385"/>
            <a:ext cx="8785545" cy="323165"/>
          </a:xfrm>
          <a:prstGeom prst="rect">
            <a:avLst/>
          </a:prstGeom>
        </p:spPr>
        <p:txBody>
          <a:bodyPr spcFirstLastPara="1" wrap="square" lIns="0" tIns="0" rIns="0" bIns="0" anchor="t" anchorCtr="0">
            <a:spAutoFit/>
          </a:bodyPr>
          <a:lstStyle>
            <a:lvl1pPr marL="0" lvl="0" indent="0" rtl="0">
              <a:spcBef>
                <a:spcPts val="600"/>
              </a:spcBef>
              <a:spcAft>
                <a:spcPts val="0"/>
              </a:spcAft>
              <a:buClr>
                <a:schemeClr val="accent6">
                  <a:lumMod val="75000"/>
                </a:schemeClr>
              </a:buClr>
              <a:buSzPts val="2400"/>
              <a:buFont typeface="Arial" panose="020B0604020202020204" pitchFamily="34" charset="0"/>
              <a:buNone/>
              <a:defRPr sz="1600">
                <a:solidFill>
                  <a:schemeClr val="tx1"/>
                </a:solidFill>
                <a:latin typeface="+mn-lt"/>
              </a:defRPr>
            </a:lvl1pPr>
            <a:lvl2pPr marL="914377" lvl="1" indent="-380990" rtl="0">
              <a:spcBef>
                <a:spcPts val="0"/>
              </a:spcBef>
              <a:spcAft>
                <a:spcPts val="0"/>
              </a:spcAft>
              <a:buSzPts val="2400"/>
              <a:buChar char="◦"/>
              <a:defRPr/>
            </a:lvl2pPr>
            <a:lvl3pPr marL="1371566" lvl="2" indent="-380990" rtl="0">
              <a:spcBef>
                <a:spcPts val="0"/>
              </a:spcBef>
              <a:spcAft>
                <a:spcPts val="0"/>
              </a:spcAft>
              <a:buSzPts val="2400"/>
              <a:buChar char="◦"/>
              <a:defRPr/>
            </a:lvl3pPr>
            <a:lvl4pPr marL="1828754" lvl="3" indent="-380990" rtl="0">
              <a:spcBef>
                <a:spcPts val="0"/>
              </a:spcBef>
              <a:spcAft>
                <a:spcPts val="0"/>
              </a:spcAft>
              <a:buSzPts val="2400"/>
              <a:buChar char="◦"/>
              <a:defRPr/>
            </a:lvl4pPr>
            <a:lvl5pPr marL="2285943" lvl="4" indent="-380990" rtl="0">
              <a:spcBef>
                <a:spcPts val="0"/>
              </a:spcBef>
              <a:spcAft>
                <a:spcPts val="0"/>
              </a:spcAft>
              <a:buSzPts val="2400"/>
              <a:buChar char="◦"/>
              <a:defRPr/>
            </a:lvl5pPr>
            <a:lvl6pPr marL="2743131" lvl="5" indent="-380990" rtl="0">
              <a:spcBef>
                <a:spcPts val="0"/>
              </a:spcBef>
              <a:spcAft>
                <a:spcPts val="0"/>
              </a:spcAft>
              <a:buSzPts val="2400"/>
              <a:buChar char="◦"/>
              <a:defRPr/>
            </a:lvl6pPr>
            <a:lvl7pPr marL="3200320" lvl="6" indent="-380990" rtl="0">
              <a:spcBef>
                <a:spcPts val="0"/>
              </a:spcBef>
              <a:spcAft>
                <a:spcPts val="0"/>
              </a:spcAft>
              <a:buSzPts val="2400"/>
              <a:buChar char="◦"/>
              <a:defRPr/>
            </a:lvl7pPr>
            <a:lvl8pPr marL="3657509" lvl="7" indent="-380990" rtl="0">
              <a:spcBef>
                <a:spcPts val="0"/>
              </a:spcBef>
              <a:spcAft>
                <a:spcPts val="0"/>
              </a:spcAft>
              <a:buSzPts val="2400"/>
              <a:buChar char="◦"/>
              <a:defRPr/>
            </a:lvl8pPr>
            <a:lvl9pPr marL="4114697" lvl="8" indent="-380990" rtl="0">
              <a:spcBef>
                <a:spcPts val="0"/>
              </a:spcBef>
              <a:spcAft>
                <a:spcPts val="0"/>
              </a:spcAft>
              <a:buSzPts val="2400"/>
              <a:buChar char="◦"/>
              <a:defRPr/>
            </a:lvl9pPr>
          </a:lstStyle>
          <a:p>
            <a:endParaRPr lang="tr-TR" dirty="0"/>
          </a:p>
        </p:txBody>
      </p:sp>
      <p:pic>
        <p:nvPicPr>
          <p:cNvPr id="23" name="Resim 22"/>
          <p:cNvPicPr>
            <a:picLocks noChangeAspect="1"/>
          </p:cNvPicPr>
          <p:nvPr userDrawn="1"/>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532441" y="83677"/>
            <a:ext cx="430399" cy="326375"/>
          </a:xfrm>
          <a:prstGeom prst="rect">
            <a:avLst/>
          </a:prstGeom>
        </p:spPr>
      </p:pic>
      <p:pic>
        <p:nvPicPr>
          <p:cNvPr id="33" name="Resim 32"/>
          <p:cNvPicPr>
            <a:picLocks noChangeAspect="1"/>
          </p:cNvPicPr>
          <p:nvPr userDrawn="1"/>
        </p:nvPicPr>
        <p:blipFill>
          <a:blip r:embed="rId3"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302589" y="51470"/>
            <a:ext cx="380979" cy="380979"/>
          </a:xfrm>
          <a:prstGeom prst="rect">
            <a:avLst/>
          </a:prstGeom>
        </p:spPr>
      </p:pic>
    </p:spTree>
    <p:extLst>
      <p:ext uri="{BB962C8B-B14F-4D97-AF65-F5344CB8AC3E}">
        <p14:creationId xmlns:p14="http://schemas.microsoft.com/office/powerpoint/2010/main" val="41908863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preserve="1" userDrawn="1">
  <p:cSld name="1_Title + 1 column">
    <p:spTree>
      <p:nvGrpSpPr>
        <p:cNvPr id="1" name="Shape 33"/>
        <p:cNvGrpSpPr/>
        <p:nvPr/>
      </p:nvGrpSpPr>
      <p:grpSpPr>
        <a:xfrm>
          <a:off x="0" y="0"/>
          <a:ext cx="0" cy="0"/>
          <a:chOff x="0" y="0"/>
          <a:chExt cx="0" cy="0"/>
        </a:xfrm>
      </p:grpSpPr>
      <p:grpSp>
        <p:nvGrpSpPr>
          <p:cNvPr id="13" name="Grup 12"/>
          <p:cNvGrpSpPr/>
          <p:nvPr userDrawn="1"/>
        </p:nvGrpSpPr>
        <p:grpSpPr>
          <a:xfrm>
            <a:off x="7538760" y="-114"/>
            <a:ext cx="1607131" cy="5158482"/>
            <a:chOff x="7538759" y="-114"/>
            <a:chExt cx="1607131" cy="5158482"/>
          </a:xfrm>
          <a:solidFill>
            <a:schemeClr val="accent4">
              <a:lumMod val="75000"/>
            </a:schemeClr>
          </a:solidFill>
        </p:grpSpPr>
        <p:sp>
          <p:nvSpPr>
            <p:cNvPr id="14" name="Google Shape;35;p5"/>
            <p:cNvSpPr/>
            <p:nvPr userDrawn="1"/>
          </p:nvSpPr>
          <p:spPr>
            <a:xfrm rot="16200000" flipH="1">
              <a:off x="5823403" y="1835882"/>
              <a:ext cx="5158481" cy="1486492"/>
            </a:xfrm>
            <a:custGeom>
              <a:avLst/>
              <a:gdLst>
                <a:gd name="connsiteX0" fmla="*/ 1508782 w 3864610"/>
                <a:gd name="connsiteY0" fmla="*/ 1085958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508782 w 3864610"/>
                <a:gd name="connsiteY5" fmla="*/ 1085958 h 1570355"/>
                <a:gd name="connsiteX0" fmla="*/ 1447434 w 3864610"/>
                <a:gd name="connsiteY0" fmla="*/ 1023926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47434 w 3864610"/>
                <a:gd name="connsiteY5" fmla="*/ 1023926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329852 w 3864610"/>
                <a:gd name="connsiteY0" fmla="*/ 1037711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329852 w 3864610"/>
                <a:gd name="connsiteY5" fmla="*/ 1037711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72174 h 1570355"/>
                <a:gd name="connsiteX1" fmla="*/ 0 w 3864610"/>
                <a:gd name="connsiteY1" fmla="*/ 608330 h 1570355"/>
                <a:gd name="connsiteX2" fmla="*/ 0 w 3864610"/>
                <a:gd name="connsiteY2" fmla="*/ 1570355 h 1570355"/>
                <a:gd name="connsiteX3" fmla="*/ 3864610 w 3864610"/>
                <a:gd name="connsiteY3" fmla="*/ 1570355 h 1570355"/>
                <a:gd name="connsiteX4" fmla="*/ 3864610 w 3864610"/>
                <a:gd name="connsiteY4" fmla="*/ 0 h 1570355"/>
                <a:gd name="connsiteX5" fmla="*/ 1406536 w 3864610"/>
                <a:gd name="connsiteY5" fmla="*/ 1072174 h 1570355"/>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 name="connsiteX0" fmla="*/ 1406536 w 3864610"/>
                <a:gd name="connsiteY0" fmla="*/ 1003249 h 1501430"/>
                <a:gd name="connsiteX1" fmla="*/ 0 w 3864610"/>
                <a:gd name="connsiteY1" fmla="*/ 539405 h 1501430"/>
                <a:gd name="connsiteX2" fmla="*/ 0 w 3864610"/>
                <a:gd name="connsiteY2" fmla="*/ 1501430 h 1501430"/>
                <a:gd name="connsiteX3" fmla="*/ 3864610 w 3864610"/>
                <a:gd name="connsiteY3" fmla="*/ 1501430 h 1501430"/>
                <a:gd name="connsiteX4" fmla="*/ 3864610 w 3864610"/>
                <a:gd name="connsiteY4" fmla="*/ 0 h 1501430"/>
                <a:gd name="connsiteX5" fmla="*/ 1406536 w 3864610"/>
                <a:gd name="connsiteY5" fmla="*/ 1003249 h 1501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64610" h="1501430" extrusionOk="0">
                  <a:moveTo>
                    <a:pt x="1406536" y="1003249"/>
                  </a:moveTo>
                  <a:cubicBezTo>
                    <a:pt x="847025" y="989464"/>
                    <a:pt x="421005" y="671485"/>
                    <a:pt x="0" y="539405"/>
                  </a:cubicBezTo>
                  <a:lnTo>
                    <a:pt x="0" y="1501430"/>
                  </a:lnTo>
                  <a:lnTo>
                    <a:pt x="3864610" y="1501430"/>
                  </a:lnTo>
                  <a:lnTo>
                    <a:pt x="3864610" y="0"/>
                  </a:lnTo>
                  <a:cubicBezTo>
                    <a:pt x="3112966" y="637872"/>
                    <a:pt x="2323508" y="1023926"/>
                    <a:pt x="1406536" y="1003249"/>
                  </a:cubicBez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Lato Light"/>
                <a:ea typeface="Lato Light"/>
                <a:cs typeface="Lato Light"/>
                <a:sym typeface="Lato Light"/>
              </a:endParaRPr>
            </a:p>
          </p:txBody>
        </p:sp>
        <p:sp>
          <p:nvSpPr>
            <p:cNvPr id="15" name="Google Shape;36;p5"/>
            <p:cNvSpPr/>
            <p:nvPr userDrawn="1"/>
          </p:nvSpPr>
          <p:spPr>
            <a:xfrm rot="16200000" flipH="1">
              <a:off x="6006224" y="2017211"/>
              <a:ext cx="5153395" cy="1118745"/>
            </a:xfrm>
            <a:custGeom>
              <a:avLst/>
              <a:gdLst/>
              <a:ahLst/>
              <a:cxnLst/>
              <a:rect l="l" t="t" r="r" b="b"/>
              <a:pathLst>
                <a:path w="3860800" h="838200" extrusionOk="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Lato Light"/>
                <a:ea typeface="Lato Light"/>
                <a:cs typeface="Lato Light"/>
                <a:sym typeface="Lato Light"/>
              </a:endParaRPr>
            </a:p>
          </p:txBody>
        </p:sp>
        <p:sp>
          <p:nvSpPr>
            <p:cNvPr id="16" name="Google Shape;37;p5"/>
            <p:cNvSpPr/>
            <p:nvPr userDrawn="1"/>
          </p:nvSpPr>
          <p:spPr>
            <a:xfrm rot="16200000" flipH="1">
              <a:off x="5762981" y="1776511"/>
              <a:ext cx="5153395" cy="1601840"/>
            </a:xfrm>
            <a:custGeom>
              <a:avLst/>
              <a:gdLst/>
              <a:ahLst/>
              <a:cxnLst/>
              <a:rect l="l" t="t" r="r" b="b"/>
              <a:pathLst>
                <a:path w="3860800" h="1200150" extrusionOk="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Lato Light"/>
                <a:ea typeface="Lato Light"/>
                <a:cs typeface="Lato Light"/>
                <a:sym typeface="Lato Light"/>
              </a:endParaRPr>
            </a:p>
          </p:txBody>
        </p:sp>
      </p:grpSp>
      <p:pic>
        <p:nvPicPr>
          <p:cNvPr id="20" name="Resim 19">
            <a:extLst>
              <a:ext uri="{FF2B5EF4-FFF2-40B4-BE49-F238E27FC236}">
                <a16:creationId xmlns:a16="http://schemas.microsoft.com/office/drawing/2014/main" id="{A23D7B6D-579A-4159-A073-6540F815894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3421" t="14607" r="11496" b="12358"/>
          <a:stretch/>
        </p:blipFill>
        <p:spPr>
          <a:xfrm>
            <a:off x="3707904" y="1563638"/>
            <a:ext cx="3600400" cy="1846359"/>
          </a:xfrm>
          <a:prstGeom prst="rect">
            <a:avLst/>
          </a:prstGeom>
        </p:spPr>
      </p:pic>
      <p:sp>
        <p:nvSpPr>
          <p:cNvPr id="21" name="Metin kutusu 20">
            <a:extLst>
              <a:ext uri="{FF2B5EF4-FFF2-40B4-BE49-F238E27FC236}">
                <a16:creationId xmlns:a16="http://schemas.microsoft.com/office/drawing/2014/main" id="{057F8AAC-E519-4168-A901-EAD4ACBB6F10}"/>
              </a:ext>
            </a:extLst>
          </p:cNvPr>
          <p:cNvSpPr txBox="1"/>
          <p:nvPr userDrawn="1"/>
        </p:nvSpPr>
        <p:spPr>
          <a:xfrm>
            <a:off x="1691682" y="2165321"/>
            <a:ext cx="2006255" cy="1200329"/>
          </a:xfrm>
          <a:prstGeom prst="rect">
            <a:avLst/>
          </a:prstGeom>
          <a:noFill/>
        </p:spPr>
        <p:txBody>
          <a:bodyPr wrap="none" rtlCol="0">
            <a:spAutoFit/>
          </a:bodyPr>
          <a:lstStyle/>
          <a:p>
            <a:pPr algn="r"/>
            <a:r>
              <a:rPr lang="tr-TR" sz="1800" dirty="0"/>
              <a:t>TABİATIYLA</a:t>
            </a:r>
          </a:p>
          <a:p>
            <a:pPr algn="r"/>
            <a:r>
              <a:rPr lang="tr-TR" sz="1800" dirty="0"/>
              <a:t>SANAYİSİYLE</a:t>
            </a:r>
          </a:p>
          <a:p>
            <a:pPr algn="r"/>
            <a:r>
              <a:rPr lang="tr-TR" sz="1800" dirty="0"/>
              <a:t>TEKNOLOJİSİYLE</a:t>
            </a:r>
          </a:p>
          <a:p>
            <a:pPr algn="r"/>
            <a:r>
              <a:rPr lang="tr-TR" sz="1800" dirty="0"/>
              <a:t>İNSAN KAYNAĞIYLA</a:t>
            </a:r>
          </a:p>
        </p:txBody>
      </p:sp>
      <p:pic>
        <p:nvPicPr>
          <p:cNvPr id="8" name="Resim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02938" y="216926"/>
            <a:ext cx="430399" cy="326375"/>
          </a:xfrm>
          <a:prstGeom prst="rect">
            <a:avLst/>
          </a:prstGeom>
        </p:spPr>
      </p:pic>
      <p:pic>
        <p:nvPicPr>
          <p:cNvPr id="9" name="Resim 8"/>
          <p:cNvPicPr>
            <a:picLocks noChangeAspect="1"/>
          </p:cNvPicPr>
          <p:nvPr userDrawn="1"/>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179512" y="195486"/>
            <a:ext cx="380979" cy="380979"/>
          </a:xfrm>
          <a:prstGeom prst="rect">
            <a:avLst/>
          </a:prstGeom>
        </p:spPr>
      </p:pic>
    </p:spTree>
    <p:extLst>
      <p:ext uri="{BB962C8B-B14F-4D97-AF65-F5344CB8AC3E}">
        <p14:creationId xmlns:p14="http://schemas.microsoft.com/office/powerpoint/2010/main" val="8387448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Başlık Slaydı">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lumMod val="7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300" y="3038125"/>
            <a:ext cx="5825202" cy="33855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80024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72000" y="180000"/>
            <a:ext cx="9000000" cy="252000"/>
          </a:xfrm>
          <a:prstGeom prst="rect">
            <a:avLst/>
          </a:prstGeom>
        </p:spPr>
        <p:txBody>
          <a:bodyPr vert="horz" lIns="36000" tIns="36000" rIns="36000" bIns="36000" rtlCol="0" anchor="ctr">
            <a:normAutofit/>
          </a:bodyPr>
          <a:lstStyle/>
          <a:p>
            <a:r>
              <a:rPr lang="tr-TR" dirty="0" smtClean="0"/>
              <a:t>ASIL BAŞLIK STİLİ İÇİN TIKLATIN</a:t>
            </a:r>
            <a:endParaRPr lang="tr-TR" dirty="0"/>
          </a:p>
        </p:txBody>
      </p:sp>
      <p:sp>
        <p:nvSpPr>
          <p:cNvPr id="3" name="Metin Yer Tutucusu 2"/>
          <p:cNvSpPr>
            <a:spLocks noGrp="1"/>
          </p:cNvSpPr>
          <p:nvPr>
            <p:ph type="body" idx="1"/>
          </p:nvPr>
        </p:nvSpPr>
        <p:spPr>
          <a:xfrm>
            <a:off x="72000" y="540000"/>
            <a:ext cx="9000000" cy="1520416"/>
          </a:xfrm>
          <a:prstGeom prst="rect">
            <a:avLst/>
          </a:prstGeom>
        </p:spPr>
        <p:txBody>
          <a:bodyPr vert="horz" wrap="square" lIns="91440" tIns="45720" rIns="91440" bIns="45720" rtlCol="0">
            <a:spAutoFit/>
          </a:bodyPr>
          <a:lstStyle/>
          <a:p>
            <a:pPr lvl="0"/>
            <a:r>
              <a:rPr lang="tr-TR" dirty="0" smtClean="0"/>
              <a:t>Asıl metin stillerini düzenlemek için tıklatın</a:t>
            </a:r>
            <a:endParaRPr lang="tr-TR" dirty="0"/>
          </a:p>
          <a:p>
            <a:pPr lvl="1"/>
            <a:r>
              <a:rPr lang="tr-TR" dirty="0"/>
              <a:t>İkinci düzey</a:t>
            </a:r>
          </a:p>
          <a:p>
            <a:pPr lvl="2"/>
            <a:r>
              <a:rPr lang="tr-TR" dirty="0"/>
              <a:t>Üçüncü düzey</a:t>
            </a:r>
          </a:p>
          <a:p>
            <a:pPr lvl="3"/>
            <a:r>
              <a:rPr lang="tr-TR" dirty="0"/>
              <a:t>Dördüncü düzey</a:t>
            </a:r>
          </a:p>
          <a:p>
            <a:pPr lvl="4"/>
            <a:r>
              <a:rPr lang="tr-TR" dirty="0"/>
              <a:t>Beşinci düzey</a:t>
            </a:r>
          </a:p>
        </p:txBody>
      </p:sp>
    </p:spTree>
    <p:extLst>
      <p:ext uri="{BB962C8B-B14F-4D97-AF65-F5344CB8AC3E}">
        <p14:creationId xmlns:p14="http://schemas.microsoft.com/office/powerpoint/2010/main" val="1656096659"/>
      </p:ext>
    </p:extLst>
  </p:cSld>
  <p:clrMap bg1="lt1" tx1="dk1" bg2="lt2" tx2="dk2" accent1="accent1" accent2="accent2" accent3="accent3" accent4="accent4" accent5="accent5" accent6="accent6" hlink="hlink" folHlink="folHlink"/>
  <p:sldLayoutIdLst>
    <p:sldLayoutId id="2147483660" r:id="rId1"/>
    <p:sldLayoutId id="2147483666" r:id="rId2"/>
    <p:sldLayoutId id="2147483668" r:id="rId3"/>
    <p:sldLayoutId id="2147483669" r:id="rId4"/>
  </p:sldLayoutIdLst>
  <p:timing>
    <p:tnLst>
      <p:par>
        <p:cTn id="1" dur="indefinite" restart="never" nodeType="tmRoot"/>
      </p:par>
    </p:tnLst>
  </p:timing>
  <p:hf hdr="0" ftr="0" dt="0"/>
  <p:txStyles>
    <p:titleStyle>
      <a:lvl1pPr algn="ctr" defTabSz="914377" rtl="0" eaLnBrk="1" latinLnBrk="0" hangingPunct="1">
        <a:spcBef>
          <a:spcPct val="0"/>
        </a:spcBef>
        <a:buNone/>
        <a:defRPr sz="1800" b="1" kern="1200">
          <a:solidFill>
            <a:srgbClr val="376092"/>
          </a:solidFill>
          <a:latin typeface="+mn-lt"/>
          <a:ea typeface="+mj-ea"/>
          <a:cs typeface="Arial" panose="020B0604020202020204" pitchFamily="34" charset="0"/>
        </a:defRPr>
      </a:lvl1pPr>
    </p:titleStyle>
    <p:bodyStyle>
      <a:lvl1pPr marL="342891" indent="-342891" algn="l" defTabSz="914377"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hyperlink" Target="https://kaysuygulama.sanayi.gov.tr/" TargetMode="External"/><Relationship Id="rId2" Type="http://schemas.openxmlformats.org/officeDocument/2006/relationships/hyperlink" Target="http://www.bakka.gov.tr'd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image" Target="../media/image8.emf"/><Relationship Id="rId7" Type="http://schemas.openxmlformats.org/officeDocument/2006/relationships/diagramLayout" Target="../diagrams/layout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Data" Target="../diagrams/data5.xml"/><Relationship Id="rId5" Type="http://schemas.openxmlformats.org/officeDocument/2006/relationships/image" Target="../media/image10.emf"/><Relationship Id="rId10" Type="http://schemas.microsoft.com/office/2007/relationships/diagramDrawing" Target="../diagrams/drawing5.xml"/><Relationship Id="rId4" Type="http://schemas.openxmlformats.org/officeDocument/2006/relationships/image" Target="../media/image9.emf"/><Relationship Id="rId9" Type="http://schemas.openxmlformats.org/officeDocument/2006/relationships/diagramColors" Target="../diagrams/colors5.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ctrTitle"/>
          </p:nvPr>
        </p:nvSpPr>
        <p:spPr/>
        <p:txBody>
          <a:bodyPr/>
          <a:lstStyle/>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9155504" cy="5143501"/>
          </a:xfrm>
          <a:prstGeom prst="rect">
            <a:avLst/>
          </a:prstGeom>
        </p:spPr>
      </p:pic>
    </p:spTree>
    <p:extLst>
      <p:ext uri="{BB962C8B-B14F-4D97-AF65-F5344CB8AC3E}">
        <p14:creationId xmlns:p14="http://schemas.microsoft.com/office/powerpoint/2010/main" val="1684001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chemeClr val="accent4">
                    <a:lumMod val="50000"/>
                  </a:schemeClr>
                </a:solidFill>
              </a:rPr>
              <a:t>UYGUNLUK KRİTERLERİ</a:t>
            </a:r>
            <a:endParaRPr lang="tr-TR" dirty="0"/>
          </a:p>
        </p:txBody>
      </p:sp>
      <p:sp>
        <p:nvSpPr>
          <p:cNvPr id="4" name="Oval 3"/>
          <p:cNvSpPr/>
          <p:nvPr/>
        </p:nvSpPr>
        <p:spPr>
          <a:xfrm>
            <a:off x="771778" y="591530"/>
            <a:ext cx="991910" cy="1044116"/>
          </a:xfrm>
          <a:prstGeom prst="ellipse">
            <a:avLst/>
          </a:prstGeom>
          <a:solidFill>
            <a:schemeClr val="accent1">
              <a:lumMod val="60000"/>
              <a:lumOff val="40000"/>
              <a:alpha val="50000"/>
            </a:schemeClr>
          </a:solidFill>
        </p:spPr>
        <p:style>
          <a:lnRef idx="2">
            <a:schemeClr val="lt1">
              <a:hueOff val="0"/>
              <a:satOff val="0"/>
              <a:lumOff val="0"/>
              <a:alphaOff val="0"/>
            </a:schemeClr>
          </a:lnRef>
          <a:fillRef idx="1">
            <a:scrgbClr r="0" g="0" b="0"/>
          </a:fillRef>
          <a:effectRef idx="0">
            <a:schemeClr val="accent5">
              <a:alpha val="50000"/>
              <a:hueOff val="-4966938"/>
              <a:satOff val="19906"/>
              <a:lumOff val="4314"/>
              <a:alphaOff val="0"/>
            </a:schemeClr>
          </a:effectRef>
          <a:fontRef idx="minor">
            <a:schemeClr val="tx1"/>
          </a:fontRef>
        </p:style>
      </p:sp>
      <p:sp>
        <p:nvSpPr>
          <p:cNvPr id="5" name="Dikdörtgen 4"/>
          <p:cNvSpPr/>
          <p:nvPr/>
        </p:nvSpPr>
        <p:spPr>
          <a:xfrm>
            <a:off x="1475656" y="920572"/>
            <a:ext cx="2386807" cy="369332"/>
          </a:xfrm>
          <a:prstGeom prst="rect">
            <a:avLst/>
          </a:prstGeom>
        </p:spPr>
        <p:txBody>
          <a:bodyPr wrap="none">
            <a:spAutoFit/>
          </a:bodyPr>
          <a:lstStyle/>
          <a:p>
            <a:pPr lvl="0"/>
            <a:r>
              <a:rPr lang="tr-TR" dirty="0" smtClean="0"/>
              <a:t>Faaliyetlerin Uygunluğu</a:t>
            </a:r>
            <a:endParaRPr lang="tr-TR" dirty="0"/>
          </a:p>
        </p:txBody>
      </p:sp>
      <p:grpSp>
        <p:nvGrpSpPr>
          <p:cNvPr id="25" name="Grup 24"/>
          <p:cNvGrpSpPr/>
          <p:nvPr/>
        </p:nvGrpSpPr>
        <p:grpSpPr>
          <a:xfrm>
            <a:off x="1835696" y="1779662"/>
            <a:ext cx="2088232" cy="288032"/>
            <a:chOff x="0" y="312140"/>
            <a:chExt cx="2910840" cy="571373"/>
          </a:xfrm>
          <a:solidFill>
            <a:schemeClr val="accent4">
              <a:lumMod val="60000"/>
              <a:lumOff val="40000"/>
            </a:schemeClr>
          </a:solidFill>
        </p:grpSpPr>
        <p:sp>
          <p:nvSpPr>
            <p:cNvPr id="26" name="Yuvarlatılmış Dikdörtgen 25"/>
            <p:cNvSpPr/>
            <p:nvPr/>
          </p:nvSpPr>
          <p:spPr>
            <a:xfrm>
              <a:off x="0" y="312140"/>
              <a:ext cx="2910840" cy="571373"/>
            </a:xfrm>
            <a:prstGeom prst="roundRect">
              <a:avLst/>
            </a:prstGeom>
            <a:grp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27" name="Yuvarlatılmış Dikdörtgen 4"/>
            <p:cNvSpPr txBox="1"/>
            <p:nvPr/>
          </p:nvSpPr>
          <p:spPr>
            <a:xfrm>
              <a:off x="27892" y="340031"/>
              <a:ext cx="2855056" cy="5155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tr-TR" kern="1200" dirty="0" smtClean="0">
                  <a:latin typeface="Calibri"/>
                  <a:ea typeface="+mn-ea"/>
                  <a:cs typeface="+mn-cs"/>
                </a:rPr>
                <a:t>Süre</a:t>
              </a:r>
              <a:endParaRPr lang="tr-TR" kern="1200" dirty="0">
                <a:latin typeface="Calibri"/>
                <a:ea typeface="+mn-ea"/>
                <a:cs typeface="+mn-cs"/>
              </a:endParaRPr>
            </a:p>
          </p:txBody>
        </p:sp>
      </p:grpSp>
      <p:grpSp>
        <p:nvGrpSpPr>
          <p:cNvPr id="28" name="Grup 27"/>
          <p:cNvGrpSpPr/>
          <p:nvPr/>
        </p:nvGrpSpPr>
        <p:grpSpPr>
          <a:xfrm>
            <a:off x="4067944" y="1779662"/>
            <a:ext cx="3672408" cy="347767"/>
            <a:chOff x="2910840" y="394075"/>
            <a:chExt cx="4366260" cy="407504"/>
          </a:xfrm>
          <a:solidFill>
            <a:schemeClr val="accent5">
              <a:lumMod val="20000"/>
              <a:lumOff val="80000"/>
            </a:schemeClr>
          </a:solidFill>
        </p:grpSpPr>
        <p:sp>
          <p:nvSpPr>
            <p:cNvPr id="29" name="Sağ Ok 28"/>
            <p:cNvSpPr/>
            <p:nvPr/>
          </p:nvSpPr>
          <p:spPr>
            <a:xfrm>
              <a:off x="2910840" y="394075"/>
              <a:ext cx="4366260" cy="407504"/>
            </a:xfrm>
            <a:prstGeom prst="rightArrow">
              <a:avLst>
                <a:gd name="adj1" fmla="val 75000"/>
                <a:gd name="adj2" fmla="val 50000"/>
              </a:avLst>
            </a:prstGeom>
            <a:grpFill/>
            <a:ln>
              <a:solidFill>
                <a:schemeClr val="accent5">
                  <a:lumMod val="20000"/>
                  <a:lumOff val="80000"/>
                </a:schemeClr>
              </a:solidFill>
            </a:ln>
          </p:spPr>
          <p:style>
            <a:lnRef idx="2">
              <a:schemeClr val="accent3">
                <a:tint val="40000"/>
                <a:alpha val="90000"/>
                <a:hueOff val="0"/>
                <a:satOff val="0"/>
                <a:lumOff val="0"/>
                <a:alphaOff val="0"/>
              </a:schemeClr>
            </a:lnRef>
            <a:fillRef idx="1">
              <a:schemeClr val="accent3">
                <a:tint val="40000"/>
                <a:alpha val="90000"/>
                <a:hueOff val="0"/>
                <a:satOff val="0"/>
                <a:lumOff val="0"/>
                <a:alphaOff val="0"/>
              </a:schemeClr>
            </a:fillRef>
            <a:effectRef idx="0">
              <a:schemeClr val="accent3">
                <a:tint val="40000"/>
                <a:alpha val="90000"/>
                <a:hueOff val="0"/>
                <a:satOff val="0"/>
                <a:lumOff val="0"/>
                <a:alphaOff val="0"/>
              </a:schemeClr>
            </a:effectRef>
            <a:fontRef idx="minor">
              <a:schemeClr val="dk1">
                <a:hueOff val="0"/>
                <a:satOff val="0"/>
                <a:lumOff val="0"/>
                <a:alphaOff val="0"/>
              </a:schemeClr>
            </a:fontRef>
          </p:style>
        </p:sp>
        <p:sp>
          <p:nvSpPr>
            <p:cNvPr id="30" name="Sağ Ok 4"/>
            <p:cNvSpPr txBox="1"/>
            <p:nvPr/>
          </p:nvSpPr>
          <p:spPr>
            <a:xfrm>
              <a:off x="2910840" y="525818"/>
              <a:ext cx="4213446" cy="224822"/>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430" tIns="11430" rIns="11430" bIns="11430" numCol="1" spcCol="1270" anchor="t" anchorCtr="0">
              <a:noAutofit/>
            </a:bodyPr>
            <a:lstStyle/>
            <a:p>
              <a:pPr marL="0" lvl="1" algn="ctr" defTabSz="800100">
                <a:lnSpc>
                  <a:spcPct val="90000"/>
                </a:lnSpc>
                <a:spcBef>
                  <a:spcPct val="0"/>
                </a:spcBef>
                <a:spcAft>
                  <a:spcPct val="15000"/>
                </a:spcAft>
              </a:pPr>
              <a:r>
                <a:rPr lang="tr-TR" sz="1100" kern="1200" dirty="0" smtClean="0">
                  <a:latin typeface="Calibri"/>
                  <a:ea typeface="+mn-ea"/>
                  <a:cs typeface="+mn-cs"/>
                </a:rPr>
                <a:t>En Fazla 6 Ay +1</a:t>
              </a:r>
              <a:endParaRPr lang="tr-TR" sz="1100" kern="1200" dirty="0">
                <a:latin typeface="Calibri"/>
                <a:ea typeface="+mn-ea"/>
                <a:cs typeface="+mn-cs"/>
              </a:endParaRPr>
            </a:p>
          </p:txBody>
        </p:sp>
      </p:grpSp>
      <p:grpSp>
        <p:nvGrpSpPr>
          <p:cNvPr id="31" name="Grup 30"/>
          <p:cNvGrpSpPr/>
          <p:nvPr/>
        </p:nvGrpSpPr>
        <p:grpSpPr>
          <a:xfrm>
            <a:off x="1824342" y="2155451"/>
            <a:ext cx="2088232" cy="288032"/>
            <a:chOff x="0" y="312140"/>
            <a:chExt cx="2910840" cy="571373"/>
          </a:xfrm>
          <a:solidFill>
            <a:schemeClr val="accent4">
              <a:lumMod val="60000"/>
              <a:lumOff val="40000"/>
            </a:schemeClr>
          </a:solidFill>
        </p:grpSpPr>
        <p:sp>
          <p:nvSpPr>
            <p:cNvPr id="32" name="Yuvarlatılmış Dikdörtgen 31"/>
            <p:cNvSpPr/>
            <p:nvPr/>
          </p:nvSpPr>
          <p:spPr>
            <a:xfrm>
              <a:off x="0" y="312140"/>
              <a:ext cx="2910840" cy="571373"/>
            </a:xfrm>
            <a:prstGeom prst="roundRect">
              <a:avLst/>
            </a:prstGeom>
            <a:grp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33" name="Yuvarlatılmış Dikdörtgen 4"/>
            <p:cNvSpPr txBox="1"/>
            <p:nvPr/>
          </p:nvSpPr>
          <p:spPr>
            <a:xfrm>
              <a:off x="27892" y="340031"/>
              <a:ext cx="2855057" cy="5155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tr-TR" kern="1200" dirty="0" smtClean="0">
                  <a:latin typeface="Calibri"/>
                  <a:ea typeface="+mn-ea"/>
                  <a:cs typeface="+mn-cs"/>
                </a:rPr>
                <a:t>Uygulama Yeri</a:t>
              </a:r>
              <a:endParaRPr lang="tr-TR" kern="1200" dirty="0">
                <a:latin typeface="Calibri"/>
                <a:ea typeface="+mn-ea"/>
                <a:cs typeface="+mn-cs"/>
              </a:endParaRPr>
            </a:p>
          </p:txBody>
        </p:sp>
      </p:grpSp>
      <p:grpSp>
        <p:nvGrpSpPr>
          <p:cNvPr id="37" name="Grup 36"/>
          <p:cNvGrpSpPr/>
          <p:nvPr/>
        </p:nvGrpSpPr>
        <p:grpSpPr>
          <a:xfrm>
            <a:off x="4062075" y="2155451"/>
            <a:ext cx="3672408" cy="347767"/>
            <a:chOff x="2910840" y="394075"/>
            <a:chExt cx="4366260" cy="407504"/>
          </a:xfrm>
          <a:solidFill>
            <a:schemeClr val="accent5">
              <a:lumMod val="20000"/>
              <a:lumOff val="80000"/>
            </a:schemeClr>
          </a:solidFill>
        </p:grpSpPr>
        <p:sp>
          <p:nvSpPr>
            <p:cNvPr id="38" name="Sağ Ok 37"/>
            <p:cNvSpPr/>
            <p:nvPr/>
          </p:nvSpPr>
          <p:spPr>
            <a:xfrm>
              <a:off x="2910840" y="394075"/>
              <a:ext cx="4366260" cy="407504"/>
            </a:xfrm>
            <a:prstGeom prst="rightArrow">
              <a:avLst>
                <a:gd name="adj1" fmla="val 75000"/>
                <a:gd name="adj2" fmla="val 50000"/>
              </a:avLst>
            </a:prstGeom>
            <a:grpFill/>
            <a:ln>
              <a:solidFill>
                <a:schemeClr val="accent5">
                  <a:lumMod val="20000"/>
                  <a:lumOff val="80000"/>
                </a:schemeClr>
              </a:solidFill>
            </a:ln>
          </p:spPr>
          <p:style>
            <a:lnRef idx="2">
              <a:schemeClr val="accent3">
                <a:tint val="40000"/>
                <a:alpha val="90000"/>
                <a:hueOff val="0"/>
                <a:satOff val="0"/>
                <a:lumOff val="0"/>
                <a:alphaOff val="0"/>
              </a:schemeClr>
            </a:lnRef>
            <a:fillRef idx="1">
              <a:schemeClr val="accent3">
                <a:tint val="40000"/>
                <a:alpha val="90000"/>
                <a:hueOff val="0"/>
                <a:satOff val="0"/>
                <a:lumOff val="0"/>
                <a:alphaOff val="0"/>
              </a:schemeClr>
            </a:fillRef>
            <a:effectRef idx="0">
              <a:schemeClr val="accent3">
                <a:tint val="40000"/>
                <a:alpha val="90000"/>
                <a:hueOff val="0"/>
                <a:satOff val="0"/>
                <a:lumOff val="0"/>
                <a:alphaOff val="0"/>
              </a:schemeClr>
            </a:effectRef>
            <a:fontRef idx="minor">
              <a:schemeClr val="dk1">
                <a:hueOff val="0"/>
                <a:satOff val="0"/>
                <a:lumOff val="0"/>
                <a:alphaOff val="0"/>
              </a:schemeClr>
            </a:fontRef>
          </p:style>
        </p:sp>
        <p:sp>
          <p:nvSpPr>
            <p:cNvPr id="39" name="Sağ Ok 4"/>
            <p:cNvSpPr txBox="1"/>
            <p:nvPr/>
          </p:nvSpPr>
          <p:spPr>
            <a:xfrm>
              <a:off x="2910840" y="525819"/>
              <a:ext cx="4213446" cy="224822"/>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430" tIns="11430" rIns="11430" bIns="11430" numCol="1" spcCol="1270" anchor="t" anchorCtr="0">
              <a:noAutofit/>
            </a:bodyPr>
            <a:lstStyle/>
            <a:p>
              <a:pPr marL="0" lvl="1" algn="ctr" defTabSz="800100">
                <a:lnSpc>
                  <a:spcPct val="90000"/>
                </a:lnSpc>
                <a:spcBef>
                  <a:spcPct val="0"/>
                </a:spcBef>
                <a:spcAft>
                  <a:spcPct val="15000"/>
                </a:spcAft>
              </a:pPr>
              <a:r>
                <a:rPr lang="tr-TR" sz="1100" kern="1200" dirty="0" smtClean="0">
                  <a:latin typeface="Calibri"/>
                  <a:ea typeface="+mn-ea"/>
                  <a:cs typeface="+mn-cs"/>
                </a:rPr>
                <a:t>Zonguldak-Karabük-Bartın</a:t>
              </a:r>
              <a:endParaRPr lang="tr-TR" sz="1100" kern="1200" dirty="0">
                <a:latin typeface="Calibri"/>
                <a:ea typeface="+mn-ea"/>
                <a:cs typeface="+mn-cs"/>
              </a:endParaRPr>
            </a:p>
          </p:txBody>
        </p:sp>
      </p:grpSp>
      <p:grpSp>
        <p:nvGrpSpPr>
          <p:cNvPr id="40" name="Grup 39"/>
          <p:cNvGrpSpPr/>
          <p:nvPr/>
        </p:nvGrpSpPr>
        <p:grpSpPr>
          <a:xfrm>
            <a:off x="1824342" y="2648764"/>
            <a:ext cx="5886678" cy="337182"/>
            <a:chOff x="0" y="2943"/>
            <a:chExt cx="7225408" cy="433485"/>
          </a:xfrm>
        </p:grpSpPr>
        <p:sp>
          <p:nvSpPr>
            <p:cNvPr id="41" name="Yuvarlatılmış Dikdörtgen 40"/>
            <p:cNvSpPr/>
            <p:nvPr/>
          </p:nvSpPr>
          <p:spPr>
            <a:xfrm>
              <a:off x="0" y="2943"/>
              <a:ext cx="7225408" cy="433485"/>
            </a:xfrm>
            <a:prstGeom prst="round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42" name="Yuvarlatılmış Dikdörtgen 4"/>
            <p:cNvSpPr txBox="1"/>
            <p:nvPr/>
          </p:nvSpPr>
          <p:spPr>
            <a:xfrm>
              <a:off x="21161" y="24104"/>
              <a:ext cx="7183086" cy="3911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latin typeface="+mn-lt"/>
                  <a:ea typeface="+mn-ea"/>
                  <a:cs typeface="Times New Roman" pitchFamily="18" charset="0"/>
                </a:rPr>
                <a:t>Eğitim verme</a:t>
              </a:r>
              <a:endParaRPr lang="tr-TR" sz="1800" kern="1200" dirty="0">
                <a:solidFill>
                  <a:schemeClr val="tx1"/>
                </a:solidFill>
                <a:latin typeface="+mn-lt"/>
                <a:ea typeface="+mn-ea"/>
                <a:cs typeface="Times New Roman" pitchFamily="18" charset="0"/>
              </a:endParaRPr>
            </a:p>
          </p:txBody>
        </p:sp>
      </p:grpSp>
      <p:grpSp>
        <p:nvGrpSpPr>
          <p:cNvPr id="46" name="Grup 45"/>
          <p:cNvGrpSpPr/>
          <p:nvPr/>
        </p:nvGrpSpPr>
        <p:grpSpPr>
          <a:xfrm>
            <a:off x="1818394" y="3050780"/>
            <a:ext cx="5886678" cy="337182"/>
            <a:chOff x="0" y="2943"/>
            <a:chExt cx="7225408" cy="433485"/>
          </a:xfrm>
        </p:grpSpPr>
        <p:sp>
          <p:nvSpPr>
            <p:cNvPr id="47" name="Yuvarlatılmış Dikdörtgen 46"/>
            <p:cNvSpPr/>
            <p:nvPr/>
          </p:nvSpPr>
          <p:spPr>
            <a:xfrm>
              <a:off x="0" y="2943"/>
              <a:ext cx="7225408" cy="433485"/>
            </a:xfrm>
            <a:prstGeom prst="round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48" name="Yuvarlatılmış Dikdörtgen 4"/>
            <p:cNvSpPr txBox="1"/>
            <p:nvPr/>
          </p:nvSpPr>
          <p:spPr>
            <a:xfrm>
              <a:off x="21161" y="24104"/>
              <a:ext cx="7183086" cy="3911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a:r>
                <a:rPr lang="tr-TR" dirty="0">
                  <a:solidFill>
                    <a:schemeClr val="tx1"/>
                  </a:solidFill>
                  <a:cs typeface="Times New Roman" pitchFamily="18" charset="0"/>
                </a:rPr>
                <a:t>Danışmanlık sağlama</a:t>
              </a:r>
            </a:p>
          </p:txBody>
        </p:sp>
      </p:grpSp>
      <p:grpSp>
        <p:nvGrpSpPr>
          <p:cNvPr id="49" name="Grup 48"/>
          <p:cNvGrpSpPr/>
          <p:nvPr/>
        </p:nvGrpSpPr>
        <p:grpSpPr>
          <a:xfrm>
            <a:off x="1824342" y="3481372"/>
            <a:ext cx="5886678" cy="337182"/>
            <a:chOff x="0" y="2943"/>
            <a:chExt cx="7225408" cy="433485"/>
          </a:xfrm>
        </p:grpSpPr>
        <p:sp>
          <p:nvSpPr>
            <p:cNvPr id="50" name="Yuvarlatılmış Dikdörtgen 49"/>
            <p:cNvSpPr/>
            <p:nvPr/>
          </p:nvSpPr>
          <p:spPr>
            <a:xfrm>
              <a:off x="0" y="2943"/>
              <a:ext cx="7225408" cy="433485"/>
            </a:xfrm>
            <a:prstGeom prst="round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51" name="Yuvarlatılmış Dikdörtgen 4"/>
            <p:cNvSpPr txBox="1"/>
            <p:nvPr/>
          </p:nvSpPr>
          <p:spPr>
            <a:xfrm>
              <a:off x="21161" y="24104"/>
              <a:ext cx="7183085" cy="3911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algn="ctr"/>
              <a:r>
                <a:rPr lang="tr-TR" dirty="0">
                  <a:solidFill>
                    <a:schemeClr val="tx1"/>
                  </a:solidFill>
                  <a:cs typeface="Times New Roman" pitchFamily="18" charset="0"/>
                </a:rPr>
                <a:t>Geçici uzman personel </a:t>
              </a:r>
              <a:r>
                <a:rPr lang="tr-TR" dirty="0" smtClean="0">
                  <a:solidFill>
                    <a:schemeClr val="tx1"/>
                  </a:solidFill>
                  <a:cs typeface="Times New Roman" pitchFamily="18" charset="0"/>
                </a:rPr>
                <a:t>görevlendirme</a:t>
              </a:r>
              <a:endParaRPr lang="tr-TR" dirty="0">
                <a:solidFill>
                  <a:schemeClr val="tx1"/>
                </a:solidFill>
                <a:cs typeface="Times New Roman" pitchFamily="18" charset="0"/>
              </a:endParaRPr>
            </a:p>
          </p:txBody>
        </p:sp>
      </p:grpSp>
    </p:spTree>
    <p:extLst>
      <p:ext uri="{BB962C8B-B14F-4D97-AF65-F5344CB8AC3E}">
        <p14:creationId xmlns:p14="http://schemas.microsoft.com/office/powerpoint/2010/main" val="1539121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chemeClr val="accent4">
                    <a:lumMod val="50000"/>
                  </a:schemeClr>
                </a:solidFill>
              </a:rPr>
              <a:t>UYGUNLUK KRİTERLERİ</a:t>
            </a:r>
            <a:endParaRPr lang="tr-TR" dirty="0"/>
          </a:p>
        </p:txBody>
      </p:sp>
      <p:sp>
        <p:nvSpPr>
          <p:cNvPr id="4" name="Oval 3"/>
          <p:cNvSpPr/>
          <p:nvPr/>
        </p:nvSpPr>
        <p:spPr>
          <a:xfrm>
            <a:off x="683568" y="195486"/>
            <a:ext cx="1008112" cy="936104"/>
          </a:xfrm>
          <a:prstGeom prst="ellipse">
            <a:avLst/>
          </a:prstGeom>
          <a:solidFill>
            <a:srgbClr val="FFCCFF">
              <a:alpha val="50000"/>
            </a:srgbClr>
          </a:solidFill>
        </p:spPr>
        <p:style>
          <a:lnRef idx="2">
            <a:schemeClr val="lt1">
              <a:hueOff val="0"/>
              <a:satOff val="0"/>
              <a:lumOff val="0"/>
              <a:alphaOff val="0"/>
            </a:schemeClr>
          </a:lnRef>
          <a:fillRef idx="1">
            <a:scrgbClr r="0" g="0" b="0"/>
          </a:fillRef>
          <a:effectRef idx="0">
            <a:schemeClr val="accent5">
              <a:alpha val="50000"/>
              <a:hueOff val="-9933876"/>
              <a:satOff val="39811"/>
              <a:lumOff val="8628"/>
              <a:alphaOff val="0"/>
            </a:schemeClr>
          </a:effectRef>
          <a:fontRef idx="minor">
            <a:schemeClr val="tx1"/>
          </a:fontRef>
        </p:style>
      </p:sp>
      <p:sp>
        <p:nvSpPr>
          <p:cNvPr id="5" name="Dikdörtgen 4"/>
          <p:cNvSpPr/>
          <p:nvPr/>
        </p:nvSpPr>
        <p:spPr>
          <a:xfrm>
            <a:off x="1331640" y="478872"/>
            <a:ext cx="2373791" cy="369332"/>
          </a:xfrm>
          <a:prstGeom prst="rect">
            <a:avLst/>
          </a:prstGeom>
        </p:spPr>
        <p:txBody>
          <a:bodyPr wrap="none">
            <a:spAutoFit/>
          </a:bodyPr>
          <a:lstStyle/>
          <a:p>
            <a:pPr lvl="0"/>
            <a:r>
              <a:rPr lang="tr-TR" dirty="0" smtClean="0"/>
              <a:t>Maliyetlerin Uygunluğu</a:t>
            </a:r>
            <a:endParaRPr lang="tr-TR" dirty="0"/>
          </a:p>
        </p:txBody>
      </p:sp>
      <p:graphicFrame>
        <p:nvGraphicFramePr>
          <p:cNvPr id="6" name="Diyagram 5"/>
          <p:cNvGraphicFramePr/>
          <p:nvPr>
            <p:extLst>
              <p:ext uri="{D42A27DB-BD31-4B8C-83A1-F6EECF244321}">
                <p14:modId xmlns:p14="http://schemas.microsoft.com/office/powerpoint/2010/main" val="3848258587"/>
              </p:ext>
            </p:extLst>
          </p:nvPr>
        </p:nvGraphicFramePr>
        <p:xfrm>
          <a:off x="681906" y="1139230"/>
          <a:ext cx="7900333" cy="3534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933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400" dirty="0" smtClean="0">
                <a:solidFill>
                  <a:schemeClr val="accent4">
                    <a:lumMod val="50000"/>
                  </a:schemeClr>
                </a:solidFill>
              </a:rPr>
              <a:t>BAŞVURU ve değerlendirme SÜRECİ</a:t>
            </a:r>
            <a:endParaRPr lang="tr-TR" sz="2400" i="1" dirty="0">
              <a:solidFill>
                <a:schemeClr val="accent4">
                  <a:lumMod val="50000"/>
                </a:schemeClr>
              </a:solidFill>
            </a:endParaRPr>
          </a:p>
        </p:txBody>
      </p:sp>
      <p:sp>
        <p:nvSpPr>
          <p:cNvPr id="3" name="Dikdörtgen 2"/>
          <p:cNvSpPr/>
          <p:nvPr/>
        </p:nvSpPr>
        <p:spPr>
          <a:xfrm>
            <a:off x="531774" y="1067572"/>
            <a:ext cx="6091390" cy="1631216"/>
          </a:xfrm>
          <a:prstGeom prst="rect">
            <a:avLst/>
          </a:prstGeom>
          <a:solidFill>
            <a:schemeClr val="accent4">
              <a:lumMod val="20000"/>
              <a:lumOff val="80000"/>
            </a:schemeClr>
          </a:solidFill>
        </p:spPr>
        <p:txBody>
          <a:bodyPr wrap="square">
            <a:spAutoFit/>
          </a:bodyPr>
          <a:lstStyle/>
          <a:p>
            <a:pPr marL="516255" indent="-285750" algn="just">
              <a:spcBef>
                <a:spcPts val="600"/>
              </a:spcBef>
              <a:spcAft>
                <a:spcPts val="600"/>
              </a:spcAft>
              <a:buFont typeface="Arial" panose="020B0604020202020204" pitchFamily="34" charset="0"/>
              <a:buChar char="•"/>
            </a:pPr>
            <a:r>
              <a:rPr lang="tr-TR" dirty="0" smtClean="0"/>
              <a:t>KAYS – Ekler (imza/kaşe/mühür) – Taahhütname (e-imza/ıslak imza Ajansa teslim) imzalanması</a:t>
            </a:r>
          </a:p>
          <a:p>
            <a:pPr marL="516255" indent="-285750" algn="just">
              <a:spcBef>
                <a:spcPts val="600"/>
              </a:spcBef>
              <a:spcAft>
                <a:spcPts val="600"/>
              </a:spcAft>
              <a:buFont typeface="Arial" panose="020B0604020202020204" pitchFamily="34" charset="0"/>
              <a:buChar char="•"/>
            </a:pPr>
            <a:r>
              <a:rPr lang="tr-TR" dirty="0" smtClean="0"/>
              <a:t>Başvurular</a:t>
            </a:r>
            <a:r>
              <a:rPr lang="tr-TR" dirty="0"/>
              <a:t>, son kabul tarih ve saatine kadar yalnızca Kalkınma Ajansları Yönetim Sistemi (KAYS) üzerinden yapılır. </a:t>
            </a:r>
            <a:endParaRPr lang="tr-TR" b="1" dirty="0"/>
          </a:p>
        </p:txBody>
      </p:sp>
      <p:graphicFrame>
        <p:nvGraphicFramePr>
          <p:cNvPr id="6" name="Tablo 5"/>
          <p:cNvGraphicFramePr>
            <a:graphicFrameLocks noGrp="1"/>
          </p:cNvGraphicFramePr>
          <p:nvPr>
            <p:extLst>
              <p:ext uri="{D42A27DB-BD31-4B8C-83A1-F6EECF244321}">
                <p14:modId xmlns:p14="http://schemas.microsoft.com/office/powerpoint/2010/main" val="2181649617"/>
              </p:ext>
            </p:extLst>
          </p:nvPr>
        </p:nvGraphicFramePr>
        <p:xfrm>
          <a:off x="516048" y="2922915"/>
          <a:ext cx="6091390" cy="1305884"/>
        </p:xfrm>
        <a:graphic>
          <a:graphicData uri="http://schemas.openxmlformats.org/drawingml/2006/table">
            <a:tbl>
              <a:tblPr firstRow="1" firstCol="1" bandRow="1">
                <a:tableStyleId>{17292A2E-F333-43FB-9621-5CBBE7FDCDCB}</a:tableStyleId>
              </a:tblPr>
              <a:tblGrid>
                <a:gridCol w="3045695">
                  <a:extLst>
                    <a:ext uri="{9D8B030D-6E8A-4147-A177-3AD203B41FA5}">
                      <a16:colId xmlns:a16="http://schemas.microsoft.com/office/drawing/2014/main" val="2575266484"/>
                    </a:ext>
                  </a:extLst>
                </a:gridCol>
                <a:gridCol w="3045695">
                  <a:extLst>
                    <a:ext uri="{9D8B030D-6E8A-4147-A177-3AD203B41FA5}">
                      <a16:colId xmlns:a16="http://schemas.microsoft.com/office/drawing/2014/main" val="4282011290"/>
                    </a:ext>
                  </a:extLst>
                </a:gridCol>
              </a:tblGrid>
              <a:tr h="168116">
                <a:tc>
                  <a:txBody>
                    <a:bodyPr/>
                    <a:lstStyle/>
                    <a:p>
                      <a:pPr marL="453390" indent="-226695" algn="l">
                        <a:spcAft>
                          <a:spcPts val="0"/>
                        </a:spcAft>
                      </a:pPr>
                      <a:r>
                        <a:rPr lang="tr-TR" sz="1400" dirty="0" smtClean="0">
                          <a:effectLst/>
                          <a:latin typeface="Calibri" panose="020F0502020204030204" pitchFamily="34" charset="0"/>
                          <a:ea typeface="Calibri" panose="020F0502020204030204" pitchFamily="34" charset="0"/>
                          <a:cs typeface="Times New Roman" panose="02020603050405020304" pitchFamily="18" charset="0"/>
                        </a:rPr>
                        <a:t>Başvuru Dönemleri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tc>
                  <a:txBody>
                    <a:bodyPr/>
                    <a:lstStyle/>
                    <a:p>
                      <a:pPr marL="453390" indent="-226695" algn="l">
                        <a:spcAft>
                          <a:spcPts val="0"/>
                        </a:spcAft>
                      </a:pPr>
                      <a:r>
                        <a:rPr lang="tr-TR" sz="1400" dirty="0" smtClean="0">
                          <a:effectLst/>
                          <a:latin typeface="Calibri" panose="020F0502020204030204" pitchFamily="34" charset="0"/>
                          <a:ea typeface="Calibri" panose="020F0502020204030204" pitchFamily="34" charset="0"/>
                          <a:cs typeface="Times New Roman" panose="02020603050405020304" pitchFamily="18" charset="0"/>
                        </a:rPr>
                        <a:t>Son Başvuru Tarih ve Saati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extLst>
                  <a:ext uri="{0D108BD9-81ED-4DB2-BD59-A6C34878D82A}">
                    <a16:rowId xmlns:a16="http://schemas.microsoft.com/office/drawing/2014/main" val="526427929"/>
                  </a:ext>
                </a:extLst>
              </a:tr>
              <a:tr h="168116">
                <a:tc>
                  <a:txBody>
                    <a:bodyPr/>
                    <a:lstStyle/>
                    <a:p>
                      <a:pPr marL="453390" indent="-226695" algn="l">
                        <a:spcAft>
                          <a:spcPts val="0"/>
                        </a:spcAft>
                      </a:pPr>
                      <a:r>
                        <a:rPr lang="tr-TR" sz="1400" dirty="0" smtClean="0">
                          <a:effectLst/>
                        </a:rPr>
                        <a:t>Mart-Nisan </a:t>
                      </a:r>
                      <a:r>
                        <a:rPr lang="tr-TR" sz="1400" dirty="0">
                          <a:effectLst/>
                        </a:rPr>
                        <a:t>Dönemi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tc>
                  <a:txBody>
                    <a:bodyPr/>
                    <a:lstStyle/>
                    <a:p>
                      <a:pPr marL="453390" indent="-226695" algn="l">
                        <a:spcAft>
                          <a:spcPts val="0"/>
                        </a:spcAft>
                      </a:pPr>
                      <a:r>
                        <a:rPr lang="tr-TR" sz="1400" dirty="0">
                          <a:effectLst/>
                        </a:rPr>
                        <a:t>30 </a:t>
                      </a:r>
                      <a:r>
                        <a:rPr lang="tr-TR" sz="1400" dirty="0" smtClean="0">
                          <a:effectLst/>
                        </a:rPr>
                        <a:t>Nisan 2024 </a:t>
                      </a:r>
                      <a:r>
                        <a:rPr lang="tr-TR" sz="1400" dirty="0">
                          <a:effectLst/>
                        </a:rPr>
                        <a:t>Saat </a:t>
                      </a:r>
                      <a:r>
                        <a:rPr lang="tr-TR" sz="1400" dirty="0" smtClean="0">
                          <a:effectLst/>
                        </a:rPr>
                        <a:t>17.00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extLst>
                  <a:ext uri="{0D108BD9-81ED-4DB2-BD59-A6C34878D82A}">
                    <a16:rowId xmlns:a16="http://schemas.microsoft.com/office/drawing/2014/main" val="289013038"/>
                  </a:ext>
                </a:extLst>
              </a:tr>
              <a:tr h="239084">
                <a:tc>
                  <a:txBody>
                    <a:bodyPr/>
                    <a:lstStyle/>
                    <a:p>
                      <a:pPr marL="453390" indent="-226695" algn="l">
                        <a:spcAft>
                          <a:spcPts val="0"/>
                        </a:spcAft>
                      </a:pPr>
                      <a:r>
                        <a:rPr lang="tr-TR" sz="1400" dirty="0" smtClean="0">
                          <a:effectLst/>
                        </a:rPr>
                        <a:t>Mayıs-Haziran </a:t>
                      </a:r>
                      <a:r>
                        <a:rPr lang="tr-TR" sz="1400" dirty="0">
                          <a:effectLst/>
                        </a:rPr>
                        <a:t>Dönemi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tc>
                  <a:txBody>
                    <a:bodyPr/>
                    <a:lstStyle/>
                    <a:p>
                      <a:pPr marL="453390" indent="-226695" algn="l">
                        <a:spcAft>
                          <a:spcPts val="0"/>
                        </a:spcAft>
                      </a:pPr>
                      <a:r>
                        <a:rPr lang="tr-TR" sz="1400" dirty="0" smtClean="0">
                          <a:effectLst/>
                        </a:rPr>
                        <a:t>28 Haziran 2024 </a:t>
                      </a:r>
                      <a:r>
                        <a:rPr lang="tr-TR" sz="1400" dirty="0">
                          <a:effectLst/>
                        </a:rPr>
                        <a:t>Saat </a:t>
                      </a:r>
                      <a:r>
                        <a:rPr lang="tr-TR" sz="1400" dirty="0" smtClean="0">
                          <a:effectLst/>
                        </a:rPr>
                        <a:t>17.00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extLst>
                  <a:ext uri="{0D108BD9-81ED-4DB2-BD59-A6C34878D82A}">
                    <a16:rowId xmlns:a16="http://schemas.microsoft.com/office/drawing/2014/main" val="716199951"/>
                  </a:ext>
                </a:extLst>
              </a:tr>
              <a:tr h="168116">
                <a:tc>
                  <a:txBody>
                    <a:bodyPr/>
                    <a:lstStyle/>
                    <a:p>
                      <a:pPr marL="453390" indent="-226695" algn="l">
                        <a:spcAft>
                          <a:spcPts val="0"/>
                        </a:spcAft>
                      </a:pPr>
                      <a:r>
                        <a:rPr lang="tr-TR" sz="1400" dirty="0" smtClean="0">
                          <a:effectLst/>
                        </a:rPr>
                        <a:t>Temmuz-Ağustos </a:t>
                      </a:r>
                      <a:r>
                        <a:rPr lang="tr-TR" sz="1400" dirty="0">
                          <a:effectLst/>
                        </a:rPr>
                        <a:t>Dönemi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tc>
                  <a:txBody>
                    <a:bodyPr/>
                    <a:lstStyle/>
                    <a:p>
                      <a:pPr marL="453390" indent="-226695" algn="l">
                        <a:spcAft>
                          <a:spcPts val="0"/>
                        </a:spcAft>
                      </a:pPr>
                      <a:r>
                        <a:rPr lang="tr-TR" sz="1400" dirty="0" smtClean="0">
                          <a:effectLst/>
                        </a:rPr>
                        <a:t>29 Haziran 2024 </a:t>
                      </a:r>
                      <a:r>
                        <a:rPr lang="tr-TR" sz="1400" dirty="0">
                          <a:effectLst/>
                        </a:rPr>
                        <a:t>Saat </a:t>
                      </a:r>
                      <a:r>
                        <a:rPr lang="tr-TR" sz="1400" dirty="0" smtClean="0">
                          <a:effectLst/>
                        </a:rPr>
                        <a:t>17.00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extLst>
                  <a:ext uri="{0D108BD9-81ED-4DB2-BD59-A6C34878D82A}">
                    <a16:rowId xmlns:a16="http://schemas.microsoft.com/office/drawing/2014/main" val="821783509"/>
                  </a:ext>
                </a:extLst>
              </a:tr>
              <a:tr h="168116">
                <a:tc>
                  <a:txBody>
                    <a:bodyPr/>
                    <a:lstStyle/>
                    <a:p>
                      <a:pPr marL="453390" indent="-226695" algn="l">
                        <a:spcAft>
                          <a:spcPts val="0"/>
                        </a:spcAft>
                      </a:pPr>
                      <a:r>
                        <a:rPr lang="tr-TR" sz="1400" dirty="0" smtClean="0">
                          <a:effectLst/>
                        </a:rPr>
                        <a:t>Eylül-Ekim </a:t>
                      </a:r>
                      <a:r>
                        <a:rPr lang="tr-TR" sz="1400" dirty="0">
                          <a:effectLst/>
                        </a:rPr>
                        <a:t>Dönemi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tc>
                  <a:txBody>
                    <a:bodyPr/>
                    <a:lstStyle/>
                    <a:p>
                      <a:pPr marL="453390" indent="-226695" algn="l">
                        <a:spcAft>
                          <a:spcPts val="0"/>
                        </a:spcAft>
                      </a:pPr>
                      <a:r>
                        <a:rPr lang="tr-TR" sz="1400" dirty="0" smtClean="0">
                          <a:effectLst/>
                        </a:rPr>
                        <a:t>31 </a:t>
                      </a:r>
                      <a:r>
                        <a:rPr lang="tr-TR" sz="1400" dirty="0">
                          <a:effectLst/>
                        </a:rPr>
                        <a:t>Ekim </a:t>
                      </a:r>
                      <a:r>
                        <a:rPr lang="tr-TR" sz="1400" dirty="0" smtClean="0">
                          <a:effectLst/>
                        </a:rPr>
                        <a:t>2024 </a:t>
                      </a:r>
                      <a:r>
                        <a:rPr lang="tr-TR" sz="1400" dirty="0">
                          <a:effectLst/>
                        </a:rPr>
                        <a:t>Saat </a:t>
                      </a:r>
                      <a:r>
                        <a:rPr lang="tr-TR" sz="1400" dirty="0" smtClean="0">
                          <a:effectLst/>
                        </a:rPr>
                        <a:t>17.00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extLst>
                  <a:ext uri="{0D108BD9-81ED-4DB2-BD59-A6C34878D82A}">
                    <a16:rowId xmlns:a16="http://schemas.microsoft.com/office/drawing/2014/main" val="1101147441"/>
                  </a:ext>
                </a:extLst>
              </a:tr>
              <a:tr h="168116">
                <a:tc>
                  <a:txBody>
                    <a:bodyPr/>
                    <a:lstStyle/>
                    <a:p>
                      <a:pPr marL="453390" indent="-226695" algn="l">
                        <a:spcAft>
                          <a:spcPts val="0"/>
                        </a:spcAft>
                      </a:pPr>
                      <a:r>
                        <a:rPr lang="tr-TR" sz="1400" dirty="0" smtClean="0">
                          <a:effectLst/>
                        </a:rPr>
                        <a:t>Kasım-Aralık </a:t>
                      </a:r>
                      <a:r>
                        <a:rPr lang="tr-TR" sz="1400" dirty="0">
                          <a:effectLst/>
                        </a:rPr>
                        <a:t>Dönemi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tc>
                  <a:txBody>
                    <a:bodyPr/>
                    <a:lstStyle/>
                    <a:p>
                      <a:pPr marL="453390" indent="-226695" algn="l">
                        <a:spcAft>
                          <a:spcPts val="0"/>
                        </a:spcAft>
                      </a:pPr>
                      <a:r>
                        <a:rPr lang="tr-TR" sz="1400" dirty="0">
                          <a:effectLst/>
                        </a:rPr>
                        <a:t>30 Aralık </a:t>
                      </a:r>
                      <a:r>
                        <a:rPr lang="tr-TR" sz="1400" dirty="0" smtClean="0">
                          <a:effectLst/>
                        </a:rPr>
                        <a:t>2024 </a:t>
                      </a:r>
                      <a:r>
                        <a:rPr lang="tr-TR" sz="1400" dirty="0">
                          <a:effectLst/>
                        </a:rPr>
                        <a:t>Saat </a:t>
                      </a:r>
                      <a:r>
                        <a:rPr lang="tr-TR" sz="1400" dirty="0" smtClean="0">
                          <a:effectLst/>
                        </a:rPr>
                        <a:t>17.00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7363" marR="37363" marT="0" marB="0"/>
                </a:tc>
                <a:extLst>
                  <a:ext uri="{0D108BD9-81ED-4DB2-BD59-A6C34878D82A}">
                    <a16:rowId xmlns:a16="http://schemas.microsoft.com/office/drawing/2014/main" val="3121968193"/>
                  </a:ext>
                </a:extLst>
              </a:tr>
            </a:tbl>
          </a:graphicData>
        </a:graphic>
      </p:graphicFrame>
      <p:graphicFrame>
        <p:nvGraphicFramePr>
          <p:cNvPr id="9" name="Diyagram 8"/>
          <p:cNvGraphicFramePr/>
          <p:nvPr>
            <p:extLst>
              <p:ext uri="{D42A27DB-BD31-4B8C-83A1-F6EECF244321}">
                <p14:modId xmlns:p14="http://schemas.microsoft.com/office/powerpoint/2010/main" val="725335102"/>
              </p:ext>
            </p:extLst>
          </p:nvPr>
        </p:nvGraphicFramePr>
        <p:xfrm>
          <a:off x="532417" y="563629"/>
          <a:ext cx="4183599" cy="369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3182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Değerlendirme SÜRECİ</a:t>
            </a:r>
            <a:endParaRPr lang="tr-TR" sz="2400" i="1" dirty="0">
              <a:solidFill>
                <a:schemeClr val="accent4">
                  <a:lumMod val="50000"/>
                </a:schemeClr>
              </a:solidFill>
            </a:endParaRPr>
          </a:p>
        </p:txBody>
      </p:sp>
      <p:graphicFrame>
        <p:nvGraphicFramePr>
          <p:cNvPr id="5" name="Diyagram 4"/>
          <p:cNvGraphicFramePr/>
          <p:nvPr>
            <p:extLst>
              <p:ext uri="{D42A27DB-BD31-4B8C-83A1-F6EECF244321}">
                <p14:modId xmlns:p14="http://schemas.microsoft.com/office/powerpoint/2010/main" val="2772192574"/>
              </p:ext>
            </p:extLst>
          </p:nvPr>
        </p:nvGraphicFramePr>
        <p:xfrm>
          <a:off x="858093" y="699542"/>
          <a:ext cx="7209071"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037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BAŞVURU SÜRECİ (ön inceleme)</a:t>
            </a:r>
            <a:endParaRPr lang="tr-TR" sz="2400" i="1" dirty="0">
              <a:solidFill>
                <a:schemeClr val="accent4">
                  <a:lumMod val="50000"/>
                </a:schemeClr>
              </a:solidFill>
            </a:endParaRPr>
          </a:p>
        </p:txBody>
      </p:sp>
      <p:sp>
        <p:nvSpPr>
          <p:cNvPr id="6" name="Control 1"/>
          <p:cNvSpPr>
            <a:spLocks noChangeArrowheads="1" noChangeShapeType="1"/>
          </p:cNvSpPr>
          <p:nvPr/>
        </p:nvSpPr>
        <p:spPr bwMode="auto">
          <a:xfrm>
            <a:off x="5003800" y="1382713"/>
            <a:ext cx="5730875" cy="8751887"/>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tr-TR"/>
          </a:p>
        </p:txBody>
      </p:sp>
      <p:graphicFrame>
        <p:nvGraphicFramePr>
          <p:cNvPr id="7" name="Tablo 6"/>
          <p:cNvGraphicFramePr>
            <a:graphicFrameLocks noGrp="1"/>
          </p:cNvGraphicFramePr>
          <p:nvPr>
            <p:extLst>
              <p:ext uri="{D42A27DB-BD31-4B8C-83A1-F6EECF244321}">
                <p14:modId xmlns:p14="http://schemas.microsoft.com/office/powerpoint/2010/main" val="1464933540"/>
              </p:ext>
            </p:extLst>
          </p:nvPr>
        </p:nvGraphicFramePr>
        <p:xfrm>
          <a:off x="314978" y="1059583"/>
          <a:ext cx="4536753" cy="2688207"/>
        </p:xfrm>
        <a:graphic>
          <a:graphicData uri="http://schemas.openxmlformats.org/drawingml/2006/table">
            <a:tbl>
              <a:tblPr firstRow="1">
                <a:tableStyleId>{1E171933-4619-4E11-9A3F-F7608DF75F80}</a:tableStyleId>
              </a:tblPr>
              <a:tblGrid>
                <a:gridCol w="3163163">
                  <a:extLst>
                    <a:ext uri="{9D8B030D-6E8A-4147-A177-3AD203B41FA5}">
                      <a16:colId xmlns:a16="http://schemas.microsoft.com/office/drawing/2014/main" val="3138867740"/>
                    </a:ext>
                  </a:extLst>
                </a:gridCol>
                <a:gridCol w="326887">
                  <a:extLst>
                    <a:ext uri="{9D8B030D-6E8A-4147-A177-3AD203B41FA5}">
                      <a16:colId xmlns:a16="http://schemas.microsoft.com/office/drawing/2014/main" val="1525487560"/>
                    </a:ext>
                  </a:extLst>
                </a:gridCol>
                <a:gridCol w="418536">
                  <a:extLst>
                    <a:ext uri="{9D8B030D-6E8A-4147-A177-3AD203B41FA5}">
                      <a16:colId xmlns:a16="http://schemas.microsoft.com/office/drawing/2014/main" val="2514272245"/>
                    </a:ext>
                  </a:extLst>
                </a:gridCol>
                <a:gridCol w="628167">
                  <a:extLst>
                    <a:ext uri="{9D8B030D-6E8A-4147-A177-3AD203B41FA5}">
                      <a16:colId xmlns:a16="http://schemas.microsoft.com/office/drawing/2014/main" val="2172256660"/>
                    </a:ext>
                  </a:extLst>
                </a:gridCol>
              </a:tblGrid>
              <a:tr h="302664">
                <a:tc>
                  <a:txBody>
                    <a:bodyPr/>
                    <a:lstStyle/>
                    <a:p>
                      <a:pPr marL="0" marR="0" indent="0" algn="l" defTabSz="914377" rtl="0" eaLnBrk="1" latinLnBrk="0" hangingPunct="1">
                        <a:spcBef>
                          <a:spcPts val="0"/>
                        </a:spcBef>
                        <a:spcAft>
                          <a:spcPts val="0"/>
                        </a:spcAft>
                        <a:tabLst>
                          <a:tab pos="193853" algn="l"/>
                        </a:tabLst>
                      </a:pPr>
                      <a:r>
                        <a:rPr lang="tr-TR" sz="1050" kern="1400" dirty="0">
                          <a:ln>
                            <a:noFill/>
                          </a:ln>
                          <a:effectLst/>
                        </a:rPr>
                        <a:t>Uygunluk Kriterleri</a:t>
                      </a:r>
                      <a:endParaRPr lang="tr-TR" sz="1050" b="1" kern="1400" dirty="0">
                        <a:ln>
                          <a:noFill/>
                        </a:ln>
                        <a:solidFill>
                          <a:srgbClr val="FFFFFF"/>
                        </a:solidFill>
                        <a:effectLst/>
                        <a:latin typeface="Times New Roman" panose="02020603050405020304" pitchFamily="18" charset="0"/>
                        <a:ea typeface="+mn-ea"/>
                        <a:cs typeface="+mn-cs"/>
                      </a:endParaRPr>
                    </a:p>
                  </a:txBody>
                  <a:tcPr marL="24531" marR="24531" marT="0" marB="0" anchor="ctr"/>
                </a:tc>
                <a:tc>
                  <a:txBody>
                    <a:bodyPr/>
                    <a:lstStyle/>
                    <a:p>
                      <a:pPr marL="0" marR="0" indent="0" algn="l" defTabSz="914377" rtl="0" eaLnBrk="1" latinLnBrk="0" hangingPunct="1">
                        <a:spcBef>
                          <a:spcPts val="0"/>
                        </a:spcBef>
                        <a:spcAft>
                          <a:spcPts val="0"/>
                        </a:spcAft>
                        <a:tabLst>
                          <a:tab pos="193853" algn="l"/>
                        </a:tabLst>
                      </a:pPr>
                      <a:r>
                        <a:rPr lang="tr-TR" sz="1050" kern="1400" dirty="0">
                          <a:ln>
                            <a:noFill/>
                          </a:ln>
                          <a:effectLst/>
                        </a:rPr>
                        <a:t>Evet</a:t>
                      </a:r>
                      <a:endParaRPr lang="tr-TR" sz="1050" b="1" kern="1400" dirty="0">
                        <a:ln>
                          <a:noFill/>
                        </a:ln>
                        <a:solidFill>
                          <a:srgbClr val="FFFFFF"/>
                        </a:solidFill>
                        <a:effectLst/>
                        <a:latin typeface="Times New Roman" panose="02020603050405020304" pitchFamily="18" charset="0"/>
                        <a:ea typeface="+mn-ea"/>
                        <a:cs typeface="+mn-cs"/>
                      </a:endParaRPr>
                    </a:p>
                  </a:txBody>
                  <a:tcPr marL="24531" marR="24531" marT="0" marB="0" anchor="ctr"/>
                </a:tc>
                <a:tc>
                  <a:txBody>
                    <a:bodyPr/>
                    <a:lstStyle/>
                    <a:p>
                      <a:pPr marL="0" marR="0" indent="0" algn="l" defTabSz="914377" rtl="0" eaLnBrk="1" latinLnBrk="0" hangingPunct="1">
                        <a:spcBef>
                          <a:spcPts val="0"/>
                        </a:spcBef>
                        <a:spcAft>
                          <a:spcPts val="0"/>
                        </a:spcAft>
                        <a:tabLst>
                          <a:tab pos="193853" algn="l"/>
                        </a:tabLst>
                      </a:pPr>
                      <a:r>
                        <a:rPr lang="tr-TR" sz="1050" kern="1400" dirty="0">
                          <a:ln>
                            <a:noFill/>
                          </a:ln>
                          <a:effectLst/>
                        </a:rPr>
                        <a:t>Hayır</a:t>
                      </a:r>
                      <a:endParaRPr lang="tr-TR" sz="1050" b="1" kern="1400" dirty="0">
                        <a:ln>
                          <a:noFill/>
                        </a:ln>
                        <a:solidFill>
                          <a:srgbClr val="FFFFFF"/>
                        </a:solidFill>
                        <a:effectLst/>
                        <a:latin typeface="Times New Roman" panose="02020603050405020304" pitchFamily="18" charset="0"/>
                        <a:ea typeface="+mn-ea"/>
                        <a:cs typeface="+mn-cs"/>
                      </a:endParaRPr>
                    </a:p>
                  </a:txBody>
                  <a:tcPr marL="24531" marR="24531" marT="0" marB="0" anchor="ctr"/>
                </a:tc>
                <a:tc>
                  <a:txBody>
                    <a:bodyPr/>
                    <a:lstStyle/>
                    <a:p>
                      <a:pPr marL="0" marR="0" indent="0" algn="l" defTabSz="914377" rtl="0" eaLnBrk="1" latinLnBrk="0" hangingPunct="1">
                        <a:spcBef>
                          <a:spcPts val="0"/>
                        </a:spcBef>
                        <a:spcAft>
                          <a:spcPts val="0"/>
                        </a:spcAft>
                        <a:tabLst>
                          <a:tab pos="193853" algn="l"/>
                        </a:tabLst>
                      </a:pPr>
                      <a:r>
                        <a:rPr lang="tr-TR" sz="1050" kern="1400" dirty="0">
                          <a:ln>
                            <a:noFill/>
                          </a:ln>
                          <a:effectLst/>
                        </a:rPr>
                        <a:t>Gerekli Değil</a:t>
                      </a:r>
                      <a:endParaRPr lang="tr-TR" sz="1050" b="1" kern="1400" dirty="0">
                        <a:ln>
                          <a:noFill/>
                        </a:ln>
                        <a:solidFill>
                          <a:srgbClr val="FFFFFF"/>
                        </a:solidFill>
                        <a:effectLst/>
                        <a:latin typeface="Times New Roman" panose="02020603050405020304" pitchFamily="18" charset="0"/>
                        <a:ea typeface="+mn-ea"/>
                        <a:cs typeface="+mn-cs"/>
                      </a:endParaRPr>
                    </a:p>
                  </a:txBody>
                  <a:tcPr marL="24531" marR="24531" marT="0" marB="0" anchor="ctr"/>
                </a:tc>
                <a:extLst>
                  <a:ext uri="{0D108BD9-81ED-4DB2-BD59-A6C34878D82A}">
                    <a16:rowId xmlns:a16="http://schemas.microsoft.com/office/drawing/2014/main" val="536865493"/>
                  </a:ext>
                </a:extLst>
              </a:tr>
              <a:tr h="155411">
                <a:tc>
                  <a:txBody>
                    <a:bodyPr/>
                    <a:lstStyle/>
                    <a:p>
                      <a:pPr marL="228600" marR="0" indent="-228600" algn="just" defTabSz="914377" rtl="0" eaLnBrk="1" latinLnBrk="0" hangingPunct="1">
                        <a:spcBef>
                          <a:spcPts val="0"/>
                        </a:spcBef>
                        <a:spcAft>
                          <a:spcPts val="0"/>
                        </a:spcAft>
                        <a:tabLst>
                          <a:tab pos="193853" algn="l"/>
                        </a:tabLst>
                      </a:pPr>
                      <a:r>
                        <a:rPr lang="tr-TR" sz="900" kern="1400" dirty="0" smtClean="0">
                          <a:ln>
                            <a:noFill/>
                          </a:ln>
                          <a:effectLst/>
                        </a:rPr>
                        <a:t>1.Başvuru </a:t>
                      </a:r>
                      <a:r>
                        <a:rPr lang="tr-TR" sz="900" kern="1400" dirty="0">
                          <a:ln>
                            <a:noFill/>
                          </a:ln>
                          <a:effectLst/>
                        </a:rPr>
                        <a:t>sahibi uygundur.</a:t>
                      </a:r>
                      <a:endParaRPr lang="tr-TR" sz="90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extLst>
                  <a:ext uri="{0D108BD9-81ED-4DB2-BD59-A6C34878D82A}">
                    <a16:rowId xmlns:a16="http://schemas.microsoft.com/office/drawing/2014/main" val="174198538"/>
                  </a:ext>
                </a:extLst>
              </a:tr>
              <a:tr h="218534">
                <a:tc>
                  <a:txBody>
                    <a:bodyPr/>
                    <a:lstStyle/>
                    <a:p>
                      <a:pPr marL="228600" marR="0" indent="-228600" algn="just" defTabSz="914377" rtl="0" eaLnBrk="1" latinLnBrk="0" hangingPunct="1">
                        <a:spcBef>
                          <a:spcPts val="0"/>
                        </a:spcBef>
                        <a:spcAft>
                          <a:spcPts val="0"/>
                        </a:spcAft>
                        <a:tabLst>
                          <a:tab pos="193853" algn="l"/>
                        </a:tabLst>
                      </a:pPr>
                      <a:r>
                        <a:rPr lang="tr-TR" sz="900" kern="1400" dirty="0" smtClean="0">
                          <a:ln>
                            <a:noFill/>
                          </a:ln>
                          <a:effectLst/>
                        </a:rPr>
                        <a:t>2.(</a:t>
                      </a:r>
                      <a:r>
                        <a:rPr lang="tr-TR" sz="900" kern="1400" dirty="0">
                          <a:ln>
                            <a:noFill/>
                          </a:ln>
                          <a:effectLst/>
                        </a:rPr>
                        <a:t>Varsa) Proje ortağı uygundur.</a:t>
                      </a:r>
                      <a:endParaRPr lang="tr-TR" sz="90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extLst>
                  <a:ext uri="{0D108BD9-81ED-4DB2-BD59-A6C34878D82A}">
                    <a16:rowId xmlns:a16="http://schemas.microsoft.com/office/drawing/2014/main" val="1591026944"/>
                  </a:ext>
                </a:extLst>
              </a:tr>
              <a:tr h="272394">
                <a:tc>
                  <a:txBody>
                    <a:bodyPr/>
                    <a:lstStyle/>
                    <a:p>
                      <a:pPr marL="177800" marR="0" indent="-177800" algn="just" defTabSz="914377" rtl="0" eaLnBrk="1" latinLnBrk="0" hangingPunct="1">
                        <a:spcBef>
                          <a:spcPts val="0"/>
                        </a:spcBef>
                        <a:spcAft>
                          <a:spcPts val="0"/>
                        </a:spcAft>
                        <a:tabLst>
                          <a:tab pos="92075" algn="l"/>
                        </a:tabLst>
                      </a:pPr>
                      <a:r>
                        <a:rPr lang="tr-TR" sz="900" kern="1400" dirty="0" smtClean="0">
                          <a:ln>
                            <a:noFill/>
                          </a:ln>
                          <a:effectLst/>
                        </a:rPr>
                        <a:t>3.Talep </a:t>
                      </a:r>
                      <a:r>
                        <a:rPr lang="tr-TR" sz="900" kern="1400" dirty="0">
                          <a:ln>
                            <a:noFill/>
                          </a:ln>
                          <a:effectLst/>
                        </a:rPr>
                        <a:t>edilen destek konusu başvuru sahibinin </a:t>
                      </a:r>
                      <a:r>
                        <a:rPr lang="tr-TR" sz="900" kern="1400" dirty="0" smtClean="0">
                          <a:ln>
                            <a:noFill/>
                          </a:ln>
                          <a:effectLst/>
                        </a:rPr>
                        <a:t>temel</a:t>
                      </a:r>
                      <a:r>
                        <a:rPr lang="tr-TR" sz="900" kern="1400" baseline="0" dirty="0" smtClean="0">
                          <a:ln>
                            <a:noFill/>
                          </a:ln>
                          <a:effectLst/>
                        </a:rPr>
                        <a:t>  </a:t>
                      </a:r>
                      <a:r>
                        <a:rPr lang="tr-TR" sz="900" kern="1400" dirty="0" smtClean="0">
                          <a:ln>
                            <a:noFill/>
                          </a:ln>
                          <a:effectLst/>
                        </a:rPr>
                        <a:t>faaliyet alanları</a:t>
                      </a:r>
                      <a:r>
                        <a:rPr lang="tr-TR" sz="900" kern="1400" dirty="0">
                          <a:ln>
                            <a:noFill/>
                          </a:ln>
                          <a:effectLst/>
                        </a:rPr>
                        <a:t>, görev ve yetki alanı içerisindedir.</a:t>
                      </a:r>
                      <a:endParaRPr lang="tr-TR" sz="90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a:ln>
                            <a:noFill/>
                          </a:ln>
                          <a:effectLst/>
                        </a:rPr>
                        <a:t> </a:t>
                      </a:r>
                      <a:endParaRPr lang="tr-TR" sz="1050" kern="140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extLst>
                  <a:ext uri="{0D108BD9-81ED-4DB2-BD59-A6C34878D82A}">
                    <a16:rowId xmlns:a16="http://schemas.microsoft.com/office/drawing/2014/main" val="2729494242"/>
                  </a:ext>
                </a:extLst>
              </a:tr>
              <a:tr h="412818">
                <a:tc>
                  <a:txBody>
                    <a:bodyPr/>
                    <a:lstStyle/>
                    <a:p>
                      <a:pPr marL="177800" marR="0" indent="-177800" algn="just" defTabSz="914377" rtl="0" eaLnBrk="1" latinLnBrk="0" hangingPunct="1">
                        <a:spcBef>
                          <a:spcPts val="0"/>
                        </a:spcBef>
                        <a:spcAft>
                          <a:spcPts val="0"/>
                        </a:spcAft>
                        <a:tabLst>
                          <a:tab pos="0" algn="l"/>
                        </a:tabLst>
                      </a:pPr>
                      <a:r>
                        <a:rPr lang="tr-TR" sz="900" kern="1400" dirty="0" smtClean="0">
                          <a:ln>
                            <a:noFill/>
                          </a:ln>
                          <a:effectLst/>
                        </a:rPr>
                        <a:t>4.Talep </a:t>
                      </a:r>
                      <a:r>
                        <a:rPr lang="tr-TR" sz="900" kern="1400" dirty="0">
                          <a:ln>
                            <a:noFill/>
                          </a:ln>
                          <a:effectLst/>
                        </a:rPr>
                        <a:t>edilen destek, program kapsamında tanımlanan uygun maliyet sınırları içerisindedir.</a:t>
                      </a:r>
                      <a:endParaRPr lang="tr-TR" sz="90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a:ln>
                            <a:noFill/>
                          </a:ln>
                          <a:effectLst/>
                        </a:rPr>
                        <a:t> </a:t>
                      </a:r>
                      <a:endParaRPr lang="tr-TR" sz="1050" kern="140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a:ln>
                            <a:noFill/>
                          </a:ln>
                          <a:effectLst/>
                        </a:rPr>
                        <a:t> </a:t>
                      </a:r>
                      <a:endParaRPr lang="tr-TR" sz="1050" kern="1400">
                        <a:ln>
                          <a:noFill/>
                        </a:ln>
                        <a:solidFill>
                          <a:srgbClr val="000000"/>
                        </a:solidFill>
                        <a:effectLst/>
                        <a:latin typeface="Times New Roman" panose="02020603050405020304" pitchFamily="18" charset="0"/>
                        <a:ea typeface="+mn-ea"/>
                        <a:cs typeface="+mn-cs"/>
                      </a:endParaRPr>
                    </a:p>
                  </a:txBody>
                  <a:tcPr marL="24531" marR="24531" marT="0" marB="0" anchor="ctr"/>
                </a:tc>
                <a:extLst>
                  <a:ext uri="{0D108BD9-81ED-4DB2-BD59-A6C34878D82A}">
                    <a16:rowId xmlns:a16="http://schemas.microsoft.com/office/drawing/2014/main" val="4273152713"/>
                  </a:ext>
                </a:extLst>
              </a:tr>
              <a:tr h="476838">
                <a:tc>
                  <a:txBody>
                    <a:bodyPr/>
                    <a:lstStyle/>
                    <a:p>
                      <a:pPr marL="88900" marR="0" indent="-88900" algn="just" defTabSz="914377" rtl="0" eaLnBrk="1" latinLnBrk="0" hangingPunct="1">
                        <a:spcBef>
                          <a:spcPts val="0"/>
                        </a:spcBef>
                        <a:spcAft>
                          <a:spcPts val="0"/>
                        </a:spcAft>
                        <a:tabLst>
                          <a:tab pos="88900" algn="l"/>
                        </a:tabLst>
                      </a:pPr>
                      <a:r>
                        <a:rPr lang="tr-TR" sz="900" kern="1400" dirty="0" smtClean="0">
                          <a:ln>
                            <a:noFill/>
                          </a:ln>
                          <a:effectLst/>
                        </a:rPr>
                        <a:t>5.Proje konusu ve faaliyetleri Başvuru Rehberinde “Desteklenemeyecek Proje ve Faaliyetler” kısmında tanımlanan kapsama girmemektedir.</a:t>
                      </a:r>
                      <a:endParaRPr lang="tr-TR" sz="90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extLst>
                  <a:ext uri="{0D108BD9-81ED-4DB2-BD59-A6C34878D82A}">
                    <a16:rowId xmlns:a16="http://schemas.microsoft.com/office/drawing/2014/main" val="3221732427"/>
                  </a:ext>
                </a:extLst>
              </a:tr>
              <a:tr h="825637">
                <a:tc>
                  <a:txBody>
                    <a:bodyPr/>
                    <a:lstStyle/>
                    <a:p>
                      <a:pPr marL="88900" marR="0" indent="-88900" algn="just" defTabSz="914377" rtl="0" eaLnBrk="1" latinLnBrk="0" hangingPunct="1">
                        <a:spcBef>
                          <a:spcPts val="0"/>
                        </a:spcBef>
                        <a:spcAft>
                          <a:spcPts val="0"/>
                        </a:spcAft>
                        <a:tabLst>
                          <a:tab pos="177800" algn="l"/>
                        </a:tabLst>
                      </a:pPr>
                      <a:r>
                        <a:rPr lang="tr-TR" sz="900" kern="1400" dirty="0" smtClean="0">
                          <a:ln>
                            <a:noFill/>
                          </a:ln>
                          <a:effectLst/>
                        </a:rPr>
                        <a:t>6.Başvuru sahibi 2024 Yılı Mesleki Gelişime Yönelik Teknik</a:t>
                      </a:r>
                      <a:r>
                        <a:rPr lang="tr-TR" sz="900" kern="1400" baseline="0" dirty="0" smtClean="0">
                          <a:ln>
                            <a:noFill/>
                          </a:ln>
                          <a:effectLst/>
                        </a:rPr>
                        <a:t> </a:t>
                      </a:r>
                      <a:r>
                        <a:rPr lang="tr-TR" sz="900" kern="1400" dirty="0" smtClean="0">
                          <a:ln>
                            <a:noFill/>
                          </a:ln>
                          <a:effectLst/>
                        </a:rPr>
                        <a:t>Destek Programı kapsamında dönemsel olarak 2 başvuru 1 destek sınırlamasına ve aynı takvim yılı için toplam 6 başvuru 2 destek sınırlamasına uymaktadır.</a:t>
                      </a:r>
                      <a:endParaRPr lang="tr-TR" sz="90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tc>
                  <a:txBody>
                    <a:bodyPr/>
                    <a:lstStyle/>
                    <a:p>
                      <a:pPr marL="228600" marR="0" indent="-228600" algn="l" defTabSz="914377" rtl="0" eaLnBrk="1" latinLnBrk="0" hangingPunct="1">
                        <a:spcBef>
                          <a:spcPts val="0"/>
                        </a:spcBef>
                        <a:spcAft>
                          <a:spcPts val="0"/>
                        </a:spcAft>
                        <a:tabLst>
                          <a:tab pos="193853" algn="l"/>
                        </a:tabLs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a typeface="+mn-ea"/>
                        <a:cs typeface="+mn-cs"/>
                      </a:endParaRPr>
                    </a:p>
                  </a:txBody>
                  <a:tcPr marL="24531" marR="24531" marT="0" marB="0" anchor="ctr"/>
                </a:tc>
                <a:extLst>
                  <a:ext uri="{0D108BD9-81ED-4DB2-BD59-A6C34878D82A}">
                    <a16:rowId xmlns:a16="http://schemas.microsoft.com/office/drawing/2014/main" val="3071501960"/>
                  </a:ext>
                </a:extLst>
              </a:tr>
            </a:tbl>
          </a:graphicData>
        </a:graphic>
      </p:graphicFrame>
      <p:graphicFrame>
        <p:nvGraphicFramePr>
          <p:cNvPr id="9" name="Tablo 8"/>
          <p:cNvGraphicFramePr>
            <a:graphicFrameLocks noGrp="1"/>
          </p:cNvGraphicFramePr>
          <p:nvPr>
            <p:extLst>
              <p:ext uri="{D42A27DB-BD31-4B8C-83A1-F6EECF244321}">
                <p14:modId xmlns:p14="http://schemas.microsoft.com/office/powerpoint/2010/main" val="1228080673"/>
              </p:ext>
            </p:extLst>
          </p:nvPr>
        </p:nvGraphicFramePr>
        <p:xfrm>
          <a:off x="4902421" y="555526"/>
          <a:ext cx="4132443" cy="4080213"/>
        </p:xfrm>
        <a:graphic>
          <a:graphicData uri="http://schemas.openxmlformats.org/drawingml/2006/table">
            <a:tbl>
              <a:tblPr firstRow="1" bandRow="1" bandCol="1">
                <a:tableStyleId>{17292A2E-F333-43FB-9621-5CBBE7FDCDCB}</a:tableStyleId>
              </a:tblPr>
              <a:tblGrid>
                <a:gridCol w="2881265">
                  <a:extLst>
                    <a:ext uri="{9D8B030D-6E8A-4147-A177-3AD203B41FA5}">
                      <a16:colId xmlns:a16="http://schemas.microsoft.com/office/drawing/2014/main" val="1308740817"/>
                    </a:ext>
                  </a:extLst>
                </a:gridCol>
                <a:gridCol w="351603">
                  <a:extLst>
                    <a:ext uri="{9D8B030D-6E8A-4147-A177-3AD203B41FA5}">
                      <a16:colId xmlns:a16="http://schemas.microsoft.com/office/drawing/2014/main" val="1052148500"/>
                    </a:ext>
                  </a:extLst>
                </a:gridCol>
                <a:gridCol w="421408">
                  <a:extLst>
                    <a:ext uri="{9D8B030D-6E8A-4147-A177-3AD203B41FA5}">
                      <a16:colId xmlns:a16="http://schemas.microsoft.com/office/drawing/2014/main" val="1094465417"/>
                    </a:ext>
                  </a:extLst>
                </a:gridCol>
                <a:gridCol w="478167">
                  <a:extLst>
                    <a:ext uri="{9D8B030D-6E8A-4147-A177-3AD203B41FA5}">
                      <a16:colId xmlns:a16="http://schemas.microsoft.com/office/drawing/2014/main" val="2370366203"/>
                    </a:ext>
                  </a:extLst>
                </a:gridCol>
              </a:tblGrid>
              <a:tr h="329269">
                <a:tc>
                  <a:txBody>
                    <a:bodyPr/>
                    <a:lstStyle/>
                    <a:p>
                      <a:pPr marR="0" indent="0" algn="l" rtl="0">
                        <a:spcBef>
                          <a:spcPts val="0"/>
                        </a:spcBef>
                        <a:spcAft>
                          <a:spcPts val="0"/>
                        </a:spcAft>
                      </a:pPr>
                      <a:r>
                        <a:rPr lang="tr-TR" sz="1050" kern="1400" dirty="0">
                          <a:ln>
                            <a:noFill/>
                          </a:ln>
                          <a:effectLst/>
                        </a:rPr>
                        <a:t>İdari Kriterler</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tabLst>
                          <a:tab pos="-2027224800" algn="l"/>
                        </a:tabLst>
                      </a:pPr>
                      <a:r>
                        <a:rPr lang="tr-TR" sz="1050" kern="1400" dirty="0">
                          <a:ln>
                            <a:noFill/>
                          </a:ln>
                          <a:effectLst/>
                        </a:rPr>
                        <a:t>Evet</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tabLst>
                          <a:tab pos="-2027224800" algn="l"/>
                        </a:tabLst>
                      </a:pPr>
                      <a:r>
                        <a:rPr lang="tr-TR" sz="1050" kern="1400" dirty="0">
                          <a:ln>
                            <a:noFill/>
                          </a:ln>
                          <a:effectLst/>
                        </a:rPr>
                        <a:t>Hayır</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dirty="0">
                          <a:ln>
                            <a:noFill/>
                          </a:ln>
                          <a:effectLst/>
                        </a:rPr>
                        <a:t>Gerekli Değil</a:t>
                      </a:r>
                      <a:endParaRPr lang="tr-TR" sz="1050" kern="1400" dirty="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1481222064"/>
                  </a:ext>
                </a:extLst>
              </a:tr>
              <a:tr h="318803">
                <a:tc>
                  <a:txBody>
                    <a:bodyPr/>
                    <a:lstStyle/>
                    <a:p>
                      <a:pPr marL="177800" marR="0" indent="-177800" algn="just" rtl="0">
                        <a:spcBef>
                          <a:spcPts val="0"/>
                        </a:spcBef>
                        <a:spcAft>
                          <a:spcPts val="0"/>
                        </a:spcAft>
                        <a:tabLst>
                          <a:tab pos="13716" algn="l"/>
                        </a:tabLst>
                      </a:pPr>
                      <a:r>
                        <a:rPr lang="tr-TR" sz="900" kern="1400" dirty="0">
                          <a:ln>
                            <a:noFill/>
                          </a:ln>
                          <a:effectLst/>
                        </a:rPr>
                        <a:t>1. Taahhütname başvuru sahibinin yetkili kişisi tarafından imzalanmış ve süresi içerisinde Ajansa teslim edilmiştir.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2313460808"/>
                  </a:ext>
                </a:extLst>
              </a:tr>
              <a:tr h="216024">
                <a:tc>
                  <a:txBody>
                    <a:bodyPr/>
                    <a:lstStyle/>
                    <a:p>
                      <a:pPr marL="228600" marR="0" indent="-228600" algn="just" rtl="0">
                        <a:spcBef>
                          <a:spcPts val="0"/>
                        </a:spcBef>
                        <a:spcAft>
                          <a:spcPts val="0"/>
                        </a:spcAft>
                        <a:tabLst>
                          <a:tab pos="13716" algn="l"/>
                        </a:tabLst>
                      </a:pPr>
                      <a:r>
                        <a:rPr lang="tr-TR" sz="900" kern="1400" dirty="0">
                          <a:ln>
                            <a:noFill/>
                          </a:ln>
                          <a:effectLst/>
                        </a:rPr>
                        <a:t>2. </a:t>
                      </a:r>
                      <a:r>
                        <a:rPr lang="tr-TR" sz="900" kern="1400" dirty="0" smtClean="0">
                          <a:ln>
                            <a:noFill/>
                          </a:ln>
                          <a:effectLst/>
                        </a:rPr>
                        <a:t>  Teknik </a:t>
                      </a:r>
                      <a:r>
                        <a:rPr lang="tr-TR" sz="900" kern="1400" dirty="0">
                          <a:ln>
                            <a:noFill/>
                          </a:ln>
                          <a:effectLst/>
                        </a:rPr>
                        <a:t>şartname formu (Ek-A)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164344694"/>
                  </a:ext>
                </a:extLst>
              </a:tr>
              <a:tr h="504056">
                <a:tc>
                  <a:txBody>
                    <a:bodyPr/>
                    <a:lstStyle/>
                    <a:p>
                      <a:pPr marL="177800" marR="0" indent="-177800" algn="just" rtl="0">
                        <a:spcBef>
                          <a:spcPts val="0"/>
                        </a:spcBef>
                        <a:spcAft>
                          <a:spcPts val="0"/>
                        </a:spcAft>
                        <a:tabLst>
                          <a:tab pos="13716" algn="l"/>
                          <a:tab pos="-694944000" algn="l"/>
                        </a:tabLst>
                      </a:pPr>
                      <a:r>
                        <a:rPr lang="tr-TR" sz="900" kern="1400" dirty="0" smtClean="0">
                          <a:ln>
                            <a:noFill/>
                          </a:ln>
                          <a:effectLst/>
                        </a:rPr>
                        <a:t>3.</a:t>
                      </a:r>
                      <a:r>
                        <a:rPr lang="tr-TR" sz="900" kern="1400" baseline="0" dirty="0" smtClean="0">
                          <a:ln>
                            <a:noFill/>
                          </a:ln>
                          <a:effectLst/>
                        </a:rPr>
                        <a:t> </a:t>
                      </a:r>
                      <a:r>
                        <a:rPr lang="tr-TR" sz="900" kern="1400" dirty="0" smtClean="0">
                          <a:ln>
                            <a:noFill/>
                          </a:ln>
                          <a:effectLst/>
                        </a:rPr>
                        <a:t>Tüm başvuru sahipleri için; başvuru sahibi yetkilendirme yazısı (Ek-B1) ve varsa ortak kuruluşlar için yetkilendirme yazısı (Ek-B2)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1227721306"/>
                  </a:ext>
                </a:extLst>
              </a:tr>
              <a:tr h="209381">
                <a:tc>
                  <a:txBody>
                    <a:bodyPr/>
                    <a:lstStyle/>
                    <a:p>
                      <a:pPr marL="228600" marR="0" indent="-228600" algn="just" rtl="0">
                        <a:spcBef>
                          <a:spcPts val="0"/>
                        </a:spcBef>
                        <a:spcAft>
                          <a:spcPts val="0"/>
                        </a:spcAft>
                        <a:tabLst>
                          <a:tab pos="13716" algn="l"/>
                          <a:tab pos="-694944000" algn="l"/>
                        </a:tabLst>
                      </a:pPr>
                      <a:r>
                        <a:rPr lang="tr-TR" sz="900" kern="1400" dirty="0">
                          <a:ln>
                            <a:noFill/>
                          </a:ln>
                          <a:effectLst/>
                        </a:rPr>
                        <a:t>4. </a:t>
                      </a:r>
                      <a:r>
                        <a:rPr lang="tr-TR" sz="900" kern="1400" dirty="0" smtClean="0">
                          <a:ln>
                            <a:noFill/>
                          </a:ln>
                          <a:effectLst/>
                        </a:rPr>
                        <a:t>  En az 1 adet özgeçmiş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2632694182"/>
                  </a:ext>
                </a:extLst>
              </a:tr>
              <a:tr h="226525">
                <a:tc>
                  <a:txBody>
                    <a:bodyPr/>
                    <a:lstStyle/>
                    <a:p>
                      <a:pPr marL="228600" marR="0" indent="-228600" algn="just" rtl="0">
                        <a:spcBef>
                          <a:spcPts val="0"/>
                        </a:spcBef>
                        <a:spcAft>
                          <a:spcPts val="0"/>
                        </a:spcAft>
                        <a:tabLst>
                          <a:tab pos="13716" algn="l"/>
                        </a:tabLst>
                      </a:pPr>
                      <a:r>
                        <a:rPr lang="tr-TR" sz="900" kern="1400" dirty="0">
                          <a:ln>
                            <a:noFill/>
                          </a:ln>
                          <a:effectLst/>
                        </a:rPr>
                        <a:t>5. </a:t>
                      </a:r>
                      <a:r>
                        <a:rPr lang="tr-TR" sz="900" kern="1400" baseline="0" dirty="0" smtClean="0">
                          <a:ln>
                            <a:noFill/>
                          </a:ln>
                          <a:effectLst/>
                        </a:rPr>
                        <a:t> </a:t>
                      </a:r>
                      <a:r>
                        <a:rPr lang="tr-TR" sz="900" kern="1400" dirty="0" smtClean="0">
                          <a:ln>
                            <a:noFill/>
                          </a:ln>
                          <a:effectLst/>
                        </a:rPr>
                        <a:t>En az 2 adet proforma fatura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168747310"/>
                  </a:ext>
                </a:extLst>
              </a:tr>
              <a:tr h="644214">
                <a:tc>
                  <a:txBody>
                    <a:bodyPr/>
                    <a:lstStyle/>
                    <a:p>
                      <a:pPr marL="177800" marR="0" indent="-177800" algn="just" rtl="0">
                        <a:spcBef>
                          <a:spcPts val="0"/>
                        </a:spcBef>
                        <a:spcAft>
                          <a:spcPts val="0"/>
                        </a:spcAft>
                        <a:tabLst>
                          <a:tab pos="13716" algn="l"/>
                        </a:tabLst>
                      </a:pPr>
                      <a:r>
                        <a:rPr lang="tr-TR" sz="900" kern="1400" dirty="0">
                          <a:ln>
                            <a:noFill/>
                          </a:ln>
                          <a:effectLst/>
                        </a:rPr>
                        <a:t>6. </a:t>
                      </a:r>
                      <a:r>
                        <a:rPr lang="tr-TR" sz="900" kern="1400" baseline="0" dirty="0" smtClean="0">
                          <a:ln>
                            <a:noFill/>
                          </a:ln>
                          <a:effectLst/>
                        </a:rPr>
                        <a:t> </a:t>
                      </a:r>
                      <a:r>
                        <a:rPr lang="tr-TR" sz="900" kern="1400" dirty="0" smtClean="0">
                          <a:ln>
                            <a:noFill/>
                          </a:ln>
                          <a:effectLst/>
                        </a:rPr>
                        <a:t>STK, kooperatif ve birlikler için başvuru sahibini ve varsa ortak(</a:t>
                      </a:r>
                      <a:r>
                        <a:rPr lang="tr-TR" sz="900" kern="1400" dirty="0" err="1" smtClean="0">
                          <a:ln>
                            <a:noFill/>
                          </a:ln>
                          <a:effectLst/>
                        </a:rPr>
                        <a:t>lar</a:t>
                      </a:r>
                      <a:r>
                        <a:rPr lang="tr-TR" sz="900" kern="1400" dirty="0" smtClean="0">
                          <a:ln>
                            <a:noFill/>
                          </a:ln>
                          <a:effectLst/>
                        </a:rPr>
                        <a:t>)</a:t>
                      </a:r>
                      <a:r>
                        <a:rPr lang="tr-TR" sz="900" kern="1400" dirty="0" err="1" smtClean="0">
                          <a:ln>
                            <a:noFill/>
                          </a:ln>
                          <a:effectLst/>
                        </a:rPr>
                        <a:t>ını</a:t>
                      </a:r>
                      <a:r>
                        <a:rPr lang="tr-TR" sz="900" kern="1400" dirty="0" smtClean="0">
                          <a:ln>
                            <a:noFill/>
                          </a:ln>
                          <a:effectLst/>
                        </a:rPr>
                        <a:t> temsil ve ilzama yetkili kişi(</a:t>
                      </a:r>
                      <a:r>
                        <a:rPr lang="tr-TR" sz="900" kern="1400" dirty="0" err="1" smtClean="0">
                          <a:ln>
                            <a:noFill/>
                          </a:ln>
                          <a:effectLst/>
                        </a:rPr>
                        <a:t>ler</a:t>
                      </a:r>
                      <a:r>
                        <a:rPr lang="tr-TR" sz="900" kern="1400" dirty="0" smtClean="0">
                          <a:ln>
                            <a:noFill/>
                          </a:ln>
                          <a:effectLst/>
                        </a:rPr>
                        <a:t>)in isim(</a:t>
                      </a:r>
                      <a:r>
                        <a:rPr lang="tr-TR" sz="900" kern="1400" dirty="0" err="1" smtClean="0">
                          <a:ln>
                            <a:noFill/>
                          </a:ln>
                          <a:effectLst/>
                        </a:rPr>
                        <a:t>ler</a:t>
                      </a:r>
                      <a:r>
                        <a:rPr lang="tr-TR" sz="900" kern="1400" dirty="0" smtClean="0">
                          <a:ln>
                            <a:noFill/>
                          </a:ln>
                          <a:effectLst/>
                        </a:rPr>
                        <a:t>)inin ve imzalarının yer aldığı son 5 yıl içerisinde düzenlenmiş tasdikli imza sirküleri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353871704"/>
                  </a:ext>
                </a:extLst>
              </a:tr>
              <a:tr h="334637">
                <a:tc>
                  <a:txBody>
                    <a:bodyPr/>
                    <a:lstStyle/>
                    <a:p>
                      <a:pPr marL="228600" marR="0" indent="-228600" algn="just" rtl="0">
                        <a:spcBef>
                          <a:spcPts val="0"/>
                        </a:spcBef>
                        <a:spcAft>
                          <a:spcPts val="0"/>
                        </a:spcAft>
                        <a:tabLst>
                          <a:tab pos="13716" algn="l"/>
                        </a:tabLst>
                      </a:pPr>
                      <a:r>
                        <a:rPr lang="tr-TR" sz="900" kern="1400" dirty="0">
                          <a:ln>
                            <a:noFill/>
                          </a:ln>
                          <a:effectLst/>
                        </a:rPr>
                        <a:t>7. </a:t>
                      </a:r>
                      <a:r>
                        <a:rPr lang="tr-TR" sz="900" kern="1400" baseline="0" dirty="0" smtClean="0">
                          <a:ln>
                            <a:noFill/>
                          </a:ln>
                          <a:effectLst/>
                        </a:rPr>
                        <a:t> </a:t>
                      </a:r>
                      <a:r>
                        <a:rPr lang="tr-TR" sz="900" kern="1400" dirty="0" smtClean="0">
                          <a:ln>
                            <a:noFill/>
                          </a:ln>
                          <a:effectLst/>
                        </a:rPr>
                        <a:t>Sivil toplum kuruluşları, kooperatif ve birlikler için kuruluş ana sözleşmesi / tüzüğü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4236461821"/>
                  </a:ext>
                </a:extLst>
              </a:tr>
              <a:tr h="431482">
                <a:tc>
                  <a:txBody>
                    <a:bodyPr/>
                    <a:lstStyle/>
                    <a:p>
                      <a:pPr marL="177800" marR="0" indent="-177800" algn="just" rtl="0">
                        <a:spcBef>
                          <a:spcPts val="0"/>
                        </a:spcBef>
                        <a:spcAft>
                          <a:spcPts val="0"/>
                        </a:spcAft>
                        <a:tabLst>
                          <a:tab pos="13716" algn="l"/>
                        </a:tabLst>
                      </a:pPr>
                      <a:r>
                        <a:rPr lang="tr-TR" sz="900" kern="1400" dirty="0">
                          <a:ln>
                            <a:noFill/>
                          </a:ln>
                          <a:effectLst/>
                        </a:rPr>
                        <a:t>8. </a:t>
                      </a:r>
                      <a:r>
                        <a:rPr lang="tr-TR" sz="900" kern="1400" baseline="0" dirty="0" smtClean="0">
                          <a:ln>
                            <a:noFill/>
                          </a:ln>
                          <a:effectLst/>
                        </a:rPr>
                        <a:t> </a:t>
                      </a:r>
                      <a:r>
                        <a:rPr lang="tr-TR" sz="900" kern="1400" dirty="0" smtClean="0">
                          <a:ln>
                            <a:noFill/>
                          </a:ln>
                          <a:effectLst/>
                        </a:rPr>
                        <a:t>Sivil toplum kuruluşları, kooperatif ve birlikler için ilk genel kurul ve yönetim kurulu toplantısının yapıldığına dair belge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2216754828"/>
                  </a:ext>
                </a:extLst>
              </a:tr>
              <a:tr h="431482">
                <a:tc>
                  <a:txBody>
                    <a:bodyPr/>
                    <a:lstStyle/>
                    <a:p>
                      <a:pPr marL="177800" marR="0" indent="-177800" algn="just" rtl="0">
                        <a:spcBef>
                          <a:spcPts val="0"/>
                        </a:spcBef>
                        <a:spcAft>
                          <a:spcPts val="0"/>
                        </a:spcAft>
                        <a:tabLst>
                          <a:tab pos="13716" algn="l"/>
                        </a:tabLst>
                      </a:pPr>
                      <a:r>
                        <a:rPr lang="tr-TR" sz="900" kern="1400" dirty="0">
                          <a:ln>
                            <a:noFill/>
                          </a:ln>
                          <a:effectLst/>
                        </a:rPr>
                        <a:t>9. </a:t>
                      </a:r>
                      <a:r>
                        <a:rPr lang="tr-TR" sz="900" kern="1400" baseline="0" dirty="0" smtClean="0">
                          <a:ln>
                            <a:noFill/>
                          </a:ln>
                          <a:effectLst/>
                        </a:rPr>
                        <a:t> </a:t>
                      </a:r>
                      <a:r>
                        <a:rPr lang="tr-TR" sz="900" kern="1400" dirty="0" smtClean="0">
                          <a:ln>
                            <a:noFill/>
                          </a:ln>
                          <a:effectLst/>
                        </a:rPr>
                        <a:t>Kar amacı güden gerçek ve tüzel kişiler için onaylı en geç 1 yıl içerisinde alınmış oda kayıt belgesi/faaliyet belgesi/sicil tasdiknamesi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3243052706"/>
                  </a:ext>
                </a:extLst>
              </a:tr>
              <a:tr h="192789">
                <a:tc>
                  <a:txBody>
                    <a:bodyPr/>
                    <a:lstStyle/>
                    <a:p>
                      <a:pPr marL="228600" marR="0" indent="-228600" algn="just" rtl="0">
                        <a:spcBef>
                          <a:spcPts val="0"/>
                        </a:spcBef>
                        <a:spcAft>
                          <a:spcPts val="0"/>
                        </a:spcAft>
                        <a:tabLst>
                          <a:tab pos="13716" algn="l"/>
                        </a:tabLst>
                      </a:pPr>
                      <a:r>
                        <a:rPr lang="tr-TR" sz="900" kern="1400" dirty="0" smtClean="0">
                          <a:ln>
                            <a:noFill/>
                          </a:ln>
                          <a:effectLst/>
                        </a:rPr>
                        <a:t>10.</a:t>
                      </a:r>
                      <a:r>
                        <a:rPr lang="tr-TR" sz="1050" kern="1400" dirty="0" smtClean="0">
                          <a:ln>
                            <a:noFill/>
                          </a:ln>
                          <a:effectLst/>
                        </a:rPr>
                        <a:t> </a:t>
                      </a:r>
                      <a:r>
                        <a:rPr lang="tr-TR" sz="900" kern="1400" dirty="0" smtClean="0">
                          <a:ln>
                            <a:noFill/>
                          </a:ln>
                          <a:effectLst/>
                        </a:rPr>
                        <a:t>Kar amacı güden gerçek ve tüzel kişiler için mevcut istihdam durumunu gösterir belge (SGK Sigortalı Hizmet Listesi) sunulmuştur.</a:t>
                      </a:r>
                      <a:endParaRPr lang="tr-TR" sz="900" kern="1400" dirty="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R="0" indent="0" algn="l" rtl="0">
                        <a:spcBef>
                          <a:spcPts val="0"/>
                        </a:spcBef>
                        <a:spcAft>
                          <a:spcPts val="0"/>
                        </a:spcAft>
                      </a:pPr>
                      <a:r>
                        <a:rPr lang="tr-TR" sz="1050" kern="1400">
                          <a:ln>
                            <a:noFill/>
                          </a:ln>
                          <a:effectLst/>
                        </a:rPr>
                        <a:t> </a:t>
                      </a:r>
                      <a:endParaRPr lang="tr-TR" sz="1050" kern="1400">
                        <a:ln>
                          <a:noFill/>
                        </a:ln>
                        <a:solidFill>
                          <a:srgbClr val="000000"/>
                        </a:solidFill>
                        <a:effectLst/>
                        <a:latin typeface="Times New Roman" panose="02020603050405020304" pitchFamily="18" charset="0"/>
                      </a:endParaRPr>
                    </a:p>
                  </a:txBody>
                  <a:tcPr marL="22938" marR="22938" marT="0" marB="0" anchor="ctr"/>
                </a:tc>
                <a:tc>
                  <a:txBody>
                    <a:bodyPr/>
                    <a:lstStyle/>
                    <a:p>
                      <a:pPr marL="453390" marR="0" indent="-226695" algn="l" rtl="0">
                        <a:spcBef>
                          <a:spcPts val="0"/>
                        </a:spcBef>
                        <a:spcAft>
                          <a:spcPts val="0"/>
                        </a:spcAft>
                      </a:pPr>
                      <a:r>
                        <a:rPr lang="tr-TR" sz="1050" kern="1400" dirty="0">
                          <a:ln>
                            <a:noFill/>
                          </a:ln>
                          <a:effectLst/>
                        </a:rPr>
                        <a:t> </a:t>
                      </a:r>
                      <a:endParaRPr lang="tr-TR" sz="1050" kern="1400" dirty="0">
                        <a:ln>
                          <a:noFill/>
                        </a:ln>
                        <a:solidFill>
                          <a:srgbClr val="000000"/>
                        </a:solidFill>
                        <a:effectLst/>
                        <a:latin typeface="Times New Roman" panose="02020603050405020304" pitchFamily="18" charset="0"/>
                      </a:endParaRPr>
                    </a:p>
                  </a:txBody>
                  <a:tcPr marL="22938" marR="22938" marT="0" marB="0" anchor="ctr"/>
                </a:tc>
                <a:extLst>
                  <a:ext uri="{0D108BD9-81ED-4DB2-BD59-A6C34878D82A}">
                    <a16:rowId xmlns:a16="http://schemas.microsoft.com/office/drawing/2014/main" val="3462811682"/>
                  </a:ext>
                </a:extLst>
              </a:tr>
            </a:tbl>
          </a:graphicData>
        </a:graphic>
      </p:graphicFrame>
      <p:sp>
        <p:nvSpPr>
          <p:cNvPr id="10" name="Control 3"/>
          <p:cNvSpPr>
            <a:spLocks noChangeArrowheads="1" noChangeShapeType="1"/>
          </p:cNvSpPr>
          <p:nvPr/>
        </p:nvSpPr>
        <p:spPr bwMode="auto">
          <a:xfrm>
            <a:off x="6278091" y="1584325"/>
            <a:ext cx="5730875" cy="443230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tr-TR"/>
          </a:p>
        </p:txBody>
      </p:sp>
    </p:spTree>
    <p:extLst>
      <p:ext uri="{BB962C8B-B14F-4D97-AF65-F5344CB8AC3E}">
        <p14:creationId xmlns:p14="http://schemas.microsoft.com/office/powerpoint/2010/main" val="2009297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BAŞVURU SÜRECİ (nihai değerlendirme)</a:t>
            </a:r>
            <a:endParaRPr lang="tr-TR" sz="2400" i="1" dirty="0">
              <a:solidFill>
                <a:schemeClr val="accent4">
                  <a:lumMod val="50000"/>
                </a:schemeClr>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4096505671"/>
              </p:ext>
            </p:extLst>
          </p:nvPr>
        </p:nvGraphicFramePr>
        <p:xfrm>
          <a:off x="323528" y="627534"/>
          <a:ext cx="8496943" cy="1985161"/>
        </p:xfrm>
        <a:graphic>
          <a:graphicData uri="http://schemas.openxmlformats.org/drawingml/2006/table">
            <a:tbl>
              <a:tblPr firstRow="1"/>
              <a:tblGrid>
                <a:gridCol w="7573179">
                  <a:extLst>
                    <a:ext uri="{9D8B030D-6E8A-4147-A177-3AD203B41FA5}">
                      <a16:colId xmlns:a16="http://schemas.microsoft.com/office/drawing/2014/main" val="177279854"/>
                    </a:ext>
                  </a:extLst>
                </a:gridCol>
                <a:gridCol w="923764">
                  <a:extLst>
                    <a:ext uri="{9D8B030D-6E8A-4147-A177-3AD203B41FA5}">
                      <a16:colId xmlns:a16="http://schemas.microsoft.com/office/drawing/2014/main" val="3227263078"/>
                    </a:ext>
                  </a:extLst>
                </a:gridCol>
              </a:tblGrid>
              <a:tr h="237027">
                <a:tc>
                  <a:txBody>
                    <a:bodyPr/>
                    <a:lstStyle/>
                    <a:p>
                      <a:pPr marR="0" indent="0" algn="l" rtl="0">
                        <a:spcBef>
                          <a:spcPts val="0"/>
                        </a:spcBef>
                        <a:spcAft>
                          <a:spcPts val="0"/>
                        </a:spcAft>
                      </a:pPr>
                      <a:r>
                        <a:rPr lang="tr-TR" sz="1400" b="1" kern="1400" dirty="0">
                          <a:ln>
                            <a:noFill/>
                          </a:ln>
                          <a:solidFill>
                            <a:srgbClr val="FFFFFF"/>
                          </a:solidFill>
                          <a:effectLst/>
                          <a:latin typeface="Times New Roman" panose="02020603050405020304" pitchFamily="18" charset="0"/>
                        </a:rPr>
                        <a:t>BÖLÜM (EŞİK PUAN:70)</a:t>
                      </a:r>
                      <a:endParaRPr lang="tr-TR" sz="1400" kern="1400" dirty="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marR="0" indent="0" algn="l" rtl="0">
                        <a:spcBef>
                          <a:spcPts val="0"/>
                        </a:spcBef>
                        <a:spcAft>
                          <a:spcPts val="0"/>
                        </a:spcAft>
                      </a:pPr>
                      <a:r>
                        <a:rPr lang="tr-TR" sz="1400" b="1" kern="1400" dirty="0">
                          <a:ln>
                            <a:noFill/>
                          </a:ln>
                          <a:solidFill>
                            <a:srgbClr val="FFFFFF"/>
                          </a:solidFill>
                          <a:effectLst/>
                          <a:latin typeface="Times New Roman" panose="02020603050405020304" pitchFamily="18" charset="0"/>
                        </a:rPr>
                        <a:t>PUAN</a:t>
                      </a:r>
                      <a:endParaRPr lang="tr-TR" sz="1400" kern="1400" dirty="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259017834"/>
                  </a:ext>
                </a:extLst>
              </a:tr>
              <a:tr h="354614">
                <a:tc>
                  <a:txBody>
                    <a:bodyPr/>
                    <a:lstStyle/>
                    <a:p>
                      <a:pPr marL="228600" marR="0" indent="-228600" algn="l" rtl="0">
                        <a:spcBef>
                          <a:spcPts val="0"/>
                        </a:spcBef>
                        <a:spcAft>
                          <a:spcPts val="0"/>
                        </a:spcAft>
                      </a:pPr>
                      <a:r>
                        <a:rPr lang="tr-TR" sz="1400" kern="1400" dirty="0">
                          <a:ln>
                            <a:noFill/>
                          </a:ln>
                          <a:solidFill>
                            <a:srgbClr val="000000"/>
                          </a:solidFill>
                          <a:effectLst/>
                          <a:latin typeface="Times New Roman" panose="02020603050405020304" pitchFamily="18" charset="0"/>
                        </a:rPr>
                        <a:t>1. </a:t>
                      </a:r>
                      <a:r>
                        <a:rPr lang="tr-TR" sz="1400" b="1" kern="1400" dirty="0">
                          <a:ln>
                            <a:noFill/>
                          </a:ln>
                          <a:solidFill>
                            <a:srgbClr val="000000"/>
                          </a:solidFill>
                          <a:effectLst/>
                          <a:latin typeface="Times New Roman" panose="02020603050405020304" pitchFamily="18" charset="0"/>
                        </a:rPr>
                        <a:t>Başvuru, teknik destek kapsamında desteklenecek alanlarla ne kadar ilgili? (</a:t>
                      </a:r>
                      <a:r>
                        <a:rPr lang="tr-TR" sz="1400" b="1" kern="1400" dirty="0" err="1">
                          <a:ln>
                            <a:noFill/>
                          </a:ln>
                          <a:solidFill>
                            <a:srgbClr val="000000"/>
                          </a:solidFill>
                          <a:effectLst/>
                          <a:latin typeface="Times New Roman" panose="02020603050405020304" pitchFamily="18" charset="0"/>
                        </a:rPr>
                        <a:t>İlgililik</a:t>
                      </a:r>
                      <a:r>
                        <a:rPr lang="tr-TR" sz="1400" b="1" kern="1400" dirty="0">
                          <a:ln>
                            <a:noFill/>
                          </a:ln>
                          <a:solidFill>
                            <a:srgbClr val="000000"/>
                          </a:solidFill>
                          <a:effectLst/>
                          <a:latin typeface="Times New Roman" panose="02020603050405020304" pitchFamily="18" charset="0"/>
                        </a:rPr>
                        <a:t>) </a:t>
                      </a:r>
                      <a:r>
                        <a:rPr lang="tr-TR" sz="1400" b="1" u="sng" kern="1400" dirty="0">
                          <a:ln>
                            <a:noFill/>
                          </a:ln>
                          <a:solidFill>
                            <a:srgbClr val="000000"/>
                          </a:solidFill>
                          <a:effectLst/>
                          <a:latin typeface="Times New Roman" panose="02020603050405020304" pitchFamily="18" charset="0"/>
                        </a:rPr>
                        <a:t>Eşik puan: 20</a:t>
                      </a:r>
                      <a:endParaRPr lang="tr-TR" sz="1400" kern="1400" dirty="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R="0" indent="0" algn="ctr" rtl="0">
                        <a:spcBef>
                          <a:spcPts val="0"/>
                        </a:spcBef>
                        <a:spcAft>
                          <a:spcPts val="0"/>
                        </a:spcAft>
                      </a:pPr>
                      <a:r>
                        <a:rPr lang="tr-TR" sz="1400" b="1" kern="1400">
                          <a:ln>
                            <a:noFill/>
                          </a:ln>
                          <a:solidFill>
                            <a:srgbClr val="000000"/>
                          </a:solidFill>
                          <a:effectLst/>
                          <a:latin typeface="Times New Roman" panose="02020603050405020304" pitchFamily="18" charset="0"/>
                        </a:rPr>
                        <a:t>30</a:t>
                      </a:r>
                      <a:endParaRPr lang="tr-TR" sz="1400" kern="140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030375503"/>
                  </a:ext>
                </a:extLst>
              </a:tr>
              <a:tr h="285331">
                <a:tc>
                  <a:txBody>
                    <a:bodyPr/>
                    <a:lstStyle/>
                    <a:p>
                      <a:pPr marL="228600" marR="0" indent="-228600" algn="l" rtl="0">
                        <a:spcBef>
                          <a:spcPts val="0"/>
                        </a:spcBef>
                        <a:spcAft>
                          <a:spcPts val="0"/>
                        </a:spcAft>
                      </a:pPr>
                      <a:r>
                        <a:rPr lang="tr-TR" sz="1400" kern="1400" dirty="0">
                          <a:ln>
                            <a:noFill/>
                          </a:ln>
                          <a:solidFill>
                            <a:srgbClr val="000000"/>
                          </a:solidFill>
                          <a:effectLst/>
                          <a:latin typeface="Times New Roman" panose="02020603050405020304" pitchFamily="18" charset="0"/>
                        </a:rPr>
                        <a:t>2. </a:t>
                      </a:r>
                      <a:r>
                        <a:rPr lang="tr-TR" sz="1400" b="1" kern="1400" dirty="0">
                          <a:ln>
                            <a:noFill/>
                          </a:ln>
                          <a:solidFill>
                            <a:srgbClr val="000000"/>
                          </a:solidFill>
                          <a:effectLst/>
                          <a:latin typeface="Times New Roman" panose="02020603050405020304" pitchFamily="18" charset="0"/>
                        </a:rPr>
                        <a:t>Teknik destek başvurusu, diğer uygulanan/uygulanacak programlarla karşılaştırıldığında katma değer yaratacak unsurlar içeriyor mu?</a:t>
                      </a:r>
                      <a:endParaRPr lang="tr-TR" sz="1400" kern="1400" dirty="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tr-TR" sz="1400" b="1" kern="1400">
                          <a:ln>
                            <a:noFill/>
                          </a:ln>
                          <a:solidFill>
                            <a:srgbClr val="000000"/>
                          </a:solidFill>
                          <a:effectLst/>
                          <a:latin typeface="Times New Roman" panose="02020603050405020304" pitchFamily="18" charset="0"/>
                        </a:rPr>
                        <a:t>30</a:t>
                      </a:r>
                      <a:endParaRPr lang="tr-TR" sz="1400" kern="140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692839"/>
                  </a:ext>
                </a:extLst>
              </a:tr>
              <a:tr h="230947">
                <a:tc>
                  <a:txBody>
                    <a:bodyPr/>
                    <a:lstStyle/>
                    <a:p>
                      <a:pPr marL="228600" marR="0" indent="-228600" algn="l" rtl="0">
                        <a:spcBef>
                          <a:spcPts val="0"/>
                        </a:spcBef>
                        <a:spcAft>
                          <a:spcPts val="0"/>
                        </a:spcAft>
                      </a:pPr>
                      <a:r>
                        <a:rPr lang="tr-TR" sz="1400" kern="1400" dirty="0">
                          <a:ln>
                            <a:noFill/>
                          </a:ln>
                          <a:solidFill>
                            <a:srgbClr val="000000"/>
                          </a:solidFill>
                          <a:effectLst/>
                          <a:latin typeface="Times New Roman" panose="02020603050405020304" pitchFamily="18" charset="0"/>
                        </a:rPr>
                        <a:t>3. </a:t>
                      </a:r>
                      <a:r>
                        <a:rPr lang="tr-TR" sz="1400" b="1" kern="1400" dirty="0">
                          <a:ln>
                            <a:noFill/>
                          </a:ln>
                          <a:solidFill>
                            <a:srgbClr val="000000"/>
                          </a:solidFill>
                          <a:effectLst/>
                          <a:latin typeface="Times New Roman" panose="02020603050405020304" pitchFamily="18" charset="0"/>
                        </a:rPr>
                        <a:t>İhtiyaçlar ve sorunlar ne kadar doğru bir şekilde tanımlanmış?</a:t>
                      </a:r>
                      <a:endParaRPr lang="tr-TR" sz="1400" kern="1400" dirty="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R="0" indent="0" algn="ctr" rtl="0">
                        <a:spcBef>
                          <a:spcPts val="0"/>
                        </a:spcBef>
                        <a:spcAft>
                          <a:spcPts val="0"/>
                        </a:spcAft>
                      </a:pPr>
                      <a:r>
                        <a:rPr lang="tr-TR" sz="1400" b="1" kern="1400">
                          <a:ln>
                            <a:noFill/>
                          </a:ln>
                          <a:solidFill>
                            <a:srgbClr val="000000"/>
                          </a:solidFill>
                          <a:effectLst/>
                          <a:latin typeface="Times New Roman" panose="02020603050405020304" pitchFamily="18" charset="0"/>
                        </a:rPr>
                        <a:t>20</a:t>
                      </a:r>
                      <a:endParaRPr lang="tr-TR" sz="1400" kern="140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404260375"/>
                  </a:ext>
                </a:extLst>
              </a:tr>
              <a:tr h="327013">
                <a:tc>
                  <a:txBody>
                    <a:bodyPr/>
                    <a:lstStyle/>
                    <a:p>
                      <a:pPr marL="228600" marR="0" indent="-228600" algn="l" rtl="0">
                        <a:spcBef>
                          <a:spcPts val="0"/>
                        </a:spcBef>
                        <a:spcAft>
                          <a:spcPts val="0"/>
                        </a:spcAft>
                      </a:pPr>
                      <a:r>
                        <a:rPr lang="tr-TR" sz="1400" kern="1400">
                          <a:ln>
                            <a:noFill/>
                          </a:ln>
                          <a:solidFill>
                            <a:srgbClr val="000000"/>
                          </a:solidFill>
                          <a:effectLst/>
                          <a:latin typeface="Times New Roman" panose="02020603050405020304" pitchFamily="18" charset="0"/>
                        </a:rPr>
                        <a:t>4. </a:t>
                      </a:r>
                      <a:r>
                        <a:rPr lang="tr-TR" sz="1400" b="1" kern="1400">
                          <a:ln>
                            <a:noFill/>
                          </a:ln>
                          <a:solidFill>
                            <a:srgbClr val="000000"/>
                          </a:solidFill>
                          <a:effectLst/>
                          <a:latin typeface="Times New Roman" panose="02020603050405020304" pitchFamily="18" charset="0"/>
                        </a:rPr>
                        <a:t>Başvurunun beklenen sonuçlarının, hedef gruplar üzerinde sürdürülebilir bir etkisi var mıdır? Çarpan etkileri var mıdır?</a:t>
                      </a:r>
                      <a:endParaRPr lang="tr-TR" sz="1400" kern="140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tr-TR" sz="1400" b="1" kern="1400">
                          <a:ln>
                            <a:noFill/>
                          </a:ln>
                          <a:solidFill>
                            <a:srgbClr val="000000"/>
                          </a:solidFill>
                          <a:effectLst/>
                          <a:latin typeface="Times New Roman" panose="02020603050405020304" pitchFamily="18" charset="0"/>
                        </a:rPr>
                        <a:t>20</a:t>
                      </a:r>
                      <a:endParaRPr lang="tr-TR" sz="1400" kern="140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3613245"/>
                  </a:ext>
                </a:extLst>
              </a:tr>
              <a:tr h="237027">
                <a:tc>
                  <a:txBody>
                    <a:bodyPr/>
                    <a:lstStyle/>
                    <a:p>
                      <a:pPr marR="0" indent="0" algn="l" rtl="0">
                        <a:spcBef>
                          <a:spcPts val="0"/>
                        </a:spcBef>
                        <a:spcAft>
                          <a:spcPts val="0"/>
                        </a:spcAft>
                      </a:pPr>
                      <a:r>
                        <a:rPr lang="tr-TR" sz="1400" b="1" u="sng" kern="1400" dirty="0">
                          <a:ln>
                            <a:noFill/>
                          </a:ln>
                          <a:solidFill>
                            <a:srgbClr val="000000"/>
                          </a:solidFill>
                          <a:effectLst/>
                          <a:latin typeface="Times New Roman" panose="02020603050405020304" pitchFamily="18" charset="0"/>
                        </a:rPr>
                        <a:t>EN YÜKSEK TOPLAM PUAN</a:t>
                      </a:r>
                      <a:r>
                        <a:rPr lang="tr-TR" sz="1400" b="1" kern="1400" dirty="0">
                          <a:ln>
                            <a:noFill/>
                          </a:ln>
                          <a:solidFill>
                            <a:srgbClr val="000000"/>
                          </a:solidFill>
                          <a:effectLst/>
                          <a:latin typeface="Times New Roman" panose="02020603050405020304" pitchFamily="18" charset="0"/>
                        </a:rPr>
                        <a:t> (Eşik puan: 70)</a:t>
                      </a:r>
                      <a:endParaRPr lang="tr-TR" sz="1400" kern="1400" dirty="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5">
                        <a:lumMod val="40000"/>
                        <a:lumOff val="60000"/>
                      </a:schemeClr>
                    </a:solidFill>
                  </a:tcPr>
                </a:tc>
                <a:tc>
                  <a:txBody>
                    <a:bodyPr/>
                    <a:lstStyle/>
                    <a:p>
                      <a:pPr marR="0" indent="0" algn="ctr" rtl="0">
                        <a:spcBef>
                          <a:spcPts val="0"/>
                        </a:spcBef>
                        <a:spcAft>
                          <a:spcPts val="0"/>
                        </a:spcAft>
                      </a:pPr>
                      <a:r>
                        <a:rPr lang="tr-TR" sz="1400" b="1" u="sng" kern="1400" dirty="0">
                          <a:ln>
                            <a:noFill/>
                          </a:ln>
                          <a:solidFill>
                            <a:srgbClr val="000000"/>
                          </a:solidFill>
                          <a:effectLst/>
                          <a:latin typeface="Times New Roman" panose="02020603050405020304" pitchFamily="18" charset="0"/>
                        </a:rPr>
                        <a:t>100</a:t>
                      </a:r>
                      <a:endParaRPr lang="tr-TR" sz="1400" kern="1400" dirty="0">
                        <a:ln>
                          <a:noFill/>
                        </a:ln>
                        <a:solidFill>
                          <a:srgbClr val="000000"/>
                        </a:solidFill>
                        <a:effectLst/>
                        <a:latin typeface="Times New Roman" panose="02020603050405020304" pitchFamily="18" charset="0"/>
                      </a:endParaRPr>
                    </a:p>
                  </a:txBody>
                  <a:tcPr marL="48401" marR="48401" marT="0"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690782182"/>
                  </a:ext>
                </a:extLst>
              </a:tr>
            </a:tbl>
          </a:graphicData>
        </a:graphic>
      </p:graphicFrame>
      <p:sp>
        <p:nvSpPr>
          <p:cNvPr id="4" name="Control 1"/>
          <p:cNvSpPr>
            <a:spLocks noChangeArrowheads="1" noChangeShapeType="1"/>
          </p:cNvSpPr>
          <p:nvPr/>
        </p:nvSpPr>
        <p:spPr bwMode="auto">
          <a:xfrm>
            <a:off x="2148251" y="2355849"/>
            <a:ext cx="7056074" cy="2368321"/>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tr-TR"/>
          </a:p>
        </p:txBody>
      </p:sp>
      <p:graphicFrame>
        <p:nvGraphicFramePr>
          <p:cNvPr id="6" name="Tablo 5"/>
          <p:cNvGraphicFramePr>
            <a:graphicFrameLocks noGrp="1"/>
          </p:cNvGraphicFramePr>
          <p:nvPr>
            <p:extLst>
              <p:ext uri="{D42A27DB-BD31-4B8C-83A1-F6EECF244321}">
                <p14:modId xmlns:p14="http://schemas.microsoft.com/office/powerpoint/2010/main" val="298660428"/>
              </p:ext>
            </p:extLst>
          </p:nvPr>
        </p:nvGraphicFramePr>
        <p:xfrm>
          <a:off x="324413" y="2829728"/>
          <a:ext cx="8496943" cy="1326845"/>
        </p:xfrm>
        <a:graphic>
          <a:graphicData uri="http://schemas.openxmlformats.org/drawingml/2006/table">
            <a:tbl>
              <a:tblPr/>
              <a:tblGrid>
                <a:gridCol w="7129133">
                  <a:extLst>
                    <a:ext uri="{9D8B030D-6E8A-4147-A177-3AD203B41FA5}">
                      <a16:colId xmlns:a16="http://schemas.microsoft.com/office/drawing/2014/main" val="3583005314"/>
                    </a:ext>
                  </a:extLst>
                </a:gridCol>
                <a:gridCol w="1367810">
                  <a:extLst>
                    <a:ext uri="{9D8B030D-6E8A-4147-A177-3AD203B41FA5}">
                      <a16:colId xmlns:a16="http://schemas.microsoft.com/office/drawing/2014/main" val="331863669"/>
                    </a:ext>
                  </a:extLst>
                </a:gridCol>
              </a:tblGrid>
              <a:tr h="423572">
                <a:tc>
                  <a:txBody>
                    <a:bodyPr/>
                    <a:lstStyle/>
                    <a:p>
                      <a:pPr marR="0" indent="0" algn="l" rtl="0">
                        <a:spcBef>
                          <a:spcPts val="0"/>
                        </a:spcBef>
                        <a:spcAft>
                          <a:spcPts val="0"/>
                        </a:spcAft>
                      </a:pPr>
                      <a:r>
                        <a:rPr lang="tr-TR" sz="1600" b="1" kern="1400" dirty="0">
                          <a:ln>
                            <a:noFill/>
                          </a:ln>
                          <a:solidFill>
                            <a:srgbClr val="FFFFFF"/>
                          </a:solidFill>
                          <a:effectLst/>
                          <a:latin typeface="Times New Roman" panose="02020603050405020304" pitchFamily="18" charset="0"/>
                        </a:rPr>
                        <a:t>Puan Avantajı Sağlanacak Başlıklar</a:t>
                      </a:r>
                      <a:endParaRPr lang="tr-TR" sz="1050" kern="1400" dirty="0">
                        <a:ln>
                          <a:noFill/>
                        </a:ln>
                        <a:solidFill>
                          <a:srgbClr val="000000"/>
                        </a:solidFill>
                        <a:effectLst/>
                        <a:latin typeface="Times New Roman" panose="02020603050405020304" pitchFamily="18" charset="0"/>
                      </a:endParaRPr>
                    </a:p>
                  </a:txBody>
                  <a:tcPr marL="62877" marR="62877" marT="0"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marR="0" indent="0" algn="ctr" rtl="0">
                        <a:spcBef>
                          <a:spcPts val="0"/>
                        </a:spcBef>
                        <a:spcAft>
                          <a:spcPts val="0"/>
                        </a:spcAft>
                      </a:pPr>
                      <a:r>
                        <a:rPr lang="tr-TR" sz="1600" b="1" kern="1400" dirty="0">
                          <a:ln>
                            <a:noFill/>
                          </a:ln>
                          <a:solidFill>
                            <a:srgbClr val="FFFFFF"/>
                          </a:solidFill>
                          <a:effectLst/>
                          <a:latin typeface="Times New Roman" panose="02020603050405020304" pitchFamily="18" charset="0"/>
                        </a:rPr>
                        <a:t>Puan Avantajı</a:t>
                      </a:r>
                      <a:endParaRPr lang="tr-TR" sz="1050" kern="1400" dirty="0">
                        <a:ln>
                          <a:noFill/>
                        </a:ln>
                        <a:solidFill>
                          <a:srgbClr val="000000"/>
                        </a:solidFill>
                        <a:effectLst/>
                        <a:latin typeface="Times New Roman" panose="02020603050405020304" pitchFamily="18" charset="0"/>
                      </a:endParaRPr>
                    </a:p>
                  </a:txBody>
                  <a:tcPr marL="62877" marR="62877" marT="0"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396857604"/>
                  </a:ext>
                </a:extLst>
              </a:tr>
              <a:tr h="415593">
                <a:tc>
                  <a:txBody>
                    <a:bodyPr/>
                    <a:lstStyle/>
                    <a:p>
                      <a:pPr marL="15875" marR="0" indent="0" algn="l" rtl="0">
                        <a:spcBef>
                          <a:spcPts val="0"/>
                        </a:spcBef>
                        <a:spcAft>
                          <a:spcPts val="0"/>
                        </a:spcAft>
                      </a:pPr>
                      <a:r>
                        <a:rPr lang="tr-TR" sz="1600" b="1" kern="1400" dirty="0" smtClean="0">
                          <a:ln>
                            <a:noFill/>
                          </a:ln>
                          <a:solidFill>
                            <a:srgbClr val="000000"/>
                          </a:solidFill>
                          <a:effectLst/>
                          <a:latin typeface="Times New Roman" panose="02020603050405020304" pitchFamily="18" charset="0"/>
                        </a:rPr>
                        <a:t>Kadın veya genç istihdam taahhüdü sunan proje başvuruları </a:t>
                      </a:r>
                      <a:endParaRPr lang="tr-TR" sz="1050" kern="1400" dirty="0">
                        <a:ln>
                          <a:noFill/>
                        </a:ln>
                        <a:solidFill>
                          <a:srgbClr val="000000"/>
                        </a:solidFill>
                        <a:effectLst/>
                        <a:latin typeface="Times New Roman" panose="02020603050405020304" pitchFamily="18" charset="0"/>
                      </a:endParaRPr>
                    </a:p>
                  </a:txBody>
                  <a:tcPr marL="62877" marR="62877"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R="0" indent="0" algn="ctr" rtl="0">
                        <a:spcBef>
                          <a:spcPts val="0"/>
                        </a:spcBef>
                        <a:spcAft>
                          <a:spcPts val="0"/>
                        </a:spcAft>
                      </a:pPr>
                      <a:r>
                        <a:rPr lang="tr-TR" sz="1600" b="1" kern="1400" dirty="0">
                          <a:ln>
                            <a:noFill/>
                          </a:ln>
                          <a:solidFill>
                            <a:srgbClr val="000000"/>
                          </a:solidFill>
                          <a:effectLst/>
                          <a:latin typeface="Times New Roman" panose="02020603050405020304" pitchFamily="18" charset="0"/>
                        </a:rPr>
                        <a:t>5</a:t>
                      </a:r>
                      <a:endParaRPr lang="tr-TR" sz="1050" kern="1400" dirty="0">
                        <a:ln>
                          <a:noFill/>
                        </a:ln>
                        <a:solidFill>
                          <a:srgbClr val="000000"/>
                        </a:solidFill>
                        <a:effectLst/>
                        <a:latin typeface="Times New Roman" panose="02020603050405020304" pitchFamily="18" charset="0"/>
                      </a:endParaRPr>
                    </a:p>
                  </a:txBody>
                  <a:tcPr marL="62877" marR="62877"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4236055847"/>
                  </a:ext>
                </a:extLst>
              </a:tr>
              <a:tr h="272721">
                <a:tc>
                  <a:txBody>
                    <a:bodyPr/>
                    <a:lstStyle/>
                    <a:p>
                      <a:pPr marL="15875" marR="0" indent="0" algn="l" rtl="0">
                        <a:spcBef>
                          <a:spcPts val="0"/>
                        </a:spcBef>
                        <a:spcAft>
                          <a:spcPts val="0"/>
                        </a:spcAft>
                      </a:pPr>
                      <a:r>
                        <a:rPr lang="tr-TR" sz="1600" b="1" kern="1400" dirty="0" smtClean="0">
                          <a:ln>
                            <a:noFill/>
                          </a:ln>
                          <a:solidFill>
                            <a:srgbClr val="000000"/>
                          </a:solidFill>
                          <a:effectLst/>
                          <a:latin typeface="Times New Roman" panose="02020603050405020304" pitchFamily="18" charset="0"/>
                        </a:rPr>
                        <a:t>Kadın veya genç girişimcilerin ya da mevcut yönetiminin çoğunluğunun kadın veya gençlerden oluştuğu kuruluşların sunduğu proje başvuruları</a:t>
                      </a:r>
                      <a:endParaRPr lang="tr-TR" sz="1050" kern="1400" dirty="0">
                        <a:ln>
                          <a:noFill/>
                        </a:ln>
                        <a:solidFill>
                          <a:srgbClr val="000000"/>
                        </a:solidFill>
                        <a:effectLst/>
                        <a:latin typeface="Times New Roman" panose="02020603050405020304" pitchFamily="18" charset="0"/>
                      </a:endParaRPr>
                    </a:p>
                  </a:txBody>
                  <a:tcPr marL="62877" marR="62877" marT="0"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spcBef>
                          <a:spcPts val="0"/>
                        </a:spcBef>
                        <a:spcAft>
                          <a:spcPts val="0"/>
                        </a:spcAft>
                      </a:pPr>
                      <a:r>
                        <a:rPr lang="tr-TR" sz="1600" b="1" kern="1400" dirty="0">
                          <a:ln>
                            <a:noFill/>
                          </a:ln>
                          <a:solidFill>
                            <a:srgbClr val="000000"/>
                          </a:solidFill>
                          <a:effectLst/>
                          <a:latin typeface="Times New Roman" panose="02020603050405020304" pitchFamily="18" charset="0"/>
                        </a:rPr>
                        <a:t>5</a:t>
                      </a:r>
                      <a:endParaRPr lang="tr-TR" sz="1050" kern="1400" dirty="0">
                        <a:ln>
                          <a:noFill/>
                        </a:ln>
                        <a:solidFill>
                          <a:srgbClr val="000000"/>
                        </a:solidFill>
                        <a:effectLst/>
                        <a:latin typeface="Times New Roman" panose="02020603050405020304" pitchFamily="18" charset="0"/>
                      </a:endParaRPr>
                    </a:p>
                  </a:txBody>
                  <a:tcPr marL="62877" marR="62877" marT="0"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7344084"/>
                  </a:ext>
                </a:extLst>
              </a:tr>
            </a:tbl>
          </a:graphicData>
        </a:graphic>
      </p:graphicFrame>
    </p:spTree>
    <p:extLst>
      <p:ext uri="{BB962C8B-B14F-4D97-AF65-F5344CB8AC3E}">
        <p14:creationId xmlns:p14="http://schemas.microsoft.com/office/powerpoint/2010/main" val="524752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BAŞVURU SÜRECİ (nihai değerlendirme)</a:t>
            </a:r>
            <a:endParaRPr lang="tr-TR" sz="2400" i="1" dirty="0">
              <a:solidFill>
                <a:schemeClr val="accent4">
                  <a:lumMod val="50000"/>
                </a:schemeClr>
              </a:solidFill>
            </a:endParaRPr>
          </a:p>
        </p:txBody>
      </p:sp>
      <p:sp>
        <p:nvSpPr>
          <p:cNvPr id="4" name="Control 1"/>
          <p:cNvSpPr>
            <a:spLocks noChangeArrowheads="1" noChangeShapeType="1"/>
          </p:cNvSpPr>
          <p:nvPr/>
        </p:nvSpPr>
        <p:spPr bwMode="auto">
          <a:xfrm>
            <a:off x="2148251" y="2355849"/>
            <a:ext cx="7056074" cy="2368321"/>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tr-TR"/>
          </a:p>
        </p:txBody>
      </p:sp>
      <p:sp>
        <p:nvSpPr>
          <p:cNvPr id="5" name="Dikdörtgen 4"/>
          <p:cNvSpPr/>
          <p:nvPr/>
        </p:nvSpPr>
        <p:spPr>
          <a:xfrm>
            <a:off x="755496" y="885949"/>
            <a:ext cx="7992968" cy="923330"/>
          </a:xfrm>
          <a:prstGeom prst="rect">
            <a:avLst/>
          </a:prstGeom>
        </p:spPr>
        <p:txBody>
          <a:bodyPr wrap="square">
            <a:spAutoFit/>
          </a:bodyPr>
          <a:lstStyle/>
          <a:p>
            <a:pPr algn="just"/>
            <a:r>
              <a:rPr lang="tr-TR" dirty="0"/>
              <a:t>Bu değerlendirmenin sonunda, teknik destek başvuruları, değerlendirme komisyonu üyelerinin ikisi tarafından </a:t>
            </a:r>
            <a:r>
              <a:rPr lang="tr-TR" u="sng" dirty="0"/>
              <a:t>tablodaki puanlama dikkate alınarak </a:t>
            </a:r>
            <a:r>
              <a:rPr lang="tr-TR" dirty="0"/>
              <a:t>ayrı ayrı değerlendirilir. </a:t>
            </a:r>
          </a:p>
        </p:txBody>
      </p:sp>
      <p:sp>
        <p:nvSpPr>
          <p:cNvPr id="6" name="Dikdörtgen 5"/>
          <p:cNvSpPr/>
          <p:nvPr/>
        </p:nvSpPr>
        <p:spPr>
          <a:xfrm>
            <a:off x="755496" y="2139702"/>
            <a:ext cx="7992968" cy="1754326"/>
          </a:xfrm>
          <a:prstGeom prst="rect">
            <a:avLst/>
          </a:prstGeom>
          <a:solidFill>
            <a:schemeClr val="accent5">
              <a:lumMod val="75000"/>
            </a:schemeClr>
          </a:solidFill>
        </p:spPr>
        <p:style>
          <a:lnRef idx="0">
            <a:schemeClr val="accent1"/>
          </a:lnRef>
          <a:fillRef idx="3">
            <a:schemeClr val="accent1"/>
          </a:fillRef>
          <a:effectRef idx="3">
            <a:schemeClr val="accent1"/>
          </a:effectRef>
          <a:fontRef idx="minor">
            <a:schemeClr val="lt1"/>
          </a:fontRef>
        </p:style>
        <p:txBody>
          <a:bodyPr wrap="square">
            <a:spAutoFit/>
          </a:bodyPr>
          <a:lstStyle/>
          <a:p>
            <a:pPr algn="just"/>
            <a:r>
              <a:rPr lang="tr-TR" dirty="0"/>
              <a:t>Başvurunun başarılı kabul edilebilmesi için Değerlendirme Tablosunun 1. bölümünden </a:t>
            </a:r>
            <a:r>
              <a:rPr lang="tr-TR" u="sng" dirty="0"/>
              <a:t>(</a:t>
            </a:r>
            <a:r>
              <a:rPr lang="tr-TR" u="sng" dirty="0" err="1"/>
              <a:t>İlgililik</a:t>
            </a:r>
            <a:r>
              <a:rPr lang="tr-TR" u="sng" dirty="0"/>
              <a:t>) 30 (otuz) puan üzerinden en az </a:t>
            </a:r>
            <a:r>
              <a:rPr lang="tr-TR" b="1" u="sng" dirty="0"/>
              <a:t>20 (yirmi) </a:t>
            </a:r>
            <a:r>
              <a:rPr lang="tr-TR" b="1" u="sng" dirty="0" smtClean="0"/>
              <a:t>puan</a:t>
            </a:r>
            <a:r>
              <a:rPr lang="tr-TR" dirty="0" smtClean="0"/>
              <a:t>, değerlendirme </a:t>
            </a:r>
            <a:r>
              <a:rPr lang="tr-TR" dirty="0"/>
              <a:t>komisyonu üyelerinin tamamından </a:t>
            </a:r>
            <a:r>
              <a:rPr lang="tr-TR" b="1" u="sng" dirty="0"/>
              <a:t>en az </a:t>
            </a:r>
            <a:r>
              <a:rPr lang="tr-TR" b="1" u="sng" dirty="0" smtClean="0"/>
              <a:t>70 ( yetmiş) puan</a:t>
            </a:r>
            <a:r>
              <a:rPr lang="tr-TR" u="sng" dirty="0" smtClean="0"/>
              <a:t> </a:t>
            </a:r>
            <a:r>
              <a:rPr lang="tr-TR" dirty="0"/>
              <a:t>alması zorunludur. </a:t>
            </a:r>
            <a:endParaRPr lang="tr-TR" dirty="0" smtClean="0"/>
          </a:p>
          <a:p>
            <a:pPr algn="just"/>
            <a:r>
              <a:rPr lang="tr-TR" dirty="0"/>
              <a:t>Başarılı başvurular, en yüksek puanı alandan başlayarak sıralanır ve destek dağıtımı program bütçesi çerçevesinde sıralamaya göre yapılır.</a:t>
            </a:r>
          </a:p>
        </p:txBody>
      </p:sp>
    </p:spTree>
    <p:extLst>
      <p:ext uri="{BB962C8B-B14F-4D97-AF65-F5344CB8AC3E}">
        <p14:creationId xmlns:p14="http://schemas.microsoft.com/office/powerpoint/2010/main" val="729445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Uygulama dönemi</a:t>
            </a:r>
            <a:endParaRPr lang="tr-TR" sz="2400" i="1" dirty="0">
              <a:solidFill>
                <a:schemeClr val="accent4">
                  <a:lumMod val="50000"/>
                </a:schemeClr>
              </a:solidFill>
            </a:endParaRPr>
          </a:p>
        </p:txBody>
      </p:sp>
      <p:sp>
        <p:nvSpPr>
          <p:cNvPr id="4" name="Control 1"/>
          <p:cNvSpPr>
            <a:spLocks noChangeArrowheads="1" noChangeShapeType="1"/>
          </p:cNvSpPr>
          <p:nvPr/>
        </p:nvSpPr>
        <p:spPr bwMode="auto">
          <a:xfrm>
            <a:off x="2148251" y="2355849"/>
            <a:ext cx="7056074" cy="2368321"/>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tr-TR"/>
          </a:p>
        </p:txBody>
      </p:sp>
      <p:grpSp>
        <p:nvGrpSpPr>
          <p:cNvPr id="7" name="Grup 6"/>
          <p:cNvGrpSpPr/>
          <p:nvPr/>
        </p:nvGrpSpPr>
        <p:grpSpPr>
          <a:xfrm>
            <a:off x="467082" y="657856"/>
            <a:ext cx="8337858" cy="1707884"/>
            <a:chOff x="0" y="386496"/>
            <a:chExt cx="8337858" cy="1707884"/>
          </a:xfrm>
        </p:grpSpPr>
        <p:sp>
          <p:nvSpPr>
            <p:cNvPr id="8" name="Yuvarlatılmış Dikdörtgen 7"/>
            <p:cNvSpPr/>
            <p:nvPr/>
          </p:nvSpPr>
          <p:spPr>
            <a:xfrm>
              <a:off x="0" y="386496"/>
              <a:ext cx="8337858" cy="1707884"/>
            </a:xfrm>
            <a:prstGeom prst="roundRect">
              <a:avLst/>
            </a:prstGeom>
            <a:solidFill>
              <a:schemeClr val="accent5">
                <a:lumMod val="20000"/>
                <a:lumOff val="80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9" name="Yuvarlatılmış Dikdörtgen 4"/>
            <p:cNvSpPr txBox="1"/>
            <p:nvPr/>
          </p:nvSpPr>
          <p:spPr>
            <a:xfrm>
              <a:off x="83372" y="469868"/>
              <a:ext cx="8171114" cy="1541140"/>
            </a:xfrm>
            <a:prstGeom prst="rect">
              <a:avLst/>
            </a:prstGeom>
            <a:solidFill>
              <a:schemeClr val="accent5">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tr-TR" kern="1200" dirty="0" smtClean="0">
                  <a:solidFill>
                    <a:schemeClr val="tx1"/>
                  </a:solidFill>
                </a:rPr>
                <a:t>Başarılı başvuru sahipleri yazılı olarak da bilgilendirilmekle birlikte; sözleşmeler, başarılı teknik destek başvurularının </a:t>
              </a:r>
              <a:r>
                <a:rPr lang="tr-TR" b="1" u="sng" kern="1200" dirty="0" smtClean="0">
                  <a:solidFill>
                    <a:schemeClr val="tx1"/>
                  </a:solidFill>
                </a:rPr>
                <a:t>Ajans’ın internet sitesinde yayınlanmasını müteakip</a:t>
              </a:r>
              <a:r>
                <a:rPr lang="tr-TR" kern="1200" dirty="0" smtClean="0">
                  <a:solidFill>
                    <a:schemeClr val="tx1"/>
                  </a:solidFill>
                </a:rPr>
                <a:t> </a:t>
              </a:r>
              <a:r>
                <a:rPr lang="tr-TR" b="1" kern="1200" dirty="0" smtClean="0">
                  <a:solidFill>
                    <a:schemeClr val="tx1"/>
                  </a:solidFill>
                </a:rPr>
                <a:t>en geç on iş</a:t>
              </a:r>
              <a:r>
                <a:rPr lang="tr-TR" kern="1200" dirty="0" smtClean="0">
                  <a:solidFill>
                    <a:schemeClr val="tx1"/>
                  </a:solidFill>
                </a:rPr>
                <a:t> </a:t>
              </a:r>
              <a:r>
                <a:rPr lang="tr-TR" b="1" kern="1200" dirty="0" smtClean="0">
                  <a:solidFill>
                    <a:schemeClr val="tx1"/>
                  </a:solidFill>
                </a:rPr>
                <a:t>günü</a:t>
              </a:r>
              <a:r>
                <a:rPr lang="tr-TR" kern="1200" dirty="0" smtClean="0">
                  <a:solidFill>
                    <a:schemeClr val="tx1"/>
                  </a:solidFill>
                </a:rPr>
                <a:t> içinde imzalanır</a:t>
              </a:r>
              <a:r>
                <a:rPr lang="tr-TR" kern="1200" dirty="0" smtClean="0">
                  <a:solidFill>
                    <a:schemeClr val="tx1"/>
                  </a:solidFill>
                </a:rPr>
                <a:t>.</a:t>
              </a:r>
              <a:endParaRPr lang="tr-TR" kern="1200" dirty="0">
                <a:solidFill>
                  <a:schemeClr val="tx1"/>
                </a:solidFill>
              </a:endParaRPr>
            </a:p>
          </p:txBody>
        </p:sp>
      </p:grpSp>
      <p:grpSp>
        <p:nvGrpSpPr>
          <p:cNvPr id="10" name="Grup 9"/>
          <p:cNvGrpSpPr/>
          <p:nvPr/>
        </p:nvGrpSpPr>
        <p:grpSpPr>
          <a:xfrm>
            <a:off x="361736" y="2468070"/>
            <a:ext cx="8443204" cy="2257076"/>
            <a:chOff x="0" y="2157741"/>
            <a:chExt cx="8337858" cy="2257076"/>
          </a:xfrm>
        </p:grpSpPr>
        <p:sp>
          <p:nvSpPr>
            <p:cNvPr id="11" name="Yuvarlatılmış Dikdörtgen 10"/>
            <p:cNvSpPr/>
            <p:nvPr/>
          </p:nvSpPr>
          <p:spPr>
            <a:xfrm>
              <a:off x="0" y="2157741"/>
              <a:ext cx="8337858" cy="2257076"/>
            </a:xfrm>
            <a:prstGeom prst="roundRect">
              <a:avLst/>
            </a:prstGeom>
            <a:solidFill>
              <a:schemeClr val="accent6">
                <a:lumMod val="20000"/>
                <a:lumOff val="80000"/>
              </a:schemeClr>
            </a:solidFill>
          </p:spPr>
          <p:style>
            <a:lnRef idx="2">
              <a:schemeClr val="lt1">
                <a:hueOff val="0"/>
                <a:satOff val="0"/>
                <a:lumOff val="0"/>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sp>
        <p:sp>
          <p:nvSpPr>
            <p:cNvPr id="12" name="Yuvarlatılmış Dikdörtgen 4"/>
            <p:cNvSpPr txBox="1"/>
            <p:nvPr/>
          </p:nvSpPr>
          <p:spPr>
            <a:xfrm>
              <a:off x="110181" y="2267922"/>
              <a:ext cx="8117496" cy="2036714"/>
            </a:xfrm>
            <a:prstGeom prst="rect">
              <a:avLst/>
            </a:prstGeom>
            <a:solidFill>
              <a:schemeClr val="accent6">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tr-TR" kern="1200" dirty="0" smtClean="0">
                  <a:solidFill>
                    <a:schemeClr val="tx1"/>
                  </a:solidFill>
                </a:rPr>
                <a:t>Teknik desteğin hizmet alımı yoluyla sağlandığı durumlarda, hizmet alımı Ajans tarafından kendi tabi olduğu esas ve usuller çerçevesinde gerçekleştirilecektir. Uzman/danışman firma, Ajans ile yaptığı hizmet sözleşmesi çerçevesinde, talep edilen teknik desteği Ajans adına başvuru sahibine sağlayacaktır. Teknik destek faaliyetleri sözleşmenin imzalanmasını müteakip </a:t>
              </a:r>
              <a:r>
                <a:rPr lang="tr-TR" b="1" kern="1200" dirty="0" smtClean="0">
                  <a:solidFill>
                    <a:schemeClr val="tx1"/>
                  </a:solidFill>
                </a:rPr>
                <a:t>6 (altı) ay</a:t>
              </a:r>
              <a:r>
                <a:rPr lang="tr-TR" kern="1200" dirty="0" smtClean="0">
                  <a:solidFill>
                    <a:schemeClr val="tx1"/>
                  </a:solidFill>
                </a:rPr>
                <a:t> içerisinde tamamlanır.</a:t>
              </a:r>
              <a:endParaRPr lang="tr-TR" kern="1200" dirty="0">
                <a:solidFill>
                  <a:schemeClr val="tx1"/>
                </a:solidFill>
              </a:endParaRPr>
            </a:p>
          </p:txBody>
        </p:sp>
      </p:grpSp>
    </p:spTree>
    <p:extLst>
      <p:ext uri="{BB962C8B-B14F-4D97-AF65-F5344CB8AC3E}">
        <p14:creationId xmlns:p14="http://schemas.microsoft.com/office/powerpoint/2010/main" val="8647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Uygulama dönemi</a:t>
            </a:r>
            <a:endParaRPr lang="tr-TR" sz="2400" i="1" dirty="0">
              <a:solidFill>
                <a:schemeClr val="accent4">
                  <a:lumMod val="50000"/>
                </a:schemeClr>
              </a:solidFill>
            </a:endParaRPr>
          </a:p>
        </p:txBody>
      </p:sp>
      <p:graphicFrame>
        <p:nvGraphicFramePr>
          <p:cNvPr id="13" name="Diyagram 12"/>
          <p:cNvGraphicFramePr/>
          <p:nvPr>
            <p:extLst>
              <p:ext uri="{D42A27DB-BD31-4B8C-83A1-F6EECF244321}">
                <p14:modId xmlns:p14="http://schemas.microsoft.com/office/powerpoint/2010/main" val="1462623144"/>
              </p:ext>
            </p:extLst>
          </p:nvPr>
        </p:nvGraphicFramePr>
        <p:xfrm>
          <a:off x="467544" y="411510"/>
          <a:ext cx="8348555" cy="4573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2730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graphicEl>
                                              <a:dgm id="{D8A5B12D-A3E8-4346-87E1-FBAD868E38C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graphicEl>
                                              <a:dgm id="{36923CD1-5645-467A-ACCC-B67D6A93CF7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graphicEl>
                                              <a:dgm id="{E4923397-9A6E-4DC3-8D4F-A7065B62517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KAYS’A PROJE GİRİŞİ</a:t>
            </a:r>
            <a:endParaRPr lang="tr-TR" sz="2400" i="1" dirty="0">
              <a:solidFill>
                <a:schemeClr val="accent4">
                  <a:lumMod val="50000"/>
                </a:schemeClr>
              </a:solidFill>
            </a:endParaRPr>
          </a:p>
        </p:txBody>
      </p:sp>
      <p:sp>
        <p:nvSpPr>
          <p:cNvPr id="5" name="Dikdörtgen 4"/>
          <p:cNvSpPr/>
          <p:nvPr/>
        </p:nvSpPr>
        <p:spPr>
          <a:xfrm>
            <a:off x="574197" y="987574"/>
            <a:ext cx="7776864" cy="3277820"/>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b="1" u="sng" dirty="0" smtClean="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KAYS (Kalkınma Ajansları Yönetim Sistemi) Girişi</a:t>
            </a:r>
          </a:p>
          <a:p>
            <a:pPr marL="342900" lvl="0" indent="-342900" algn="just">
              <a:lnSpc>
                <a:spcPct val="115000"/>
              </a:lnSpc>
              <a:spcAft>
                <a:spcPts val="0"/>
              </a:spcAft>
              <a:buFont typeface="Symbol" panose="05050102010706020507" pitchFamily="18" charset="2"/>
              <a:buChar char=""/>
            </a:pPr>
            <a:r>
              <a:rPr lang="tr-TR" u="sng"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hlinkClick r:id="rId2"/>
              </a:rPr>
              <a:t>www.bakka.gov.tr’den</a:t>
            </a:r>
            <a:r>
              <a:rPr lang="tr-TR"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dirty="0">
                <a:solidFill>
                  <a:schemeClr val="tx1"/>
                </a:solidFill>
                <a:latin typeface="Calibri" panose="020F0502020204030204" pitchFamily="34" charset="0"/>
                <a:ea typeface="Calibri" panose="020F0502020204030204" pitchFamily="34" charset="0"/>
                <a:cs typeface="Times New Roman" panose="02020603050405020304" pitchFamily="18" charset="0"/>
              </a:rPr>
              <a:t>KAYS logosu tıklanır veya doğrudan </a:t>
            </a:r>
            <a:r>
              <a:rPr lang="tr-TR" dirty="0">
                <a:solidFill>
                  <a:schemeClr val="tx1"/>
                </a:solidFill>
                <a:latin typeface="Calibri" panose="020F0502020204030204" pitchFamily="34" charset="0"/>
                <a:ea typeface="Calibri" panose="020F0502020204030204" pitchFamily="34" charset="0"/>
                <a:cs typeface="Times New Roman" panose="02020603050405020304" pitchFamily="18" charset="0"/>
                <a:hlinkClick r:id="rId3"/>
              </a:rPr>
              <a:t>https://</a:t>
            </a:r>
            <a:r>
              <a:rPr lang="tr-TR"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hlinkClick r:id="rId3"/>
              </a:rPr>
              <a:t>kaysuygulama.sanayi.gov.tr</a:t>
            </a:r>
            <a:r>
              <a:rPr lang="tr-TR"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adresine girilir.</a:t>
            </a:r>
            <a:endParaRPr lang="tr-TR"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Daha önce giriş yapılmadı ise “Sisteme Kaydol” </a:t>
            </a:r>
            <a:r>
              <a:rPr lang="tr-TR" dirty="0" smtClean="0">
                <a:latin typeface="Calibri" panose="020F0502020204030204" pitchFamily="34" charset="0"/>
                <a:ea typeface="Calibri" panose="020F0502020204030204" pitchFamily="34" charset="0"/>
                <a:cs typeface="Times New Roman" panose="02020603050405020304" pitchFamily="18" charset="0"/>
              </a:rPr>
              <a:t>(Başvuru </a:t>
            </a:r>
            <a:r>
              <a:rPr lang="tr-TR" dirty="0">
                <a:latin typeface="Calibri" panose="020F0502020204030204" pitchFamily="34" charset="0"/>
                <a:ea typeface="Calibri" panose="020F0502020204030204" pitchFamily="34" charset="0"/>
                <a:cs typeface="Times New Roman" panose="02020603050405020304" pitchFamily="18" charset="0"/>
              </a:rPr>
              <a:t>Sahibi </a:t>
            </a:r>
            <a:r>
              <a:rPr lang="tr-TR" dirty="0" smtClean="0">
                <a:latin typeface="Calibri" panose="020F0502020204030204" pitchFamily="34" charset="0"/>
                <a:ea typeface="Calibri" panose="020F0502020204030204" pitchFamily="34" charset="0"/>
                <a:cs typeface="Times New Roman" panose="02020603050405020304" pitchFamily="18" charset="0"/>
              </a:rPr>
              <a:t>Kullanıcısı) </a:t>
            </a:r>
            <a:r>
              <a:rPr lang="tr-TR" dirty="0">
                <a:latin typeface="Calibri" panose="020F0502020204030204" pitchFamily="34" charset="0"/>
                <a:ea typeface="Calibri" panose="020F0502020204030204" pitchFamily="34" charset="0"/>
                <a:cs typeface="Times New Roman" panose="02020603050405020304" pitchFamily="18" charset="0"/>
              </a:rPr>
              <a:t>rolü seçilir.</a:t>
            </a: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Projeye yeni </a:t>
            </a:r>
            <a:r>
              <a:rPr lang="tr-TR" dirty="0" smtClean="0">
                <a:latin typeface="Calibri" panose="020F0502020204030204" pitchFamily="34" charset="0"/>
                <a:ea typeface="Calibri" panose="020F0502020204030204" pitchFamily="34" charset="0"/>
                <a:cs typeface="Times New Roman" panose="02020603050405020304" pitchFamily="18" charset="0"/>
              </a:rPr>
              <a:t>başladıysanız; </a:t>
            </a:r>
            <a:r>
              <a:rPr lang="tr-TR" b="1" u="sng" dirty="0">
                <a:latin typeface="Calibri" panose="020F0502020204030204" pitchFamily="34" charset="0"/>
                <a:ea typeface="Calibri" panose="020F0502020204030204" pitchFamily="34" charset="0"/>
                <a:cs typeface="Times New Roman" panose="02020603050405020304" pitchFamily="18" charset="0"/>
              </a:rPr>
              <a:t>Başvuru </a:t>
            </a:r>
            <a:r>
              <a:rPr lang="tr-TR" b="1" u="sng" dirty="0" smtClean="0">
                <a:latin typeface="Calibri" panose="020F0502020204030204" pitchFamily="34" charset="0"/>
                <a:ea typeface="Calibri" panose="020F0502020204030204" pitchFamily="34" charset="0"/>
                <a:cs typeface="Times New Roman" panose="02020603050405020304" pitchFamily="18" charset="0"/>
              </a:rPr>
              <a:t>İşlemleri</a:t>
            </a:r>
            <a:r>
              <a:rPr lang="tr-TR" b="1" dirty="0" smtClean="0">
                <a:latin typeface="Calibri" panose="020F0502020204030204" pitchFamily="34" charset="0"/>
                <a:ea typeface="Calibri" panose="020F0502020204030204" pitchFamily="34" charset="0"/>
                <a:cs typeface="Times New Roman" panose="02020603050405020304" pitchFamily="18" charset="0"/>
              </a:rPr>
              <a:t>  </a:t>
            </a:r>
            <a:r>
              <a:rPr lang="tr-TR" dirty="0" smtClean="0">
                <a:latin typeface="Calibri" panose="020F0502020204030204" pitchFamily="34" charset="0"/>
                <a:ea typeface="Calibri" panose="020F0502020204030204" pitchFamily="34" charset="0"/>
                <a:cs typeface="Times New Roman" panose="02020603050405020304" pitchFamily="18" charset="0"/>
              </a:rPr>
              <a:t>sekmesine tıklayınız </a:t>
            </a:r>
            <a:r>
              <a:rPr lang="tr-TR" dirty="0">
                <a:latin typeface="Calibri" panose="020F0502020204030204" pitchFamily="34" charset="0"/>
                <a:ea typeface="Calibri" panose="020F0502020204030204" pitchFamily="34" charset="0"/>
                <a:cs typeface="Times New Roman" panose="02020603050405020304" pitchFamily="18" charset="0"/>
              </a:rPr>
              <a:t>(Teknik Destek – İl- BAKKA)</a:t>
            </a: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Projenizi yazmaya devam </a:t>
            </a:r>
            <a:r>
              <a:rPr lang="tr-TR" dirty="0" smtClean="0">
                <a:latin typeface="Calibri" panose="020F0502020204030204" pitchFamily="34" charset="0"/>
                <a:ea typeface="Calibri" panose="020F0502020204030204" pitchFamily="34" charset="0"/>
                <a:cs typeface="Times New Roman" panose="02020603050405020304" pitchFamily="18" charset="0"/>
              </a:rPr>
              <a:t>ediyorsanız; </a:t>
            </a:r>
            <a:r>
              <a:rPr lang="tr-TR" b="1" u="sng" dirty="0">
                <a:latin typeface="Calibri" panose="020F0502020204030204" pitchFamily="34" charset="0"/>
                <a:ea typeface="Calibri" panose="020F0502020204030204" pitchFamily="34" charset="0"/>
                <a:cs typeface="Times New Roman" panose="02020603050405020304" pitchFamily="18" charset="0"/>
              </a:rPr>
              <a:t>Başvuru </a:t>
            </a:r>
            <a:r>
              <a:rPr lang="tr-TR" b="1" u="sng" dirty="0" smtClean="0">
                <a:latin typeface="Calibri" panose="020F0502020204030204" pitchFamily="34" charset="0"/>
                <a:ea typeface="Calibri" panose="020F0502020204030204" pitchFamily="34" charset="0"/>
                <a:cs typeface="Times New Roman" panose="02020603050405020304" pitchFamily="18" charset="0"/>
              </a:rPr>
              <a:t>Listesi </a:t>
            </a:r>
            <a:r>
              <a:rPr lang="tr-TR" dirty="0" smtClean="0">
                <a:latin typeface="Calibri" panose="020F0502020204030204" pitchFamily="34" charset="0"/>
                <a:ea typeface="Calibri" panose="020F0502020204030204" pitchFamily="34" charset="0"/>
                <a:cs typeface="Times New Roman" panose="02020603050405020304" pitchFamily="18" charset="0"/>
              </a:rPr>
              <a:t>sekmesine tıklayınız</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smtClean="0">
                <a:latin typeface="Calibri" panose="020F0502020204030204" pitchFamily="34" charset="0"/>
                <a:ea typeface="Calibri" panose="020F0502020204030204" pitchFamily="34" charset="0"/>
                <a:cs typeface="Times New Roman" panose="02020603050405020304" pitchFamily="18" charset="0"/>
              </a:rPr>
              <a:t>ve güncelleştirmelerinize devam ediniz.</a:t>
            </a:r>
          </a:p>
          <a:p>
            <a:pPr marL="342900" lvl="0" indent="-342900" algn="just">
              <a:lnSpc>
                <a:spcPct val="115000"/>
              </a:lnSpc>
              <a:spcAft>
                <a:spcPts val="1000"/>
              </a:spcAft>
              <a:buFont typeface="Symbol" panose="05050102010706020507" pitchFamily="18" charset="2"/>
              <a:buChar char=""/>
            </a:pPr>
            <a:r>
              <a:rPr lang="tr-TR" b="1" i="1" u="sng" dirty="0" smtClean="0">
                <a:latin typeface="Calibri" panose="020F0502020204030204" pitchFamily="34" charset="0"/>
                <a:ea typeface="Calibri" panose="020F0502020204030204" pitchFamily="34" charset="0"/>
                <a:cs typeface="Times New Roman" panose="02020603050405020304" pitchFamily="18" charset="0"/>
              </a:rPr>
              <a:t>Her bölüm sonunda “kaydet” butonuna basmayı unutmayınız!</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1891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arih ve İl"/>
          <p:cNvSpPr txBox="1">
            <a:spLocks/>
          </p:cNvSpPr>
          <p:nvPr/>
        </p:nvSpPr>
        <p:spPr>
          <a:xfrm>
            <a:off x="5652120" y="4143956"/>
            <a:ext cx="4078283" cy="828000"/>
          </a:xfrm>
          <a:prstGeom prst="rect">
            <a:avLst/>
          </a:prstGeom>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tr-TR" sz="2400" dirty="0" smtClean="0"/>
              <a:t>2 NİSAN 2024</a:t>
            </a:r>
            <a:endParaRPr lang="tr-TR" sz="2400" dirty="0"/>
          </a:p>
          <a:p>
            <a:pPr>
              <a:spcBef>
                <a:spcPts val="0"/>
              </a:spcBef>
            </a:pPr>
            <a:r>
              <a:rPr lang="tr-TR" sz="2400" dirty="0" smtClean="0"/>
              <a:t>ZONGULDAK</a:t>
            </a:r>
            <a:endParaRPr lang="tr-TR" sz="2400" dirty="0"/>
          </a:p>
        </p:txBody>
      </p:sp>
      <p:sp>
        <p:nvSpPr>
          <p:cNvPr id="10" name="Unvan 3"/>
          <p:cNvSpPr>
            <a:spLocks noGrp="1"/>
          </p:cNvSpPr>
          <p:nvPr>
            <p:ph type="ctrTitle"/>
          </p:nvPr>
        </p:nvSpPr>
        <p:spPr>
          <a:xfrm>
            <a:off x="323528" y="2160044"/>
            <a:ext cx="8496944" cy="2211906"/>
          </a:xfrm>
        </p:spPr>
        <p:txBody>
          <a:bodyPr/>
          <a:lstStyle/>
          <a:p>
            <a:r>
              <a:rPr lang="tr-TR" sz="2800" dirty="0">
                <a:solidFill>
                  <a:schemeClr val="accent4">
                    <a:lumMod val="50000"/>
                  </a:schemeClr>
                </a:solidFill>
              </a:rPr>
              <a:t>2024 Yılı MESLEKİ GELİŞİME YÖNELİK</a:t>
            </a:r>
            <a:br>
              <a:rPr lang="tr-TR" sz="2800" dirty="0">
                <a:solidFill>
                  <a:schemeClr val="accent4">
                    <a:lumMod val="50000"/>
                  </a:schemeClr>
                </a:solidFill>
              </a:rPr>
            </a:br>
            <a:r>
              <a:rPr lang="tr-TR" sz="2800" dirty="0">
                <a:solidFill>
                  <a:schemeClr val="accent4">
                    <a:lumMod val="50000"/>
                  </a:schemeClr>
                </a:solidFill>
              </a:rPr>
              <a:t>teknik destek programı</a:t>
            </a:r>
            <a:br>
              <a:rPr lang="tr-TR" sz="2800" dirty="0">
                <a:solidFill>
                  <a:schemeClr val="accent4">
                    <a:lumMod val="50000"/>
                  </a:schemeClr>
                </a:solidFill>
              </a:rPr>
            </a:br>
            <a:r>
              <a:rPr lang="tr-TR" sz="2800" dirty="0">
                <a:solidFill>
                  <a:schemeClr val="accent4">
                    <a:lumMod val="50000"/>
                  </a:schemeClr>
                </a:solidFill>
              </a:rPr>
              <a:t>Bilgilendirme VE EĞİTİM TOPLANTISI</a:t>
            </a:r>
          </a:p>
        </p:txBody>
      </p:sp>
      <p:sp>
        <p:nvSpPr>
          <p:cNvPr id="2" name="Metin kutusu 1"/>
          <p:cNvSpPr txBox="1"/>
          <p:nvPr/>
        </p:nvSpPr>
        <p:spPr>
          <a:xfrm>
            <a:off x="3275856" y="3795886"/>
            <a:ext cx="3024336" cy="504056"/>
          </a:xfrm>
          <a:prstGeom prst="rect">
            <a:avLst/>
          </a:prstGeom>
        </p:spPr>
        <p:txBody>
          <a:bodyPr spcFirstLastPara="1" vert="horz" wrap="square" lIns="0" tIns="0" rIns="0" bIns="0" rtlCol="0" anchor="t" anchorCtr="0">
            <a:noAutofit/>
          </a:bodyPr>
          <a:lstStyle/>
          <a:p>
            <a:pPr algn="ctr"/>
            <a:r>
              <a:rPr lang="tr-TR" sz="1200" dirty="0"/>
              <a:t>Referans No: </a:t>
            </a:r>
            <a:r>
              <a:rPr lang="tr-TR" sz="1200" b="1" dirty="0"/>
              <a:t>TR81/24/MESLEK-TD</a:t>
            </a:r>
            <a:endParaRPr lang="tr-TR" sz="1200" dirty="0"/>
          </a:p>
          <a:p>
            <a:pPr algn="ctr"/>
            <a:r>
              <a:rPr lang="tr-TR" sz="1200" dirty="0" smtClean="0"/>
              <a:t>Son </a:t>
            </a:r>
            <a:r>
              <a:rPr lang="tr-TR" sz="1200" dirty="0"/>
              <a:t>Başvuru Tarihi:</a:t>
            </a:r>
            <a:r>
              <a:rPr lang="tr-TR" sz="1200" b="1" i="1" dirty="0"/>
              <a:t> 30 Aralık </a:t>
            </a:r>
            <a:r>
              <a:rPr lang="tr-TR" sz="1200" b="1" i="1" dirty="0" smtClean="0"/>
              <a:t>2024 </a:t>
            </a:r>
            <a:r>
              <a:rPr lang="tr-TR" sz="1200" b="1" i="1" dirty="0"/>
              <a:t>Saat: 17</a:t>
            </a:r>
            <a:r>
              <a:rPr lang="tr-TR" sz="1200" b="1" i="1" u="sng" baseline="30000" dirty="0"/>
              <a:t>00</a:t>
            </a:r>
            <a:endParaRPr lang="tr-TR" sz="1200" dirty="0"/>
          </a:p>
          <a:p>
            <a:pPr algn="just"/>
            <a:endParaRPr lang="tr-TR" sz="1200" dirty="0">
              <a:solidFill>
                <a:schemeClr val="bg1"/>
              </a:solidFill>
            </a:endParaRPr>
          </a:p>
        </p:txBody>
      </p:sp>
    </p:spTree>
    <p:extLst>
      <p:ext uri="{BB962C8B-B14F-4D97-AF65-F5344CB8AC3E}">
        <p14:creationId xmlns:p14="http://schemas.microsoft.com/office/powerpoint/2010/main" val="13429938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a:solidFill>
                  <a:schemeClr val="accent4">
                    <a:lumMod val="50000"/>
                  </a:schemeClr>
                </a:solidFill>
              </a:rPr>
              <a:t>KAYS’A PROJE GİRİŞİ</a:t>
            </a:r>
            <a:endParaRPr lang="tr-TR" sz="2400" i="1" dirty="0">
              <a:solidFill>
                <a:schemeClr val="accent4">
                  <a:lumMod val="50000"/>
                </a:schemeClr>
              </a:solidFill>
            </a:endParaRPr>
          </a:p>
        </p:txBody>
      </p:sp>
      <p:sp>
        <p:nvSpPr>
          <p:cNvPr id="3" name="Dikdörtgen 2"/>
          <p:cNvSpPr/>
          <p:nvPr/>
        </p:nvSpPr>
        <p:spPr>
          <a:xfrm>
            <a:off x="755496" y="843558"/>
            <a:ext cx="7414266" cy="3384003"/>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Talep Edilen Teknik Desteğin İçeriği</a:t>
            </a: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Talep edilen desteğin özeti yazılmalıdır</a:t>
            </a:r>
            <a:r>
              <a:rPr lang="tr-TR" dirty="0" smtClean="0">
                <a:latin typeface="Calibri" panose="020F0502020204030204" pitchFamily="34" charset="0"/>
                <a:ea typeface="Calibri" panose="020F0502020204030204" pitchFamily="34" charset="0"/>
                <a:cs typeface="Times New Roman" panose="02020603050405020304" pitchFamily="18" charset="0"/>
              </a:rPr>
              <a:t>. </a:t>
            </a:r>
            <a:r>
              <a:rPr lang="tr-TR" dirty="0">
                <a:latin typeface="Calibri" panose="020F0502020204030204" pitchFamily="34" charset="0"/>
                <a:ea typeface="Calibri" panose="020F0502020204030204" pitchFamily="34" charset="0"/>
                <a:cs typeface="Times New Roman" panose="02020603050405020304" pitchFamily="18" charset="0"/>
              </a:rPr>
              <a:t>Proje içeriğinde ne talep ediliyor, kime talep ediliyor, kaç gün ve kaç saat, kaç kişiye talep ediliyor, eğitim-danışmanlık programı konu başlıkları neler, başvuru sahibi kim, ortak var </a:t>
            </a:r>
            <a:r>
              <a:rPr lang="tr-TR" dirty="0" smtClean="0">
                <a:latin typeface="Calibri" panose="020F0502020204030204" pitchFamily="34" charset="0"/>
                <a:ea typeface="Calibri" panose="020F0502020204030204" pitchFamily="34" charset="0"/>
                <a:cs typeface="Times New Roman" panose="02020603050405020304" pitchFamily="18" charset="0"/>
              </a:rPr>
              <a:t>mı?, </a:t>
            </a:r>
            <a:r>
              <a:rPr lang="tr-TR" dirty="0">
                <a:latin typeface="Calibri" panose="020F0502020204030204" pitchFamily="34" charset="0"/>
                <a:ea typeface="Calibri" panose="020F0502020204030204" pitchFamily="34" charset="0"/>
                <a:cs typeface="Times New Roman" panose="02020603050405020304" pitchFamily="18" charset="0"/>
              </a:rPr>
              <a:t>neden projeye dahil oldular? (özet)</a:t>
            </a:r>
          </a:p>
          <a:p>
            <a:pPr marL="457200" algn="just">
              <a:lnSpc>
                <a:spcPct val="115000"/>
              </a:lnSpc>
              <a:spcAft>
                <a:spcPts val="1000"/>
              </a:spcAft>
            </a:pPr>
            <a:r>
              <a:rPr lang="tr-TR" dirty="0">
                <a:latin typeface="Calibri" panose="020F0502020204030204" pitchFamily="34" charset="0"/>
                <a:ea typeface="Calibri" panose="020F0502020204030204" pitchFamily="34" charset="0"/>
                <a:cs typeface="Times New Roman" panose="02020603050405020304" pitchFamily="18" charset="0"/>
              </a:rPr>
              <a:t>Özet metni şablonu: </a:t>
            </a:r>
            <a:r>
              <a:rPr lang="tr-TR" b="1" dirty="0">
                <a:latin typeface="Calibri" panose="020F0502020204030204" pitchFamily="34" charset="0"/>
                <a:ea typeface="Calibri" panose="020F0502020204030204" pitchFamily="34" charset="0"/>
                <a:cs typeface="Times New Roman" panose="02020603050405020304" pitchFamily="18" charset="0"/>
              </a:rPr>
              <a:t>“Proje kapsamında ….. hedefleri ile … gün … saat (… kişiye) ……. Konu başlıklarında eğitim/danışmanlık alınması ve proje sonucunda ….. çıktılarına erişilmesi planlanmakta olup projenin mali ve kurumsal sürdürülebilirliğinin ….. şekilde sağlanacağı taahhüt edilmektedir.”</a:t>
            </a:r>
          </a:p>
        </p:txBody>
      </p:sp>
    </p:spTree>
    <p:extLst>
      <p:ext uri="{BB962C8B-B14F-4D97-AF65-F5344CB8AC3E}">
        <p14:creationId xmlns:p14="http://schemas.microsoft.com/office/powerpoint/2010/main" val="1920268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a:solidFill>
                  <a:schemeClr val="accent4">
                    <a:lumMod val="50000"/>
                  </a:schemeClr>
                </a:solidFill>
              </a:rPr>
              <a:t>KAYS’A PROJE GİRİŞİ</a:t>
            </a:r>
            <a:endParaRPr lang="tr-TR" sz="2400" i="1" dirty="0">
              <a:solidFill>
                <a:schemeClr val="accent4">
                  <a:lumMod val="50000"/>
                </a:schemeClr>
              </a:solidFill>
            </a:endParaRPr>
          </a:p>
        </p:txBody>
      </p:sp>
      <p:sp>
        <p:nvSpPr>
          <p:cNvPr id="4" name="Dikdörtgen 3"/>
          <p:cNvSpPr/>
          <p:nvPr/>
        </p:nvSpPr>
        <p:spPr>
          <a:xfrm>
            <a:off x="751680" y="901119"/>
            <a:ext cx="7632928" cy="1685077"/>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Hedef Gruplar </a:t>
            </a: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Proje kapsamına dahil olan kişiler tanımlanmalıdır. (Başvuru sahibi kurum, varsa ortak kurum, eğitim-danışmanlık alacak kişiler)</a:t>
            </a: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Kişileri </a:t>
            </a:r>
            <a:r>
              <a:rPr lang="tr-TR" dirty="0" smtClean="0">
                <a:latin typeface="Calibri" panose="020F0502020204030204" pitchFamily="34" charset="0"/>
                <a:ea typeface="Calibri" panose="020F0502020204030204" pitchFamily="34" charset="0"/>
                <a:cs typeface="Times New Roman" panose="02020603050405020304" pitchFamily="18" charset="0"/>
              </a:rPr>
              <a:t>gruplandırma. </a:t>
            </a:r>
            <a:r>
              <a:rPr lang="tr-TR" dirty="0" err="1">
                <a:latin typeface="Calibri" panose="020F0502020204030204" pitchFamily="34" charset="0"/>
                <a:ea typeface="Calibri" panose="020F0502020204030204" pitchFamily="34" charset="0"/>
                <a:cs typeface="Times New Roman" panose="02020603050405020304" pitchFamily="18" charset="0"/>
              </a:rPr>
              <a:t>Örn</a:t>
            </a:r>
            <a:r>
              <a:rPr lang="tr-TR" dirty="0">
                <a:latin typeface="Calibri" panose="020F0502020204030204" pitchFamily="34" charset="0"/>
                <a:ea typeface="Calibri" panose="020F0502020204030204" pitchFamily="34" charset="0"/>
                <a:cs typeface="Times New Roman" panose="02020603050405020304" pitchFamily="18" charset="0"/>
              </a:rPr>
              <a:t>: 3 mühendis, 5 ebe, 6 yönetici vb. </a:t>
            </a:r>
          </a:p>
          <a:p>
            <a:pPr marL="342900" lvl="0" indent="-342900" algn="just">
              <a:lnSpc>
                <a:spcPct val="115000"/>
              </a:lnSpc>
              <a:spcAft>
                <a:spcPts val="100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Katılımcıların seçilme </a:t>
            </a:r>
            <a:r>
              <a:rPr lang="tr-TR" dirty="0" smtClean="0">
                <a:latin typeface="Calibri" panose="020F0502020204030204" pitchFamily="34" charset="0"/>
                <a:ea typeface="Calibri" panose="020F0502020204030204" pitchFamily="34" charset="0"/>
                <a:cs typeface="Times New Roman" panose="02020603050405020304" pitchFamily="18" charset="0"/>
              </a:rPr>
              <a:t>gerekçeleri</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755496" y="2931790"/>
            <a:ext cx="7632928" cy="1366528"/>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Nihai Yararlanıcılar </a:t>
            </a:r>
          </a:p>
          <a:p>
            <a:pPr marL="342900" lvl="0" indent="-342900" algn="just">
              <a:lnSpc>
                <a:spcPct val="115000"/>
              </a:lnSpc>
              <a:spcAft>
                <a:spcPts val="100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Hedef grupta yaşanacak kurumsal kapasite gelişimi ve hizmet kalitesi artışından etkilenecek olanlar tanımlanmalıdır. (Bölge halkı, </a:t>
            </a:r>
            <a:r>
              <a:rPr lang="tr-TR" dirty="0" smtClean="0">
                <a:latin typeface="Calibri" panose="020F0502020204030204" pitchFamily="34" charset="0"/>
                <a:ea typeface="Calibri" panose="020F0502020204030204" pitchFamily="34" charset="0"/>
                <a:cs typeface="Times New Roman" panose="02020603050405020304" pitchFamily="18" charset="0"/>
              </a:rPr>
              <a:t>müşteriler, </a:t>
            </a:r>
            <a:r>
              <a:rPr lang="tr-TR" dirty="0">
                <a:latin typeface="Calibri" panose="020F0502020204030204" pitchFamily="34" charset="0"/>
                <a:ea typeface="Calibri" panose="020F0502020204030204" pitchFamily="34" charset="0"/>
                <a:cs typeface="Times New Roman" panose="02020603050405020304" pitchFamily="18" charset="0"/>
              </a:rPr>
              <a:t>dernek üyeleri, diğer kurum kuruluşlar vb.)</a:t>
            </a:r>
          </a:p>
        </p:txBody>
      </p:sp>
    </p:spTree>
    <p:extLst>
      <p:ext uri="{BB962C8B-B14F-4D97-AF65-F5344CB8AC3E}">
        <p14:creationId xmlns:p14="http://schemas.microsoft.com/office/powerpoint/2010/main" val="2488232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a:solidFill>
                  <a:schemeClr val="accent4">
                    <a:lumMod val="50000"/>
                  </a:schemeClr>
                </a:solidFill>
              </a:rPr>
              <a:t>KAYS’A PROJE GİRİŞİ</a:t>
            </a:r>
            <a:endParaRPr lang="tr-TR" sz="2400" i="1" dirty="0">
              <a:solidFill>
                <a:schemeClr val="accent4">
                  <a:lumMod val="50000"/>
                </a:schemeClr>
              </a:solidFill>
            </a:endParaRPr>
          </a:p>
        </p:txBody>
      </p:sp>
      <p:sp>
        <p:nvSpPr>
          <p:cNvPr id="3" name="Dikdörtgen 2"/>
          <p:cNvSpPr/>
          <p:nvPr/>
        </p:nvSpPr>
        <p:spPr>
          <a:xfrm>
            <a:off x="755496" y="561200"/>
            <a:ext cx="7704936" cy="2057743"/>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sz="1600"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Beklenen Sonuçlar  </a:t>
            </a:r>
          </a:p>
          <a:p>
            <a:pPr marL="342900" lvl="0" indent="-342900" algn="just">
              <a:lnSpc>
                <a:spcPct val="115000"/>
              </a:lnSpc>
              <a:spcAft>
                <a:spcPts val="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Maddeler halinde …. saat/gün eğitim/danışmanlık, … kişilik katılım, …. raporu, …. konuda farkındalık, iş yapma süreçlerinde %…. oranında hızlanma, ….. programını kullanabilen ….. kişi, ….. konuda %... kapasite artışı vb.</a:t>
            </a:r>
          </a:p>
          <a:p>
            <a:pPr marL="342900" lvl="0" indent="-342900" algn="just">
              <a:lnSpc>
                <a:spcPct val="115000"/>
              </a:lnSpc>
              <a:spcAft>
                <a:spcPts val="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Performans göstergeleri ve </a:t>
            </a:r>
            <a:r>
              <a:rPr lang="tr-TR" sz="1600" dirty="0" smtClean="0">
                <a:latin typeface="Calibri" panose="020F0502020204030204" pitchFamily="34" charset="0"/>
                <a:ea typeface="Calibri" panose="020F0502020204030204" pitchFamily="34" charset="0"/>
                <a:cs typeface="Times New Roman" panose="02020603050405020304" pitchFamily="18" charset="0"/>
              </a:rPr>
              <a:t>EK-A (Teknik Şartname) </a:t>
            </a:r>
            <a:r>
              <a:rPr lang="tr-TR" sz="1600" dirty="0">
                <a:latin typeface="Calibri" panose="020F0502020204030204" pitchFamily="34" charset="0"/>
                <a:ea typeface="Calibri" panose="020F0502020204030204" pitchFamily="34" charset="0"/>
                <a:cs typeface="Times New Roman" panose="02020603050405020304" pitchFamily="18" charset="0"/>
              </a:rPr>
              <a:t>ile uyumlu olmalıdır.</a:t>
            </a:r>
          </a:p>
          <a:p>
            <a:pPr marL="342900" lvl="0" indent="-342900" algn="just">
              <a:lnSpc>
                <a:spcPct val="115000"/>
              </a:lnSpc>
              <a:spcAft>
                <a:spcPts val="100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Proje ile elde edilebilecek somut, net sonuçlar yazılmalı, büyük ölçekli genel ifadeler yazılmamalıdır.</a:t>
            </a:r>
          </a:p>
        </p:txBody>
      </p:sp>
      <p:sp>
        <p:nvSpPr>
          <p:cNvPr id="6" name="Dikdörtgen 5"/>
          <p:cNvSpPr/>
          <p:nvPr/>
        </p:nvSpPr>
        <p:spPr>
          <a:xfrm>
            <a:off x="747941" y="2864651"/>
            <a:ext cx="7704936" cy="1774588"/>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sz="1600"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Geliştirmeyi Planladığı Müdahaleler ya da Yetenekler</a:t>
            </a:r>
          </a:p>
          <a:p>
            <a:pPr marL="342900" lvl="0" indent="-342900">
              <a:lnSpc>
                <a:spcPct val="115000"/>
              </a:lnSpc>
              <a:spcAft>
                <a:spcPts val="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Proje ile istenecek eğitim ve danışmanlığın tüm detayları burada aktarılmalıdır. </a:t>
            </a:r>
          </a:p>
          <a:p>
            <a:pPr marL="342900" lvl="0" indent="-342900">
              <a:lnSpc>
                <a:spcPct val="115000"/>
              </a:lnSpc>
              <a:spcAft>
                <a:spcPts val="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Proje kapsamında eğitim/danışmanlık alınacak alanla ilgili, işletmede/kurumda mevcut durum nedir (sayısal veriler, gerekiyorsa sunulacak ek destekleyici belgeler)?</a:t>
            </a:r>
          </a:p>
          <a:p>
            <a:pPr marL="342900" lvl="0" indent="-342900">
              <a:lnSpc>
                <a:spcPct val="115000"/>
              </a:lnSpc>
              <a:spcAft>
                <a:spcPts val="100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Eğitim-Danışmanlık sonucunda beklenen fayda, kurulacak yapı/birim/uygulama/yöntem hakkında detay bilgi sunulmalıdır.</a:t>
            </a:r>
          </a:p>
        </p:txBody>
      </p:sp>
    </p:spTree>
    <p:extLst>
      <p:ext uri="{BB962C8B-B14F-4D97-AF65-F5344CB8AC3E}">
        <p14:creationId xmlns:p14="http://schemas.microsoft.com/office/powerpoint/2010/main" val="3634424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a:solidFill>
                  <a:schemeClr val="accent4">
                    <a:lumMod val="50000"/>
                  </a:schemeClr>
                </a:solidFill>
              </a:rPr>
              <a:t>KAYS’A PROJE GİRİŞİ</a:t>
            </a:r>
            <a:endParaRPr lang="tr-TR" sz="2400" i="1" dirty="0">
              <a:solidFill>
                <a:schemeClr val="accent4">
                  <a:lumMod val="50000"/>
                </a:schemeClr>
              </a:solidFill>
            </a:endParaRPr>
          </a:p>
        </p:txBody>
      </p:sp>
      <p:sp>
        <p:nvSpPr>
          <p:cNvPr id="4" name="Dikdörtgen 3"/>
          <p:cNvSpPr/>
          <p:nvPr/>
        </p:nvSpPr>
        <p:spPr>
          <a:xfrm>
            <a:off x="755496" y="843558"/>
            <a:ext cx="7632848" cy="3065455"/>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İhtiyacın Ortaya Çıkmasını Sağlayan Temel Gerekçe</a:t>
            </a:r>
            <a:r>
              <a:rPr lang="tr-TR" sz="2400" b="1" dirty="0">
                <a:solidFill>
                  <a:schemeClr val="tx2">
                    <a:lumMod val="75000"/>
                  </a:schemeClr>
                </a:solidFill>
                <a:latin typeface="Cambria" panose="02040503050406030204" pitchFamily="18" charset="0"/>
                <a:ea typeface="Times New Roman" panose="02020603050405020304" pitchFamily="18" charset="0"/>
                <a:cs typeface="Times New Roman" panose="02020603050405020304" pitchFamily="18" charset="0"/>
              </a:rPr>
              <a:t>	</a:t>
            </a: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Başvuru sahibi kurum, hedef grupta tanımlanan kişiler, bölge ve alan(proje konusu) bazında tespit edilen ihtiyaçlar</a:t>
            </a: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Başvuru sahibi kurum, hedef grupta tanımlanan kişiler, bölge ve alan(proje konusu) bazında tespit edilen sorunlar</a:t>
            </a:r>
          </a:p>
          <a:p>
            <a:pPr marL="342900" lvl="0" indent="-342900" algn="just">
              <a:lnSpc>
                <a:spcPct val="115000"/>
              </a:lnSpc>
              <a:spcAft>
                <a:spcPts val="100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Üst ölçekli planlarda, çalışma programlarında belirlenen stratejik faaliyetlere uyum, ulusal ve bölgesel çapta belirlenen politikaların gerçekleştirilmesi, şikayetler, denetimlerde alınan uyarılar, uygunsuzluk belgelendirmeleri, hedef grup yazılı talepleri vb.</a:t>
            </a:r>
          </a:p>
        </p:txBody>
      </p:sp>
    </p:spTree>
    <p:extLst>
      <p:ext uri="{BB962C8B-B14F-4D97-AF65-F5344CB8AC3E}">
        <p14:creationId xmlns:p14="http://schemas.microsoft.com/office/powerpoint/2010/main" val="25842185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a:solidFill>
                  <a:schemeClr val="accent4">
                    <a:lumMod val="50000"/>
                  </a:schemeClr>
                </a:solidFill>
              </a:rPr>
              <a:t>KAYS’A PROJE GİRİŞİ</a:t>
            </a:r>
            <a:endParaRPr lang="tr-TR" sz="2400" i="1" dirty="0">
              <a:solidFill>
                <a:schemeClr val="accent1">
                  <a:lumMod val="60000"/>
                  <a:lumOff val="40000"/>
                </a:schemeClr>
              </a:solidFill>
            </a:endParaRPr>
          </a:p>
        </p:txBody>
      </p:sp>
      <p:sp>
        <p:nvSpPr>
          <p:cNvPr id="3" name="Dikdörtgen 2"/>
          <p:cNvSpPr/>
          <p:nvPr/>
        </p:nvSpPr>
        <p:spPr>
          <a:xfrm>
            <a:off x="610201" y="627534"/>
            <a:ext cx="8138264" cy="4056495"/>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sz="1600"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Başvurunun Teknik Destek Kapsamıyla </a:t>
            </a:r>
            <a:r>
              <a:rPr lang="tr-TR" sz="1600" b="1" dirty="0" err="1">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İlgililiği</a:t>
            </a:r>
            <a:r>
              <a:rPr lang="tr-TR" sz="1600"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 (Eşik Puan Şartı/ En az 20 puan almalısınız!)</a:t>
            </a:r>
          </a:p>
          <a:p>
            <a:pPr marL="342900" lvl="0" indent="-342900" algn="just">
              <a:lnSpc>
                <a:spcPct val="115000"/>
              </a:lnSpc>
              <a:spcAft>
                <a:spcPts val="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Başvuru sahibi (BS) </a:t>
            </a:r>
            <a:r>
              <a:rPr lang="tr-TR" sz="1600" dirty="0" err="1">
                <a:latin typeface="Calibri" panose="020F0502020204030204" pitchFamily="34" charset="0"/>
                <a:ea typeface="Calibri" panose="020F0502020204030204" pitchFamily="34" charset="0"/>
                <a:cs typeface="Times New Roman" panose="02020603050405020304" pitchFamily="18" charset="0"/>
              </a:rPr>
              <a:t>ilgililiği</a:t>
            </a:r>
            <a:r>
              <a:rPr lang="tr-TR" sz="1600" dirty="0">
                <a:latin typeface="Calibri" panose="020F0502020204030204" pitchFamily="34" charset="0"/>
                <a:ea typeface="Calibri" panose="020F0502020204030204" pitchFamily="34" charset="0"/>
                <a:cs typeface="Times New Roman" panose="02020603050405020304" pitchFamily="18" charset="0"/>
              </a:rPr>
              <a:t>: Neden siz başvuruyorsunuz, neden </a:t>
            </a:r>
            <a:r>
              <a:rPr lang="tr-TR" sz="1600" dirty="0" smtClean="0">
                <a:latin typeface="Calibri" panose="020F0502020204030204" pitchFamily="34" charset="0"/>
                <a:ea typeface="Calibri" panose="020F0502020204030204" pitchFamily="34" charset="0"/>
                <a:cs typeface="Times New Roman" panose="02020603050405020304" pitchFamily="18" charset="0"/>
              </a:rPr>
              <a:t>ortağınız projede yer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alıyıor</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Başvuru sahibi </a:t>
            </a:r>
            <a:r>
              <a:rPr lang="tr-TR" sz="1600" dirty="0" err="1">
                <a:latin typeface="Calibri" panose="020F0502020204030204" pitchFamily="34" charset="0"/>
                <a:ea typeface="Calibri" panose="020F0502020204030204" pitchFamily="34" charset="0"/>
                <a:cs typeface="Times New Roman" panose="02020603050405020304" pitchFamily="18" charset="0"/>
              </a:rPr>
              <a:t>ilgililiği</a:t>
            </a:r>
            <a:r>
              <a:rPr lang="tr-TR" sz="1600" dirty="0">
                <a:latin typeface="Calibri" panose="020F0502020204030204" pitchFamily="34" charset="0"/>
                <a:ea typeface="Calibri" panose="020F0502020204030204" pitchFamily="34" charset="0"/>
                <a:cs typeface="Times New Roman" panose="02020603050405020304" pitchFamily="18" charset="0"/>
              </a:rPr>
              <a:t> için mevzuatınızdaki/vizyon-misyon-strateji belgeleri görev ve sorumluluklarınızdan ilgili olana, yıllık-dönemlik çalışma programınızda belirlediğiniz </a:t>
            </a:r>
            <a:r>
              <a:rPr lang="tr-TR" sz="1600" dirty="0" smtClean="0">
                <a:latin typeface="Calibri" panose="020F0502020204030204" pitchFamily="34" charset="0"/>
                <a:ea typeface="Calibri" panose="020F0502020204030204" pitchFamily="34" charset="0"/>
                <a:cs typeface="Times New Roman" panose="02020603050405020304" pitchFamily="18" charset="0"/>
              </a:rPr>
              <a:t>faaliyetlere ve gerekliliklere </a:t>
            </a:r>
            <a:r>
              <a:rPr lang="tr-TR" sz="1600" dirty="0">
                <a:latin typeface="Calibri" panose="020F0502020204030204" pitchFamily="34" charset="0"/>
                <a:ea typeface="Calibri" panose="020F0502020204030204" pitchFamily="34" charset="0"/>
                <a:cs typeface="Times New Roman" panose="02020603050405020304" pitchFamily="18" charset="0"/>
              </a:rPr>
              <a:t>atıfta bulununuz.</a:t>
            </a:r>
          </a:p>
          <a:p>
            <a:pPr marL="342900" lvl="0" indent="-342900" algn="just">
              <a:lnSpc>
                <a:spcPct val="115000"/>
              </a:lnSpc>
              <a:spcAft>
                <a:spcPts val="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Teknik Destek Programı ile </a:t>
            </a:r>
            <a:r>
              <a:rPr lang="tr-TR" sz="1600" dirty="0" err="1">
                <a:latin typeface="Calibri" panose="020F0502020204030204" pitchFamily="34" charset="0"/>
                <a:ea typeface="Calibri" panose="020F0502020204030204" pitchFamily="34" charset="0"/>
                <a:cs typeface="Times New Roman" panose="02020603050405020304" pitchFamily="18" charset="0"/>
              </a:rPr>
              <a:t>ilgililik</a:t>
            </a:r>
            <a:r>
              <a:rPr lang="tr-TR" sz="1600" dirty="0">
                <a:latin typeface="Calibri" panose="020F0502020204030204" pitchFamily="34" charset="0"/>
                <a:ea typeface="Calibri" panose="020F0502020204030204" pitchFamily="34" charset="0"/>
                <a:cs typeface="Times New Roman" panose="02020603050405020304" pitchFamily="18" charset="0"/>
              </a:rPr>
              <a:t>: Teknik Destek (TD) amacı başvuru rehberinden </a:t>
            </a:r>
            <a:r>
              <a:rPr lang="tr-TR" sz="1600" dirty="0" smtClean="0">
                <a:latin typeface="Calibri" panose="020F0502020204030204" pitchFamily="34" charset="0"/>
                <a:ea typeface="Calibri" panose="020F0502020204030204" pitchFamily="34" charset="0"/>
                <a:cs typeface="Times New Roman" panose="02020603050405020304" pitchFamily="18" charset="0"/>
              </a:rPr>
              <a:t>faydalanılmalı ve </a:t>
            </a:r>
            <a:r>
              <a:rPr lang="tr-TR" sz="1600" dirty="0">
                <a:latin typeface="Calibri" panose="020F0502020204030204" pitchFamily="34" charset="0"/>
                <a:ea typeface="Calibri" panose="020F0502020204030204" pitchFamily="34" charset="0"/>
                <a:cs typeface="Times New Roman" panose="02020603050405020304" pitchFamily="18" charset="0"/>
              </a:rPr>
              <a:t>bu amaca bu proje ile nasıl hizmet edileceği ifade edilmelidir. TD kapsamı, TD ile verilebilecek hizmetlerdir. Bu hizmetlerden </a:t>
            </a:r>
            <a:r>
              <a:rPr lang="tr-TR" sz="1600" dirty="0" smtClean="0">
                <a:latin typeface="Calibri" panose="020F0502020204030204" pitchFamily="34" charset="0"/>
                <a:ea typeface="Calibri" panose="020F0502020204030204" pitchFamily="34" charset="0"/>
                <a:cs typeface="Times New Roman" panose="02020603050405020304" pitchFamily="18" charset="0"/>
              </a:rPr>
              <a:t>biri veya birkaçı </a:t>
            </a:r>
            <a:r>
              <a:rPr lang="tr-TR" sz="1600" dirty="0">
                <a:latin typeface="Calibri" panose="020F0502020204030204" pitchFamily="34" charset="0"/>
                <a:ea typeface="Calibri" panose="020F0502020204030204" pitchFamily="34" charset="0"/>
                <a:cs typeface="Times New Roman" panose="02020603050405020304" pitchFamily="18" charset="0"/>
              </a:rPr>
              <a:t>talep ediliyor diye belirtmek gerekir. TD örnek konular vb. varsa </a:t>
            </a:r>
            <a:r>
              <a:rPr lang="tr-TR" sz="1600" dirty="0" smtClean="0">
                <a:latin typeface="Calibri" panose="020F0502020204030204" pitchFamily="34" charset="0"/>
                <a:ea typeface="Calibri" panose="020F0502020204030204" pitchFamily="34" charset="0"/>
                <a:cs typeface="Times New Roman" panose="02020603050405020304" pitchFamily="18" charset="0"/>
              </a:rPr>
              <a:t>rehbere atıf yapılabilir ve </a:t>
            </a:r>
            <a:r>
              <a:rPr lang="tr-TR" sz="1600" dirty="0">
                <a:latin typeface="Calibri" panose="020F0502020204030204" pitchFamily="34" charset="0"/>
                <a:ea typeface="Calibri" panose="020F0502020204030204" pitchFamily="34" charset="0"/>
                <a:cs typeface="Times New Roman" panose="02020603050405020304" pitchFamily="18" charset="0"/>
              </a:rPr>
              <a:t>açıklamaları yazılabilir.</a:t>
            </a:r>
          </a:p>
          <a:p>
            <a:pPr marL="342900" lvl="0" indent="-342900" algn="just">
              <a:lnSpc>
                <a:spcPct val="115000"/>
              </a:lnSpc>
              <a:spcAft>
                <a:spcPts val="1000"/>
              </a:spcAft>
              <a:buFont typeface="Symbol" panose="05050102010706020507" pitchFamily="18" charset="2"/>
              <a:buChar char=""/>
            </a:pPr>
            <a:r>
              <a:rPr lang="tr-TR" sz="1600" dirty="0">
                <a:latin typeface="Calibri" panose="020F0502020204030204" pitchFamily="34" charset="0"/>
                <a:ea typeface="Calibri" panose="020F0502020204030204" pitchFamily="34" charset="0"/>
                <a:cs typeface="Times New Roman" panose="02020603050405020304" pitchFamily="18" charset="0"/>
              </a:rPr>
              <a:t>Üst Ölçekli Planlarla </a:t>
            </a:r>
            <a:r>
              <a:rPr lang="tr-TR" sz="1600" dirty="0" err="1">
                <a:latin typeface="Calibri" panose="020F0502020204030204" pitchFamily="34" charset="0"/>
                <a:ea typeface="Calibri" panose="020F0502020204030204" pitchFamily="34" charset="0"/>
                <a:cs typeface="Times New Roman" panose="02020603050405020304" pitchFamily="18" charset="0"/>
              </a:rPr>
              <a:t>İlgililik</a:t>
            </a:r>
            <a:r>
              <a:rPr lang="tr-TR" sz="1600" dirty="0">
                <a:latin typeface="Calibri" panose="020F0502020204030204" pitchFamily="34" charset="0"/>
                <a:ea typeface="Calibri" panose="020F0502020204030204" pitchFamily="34" charset="0"/>
                <a:cs typeface="Times New Roman" panose="02020603050405020304" pitchFamily="18" charset="0"/>
              </a:rPr>
              <a:t>: </a:t>
            </a:r>
            <a:r>
              <a:rPr lang="tr-TR" sz="1600" dirty="0" smtClean="0">
                <a:latin typeface="Calibri" panose="020F0502020204030204" pitchFamily="34" charset="0"/>
                <a:ea typeface="Calibri" panose="020F0502020204030204" pitchFamily="34" charset="0"/>
                <a:cs typeface="Times New Roman" panose="02020603050405020304" pitchFamily="18" charset="0"/>
              </a:rPr>
              <a:t>2024-2028 </a:t>
            </a:r>
            <a:r>
              <a:rPr lang="tr-TR" sz="1600" dirty="0">
                <a:latin typeface="Calibri" panose="020F0502020204030204" pitchFamily="34" charset="0"/>
                <a:ea typeface="Calibri" panose="020F0502020204030204" pitchFamily="34" charset="0"/>
                <a:cs typeface="Times New Roman" panose="02020603050405020304" pitchFamily="18" charset="0"/>
              </a:rPr>
              <a:t>Bölge Planı vizyon, gelişme ekseni, öncelik ve </a:t>
            </a:r>
            <a:r>
              <a:rPr lang="tr-TR" sz="1600" dirty="0" smtClean="0">
                <a:latin typeface="Calibri" panose="020F0502020204030204" pitchFamily="34" charset="0"/>
                <a:ea typeface="Calibri" panose="020F0502020204030204" pitchFamily="34" charset="0"/>
                <a:cs typeface="Times New Roman" panose="02020603050405020304" pitchFamily="18" charset="0"/>
              </a:rPr>
              <a:t>tedbirlerinde atıf ve </a:t>
            </a:r>
            <a:r>
              <a:rPr lang="tr-TR" sz="1600" dirty="0">
                <a:latin typeface="Calibri" panose="020F0502020204030204" pitchFamily="34" charset="0"/>
                <a:ea typeface="Calibri" panose="020F0502020204030204" pitchFamily="34" charset="0"/>
                <a:cs typeface="Times New Roman" panose="02020603050405020304" pitchFamily="18" charset="0"/>
              </a:rPr>
              <a:t>projenin bu </a:t>
            </a:r>
            <a:r>
              <a:rPr lang="tr-TR" sz="1600" dirty="0" err="1" smtClean="0">
                <a:latin typeface="Calibri" panose="020F0502020204030204" pitchFamily="34" charset="0"/>
                <a:ea typeface="Calibri" panose="020F0502020204030204" pitchFamily="34" charset="0"/>
                <a:cs typeface="Times New Roman" panose="02020603050405020304" pitchFamily="18" charset="0"/>
              </a:rPr>
              <a:t>atıfa</a:t>
            </a:r>
            <a:r>
              <a:rPr lang="tr-TR" sz="1600" dirty="0" smtClean="0">
                <a:latin typeface="Calibri" panose="020F0502020204030204" pitchFamily="34" charset="0"/>
                <a:ea typeface="Calibri" panose="020F0502020204030204" pitchFamily="34" charset="0"/>
                <a:cs typeface="Times New Roman" panose="02020603050405020304" pitchFamily="18" charset="0"/>
              </a:rPr>
              <a:t> katkısı ve   </a:t>
            </a:r>
            <a:r>
              <a:rPr lang="tr-TR" sz="1600" dirty="0">
                <a:latin typeface="Calibri" panose="020F0502020204030204" pitchFamily="34" charset="0"/>
                <a:ea typeface="Calibri" panose="020F0502020204030204" pitchFamily="34" charset="0"/>
                <a:cs typeface="Times New Roman" panose="02020603050405020304" pitchFamily="18" charset="0"/>
              </a:rPr>
              <a:t>BS kuruma ilişkin üst ölçekli planlardan da alıntı yapılması </a:t>
            </a:r>
            <a:r>
              <a:rPr lang="tr-TR" sz="1600" dirty="0" smtClean="0">
                <a:latin typeface="Calibri" panose="020F0502020204030204" pitchFamily="34" charset="0"/>
                <a:ea typeface="Calibri" panose="020F0502020204030204" pitchFamily="34" charset="0"/>
                <a:cs typeface="Times New Roman" panose="02020603050405020304" pitchFamily="18" charset="0"/>
              </a:rPr>
              <a:t>puanlamada katkı sağlayacaktır.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44996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a:solidFill>
                  <a:schemeClr val="accent4">
                    <a:lumMod val="50000"/>
                  </a:schemeClr>
                </a:solidFill>
              </a:rPr>
              <a:t>KAYS’A PROJE GİRİŞİ</a:t>
            </a:r>
            <a:endParaRPr lang="tr-TR" sz="2400" i="1" dirty="0">
              <a:solidFill>
                <a:schemeClr val="accent1">
                  <a:lumMod val="60000"/>
                  <a:lumOff val="40000"/>
                </a:schemeClr>
              </a:solidFill>
            </a:endParaRPr>
          </a:p>
        </p:txBody>
      </p:sp>
      <p:sp>
        <p:nvSpPr>
          <p:cNvPr id="3" name="Dikdörtgen 2"/>
          <p:cNvSpPr/>
          <p:nvPr/>
        </p:nvSpPr>
        <p:spPr>
          <a:xfrm>
            <a:off x="603727" y="555526"/>
            <a:ext cx="8138264" cy="1791260"/>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sz="1600" b="1" dirty="0" smtClean="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Başvurunun </a:t>
            </a:r>
            <a:r>
              <a:rPr lang="tr-TR" sz="1600"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Katma Değer Yaratacak </a:t>
            </a:r>
            <a:r>
              <a:rPr lang="tr-TR" sz="1600" b="1" dirty="0" smtClean="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Unsurları</a:t>
            </a:r>
          </a:p>
          <a:p>
            <a:pPr marL="342900" lvl="0" indent="-342900" algn="just">
              <a:lnSpc>
                <a:spcPct val="115000"/>
              </a:lnSpc>
              <a:spcAft>
                <a:spcPts val="0"/>
              </a:spcAft>
              <a:buFont typeface="Symbol" panose="05050102010706020507" pitchFamily="18" charset="2"/>
              <a:buChar char=""/>
            </a:pPr>
            <a:r>
              <a:rPr lang="tr-TR" sz="1600" dirty="0" smtClean="0">
                <a:latin typeface="Calibri" panose="020F0502020204030204" pitchFamily="34" charset="0"/>
                <a:ea typeface="Calibri" panose="020F0502020204030204" pitchFamily="34" charset="0"/>
                <a:cs typeface="Times New Roman" panose="02020603050405020304" pitchFamily="18" charset="0"/>
              </a:rPr>
              <a:t>Mevcut </a:t>
            </a:r>
            <a:r>
              <a:rPr lang="tr-TR" sz="1600" dirty="0">
                <a:latin typeface="Calibri" panose="020F0502020204030204" pitchFamily="34" charset="0"/>
                <a:ea typeface="Calibri" panose="020F0502020204030204" pitchFamily="34" charset="0"/>
                <a:cs typeface="Times New Roman" panose="02020603050405020304" pitchFamily="18" charset="0"/>
              </a:rPr>
              <a:t>durumda kurumsal kapasite ve hizmet kalitesi nedir, destekle ne oranda/ne şekilde artar, somut ve gerçekçi açıklamalar ile sunulmalıdır.</a:t>
            </a:r>
          </a:p>
          <a:p>
            <a:pPr marL="342900" lvl="0" indent="-342900" algn="just">
              <a:lnSpc>
                <a:spcPct val="115000"/>
              </a:lnSpc>
              <a:spcAft>
                <a:spcPts val="0"/>
              </a:spcAft>
              <a:buFont typeface="Symbol" panose="05050102010706020507" pitchFamily="18" charset="2"/>
              <a:buChar char=""/>
            </a:pPr>
            <a:r>
              <a:rPr lang="tr-TR" sz="1600" dirty="0" smtClean="0">
                <a:latin typeface="Calibri" panose="020F0502020204030204" pitchFamily="34" charset="0"/>
                <a:ea typeface="Calibri" panose="020F0502020204030204" pitchFamily="34" charset="0"/>
                <a:cs typeface="Times New Roman" panose="02020603050405020304" pitchFamily="18" charset="0"/>
              </a:rPr>
              <a:t>Proje </a:t>
            </a:r>
            <a:r>
              <a:rPr lang="tr-TR" sz="1600" dirty="0">
                <a:latin typeface="Calibri" panose="020F0502020204030204" pitchFamily="34" charset="0"/>
                <a:ea typeface="Calibri" panose="020F0502020204030204" pitchFamily="34" charset="0"/>
                <a:cs typeface="Times New Roman" panose="02020603050405020304" pitchFamily="18" charset="0"/>
              </a:rPr>
              <a:t>çıktıları ile elde edilebilecek katma değer unsurları nelerdir?</a:t>
            </a:r>
          </a:p>
          <a:p>
            <a:pPr marL="342900" lvl="0" indent="-342900" algn="just">
              <a:lnSpc>
                <a:spcPct val="115000"/>
              </a:lnSpc>
              <a:spcAft>
                <a:spcPts val="0"/>
              </a:spcAft>
              <a:buFont typeface="Symbol" panose="05050102010706020507" pitchFamily="18" charset="2"/>
              <a:buChar char=""/>
            </a:pPr>
            <a:r>
              <a:rPr lang="tr-TR" sz="1600" dirty="0" smtClean="0">
                <a:latin typeface="Calibri" panose="020F0502020204030204" pitchFamily="34" charset="0"/>
                <a:ea typeface="Calibri" panose="020F0502020204030204" pitchFamily="34" charset="0"/>
                <a:cs typeface="Times New Roman" panose="02020603050405020304" pitchFamily="18" charset="0"/>
              </a:rPr>
              <a:t>Özel </a:t>
            </a:r>
            <a:r>
              <a:rPr lang="tr-TR" sz="1600" dirty="0">
                <a:latin typeface="Calibri" panose="020F0502020204030204" pitchFamily="34" charset="0"/>
                <a:ea typeface="Calibri" panose="020F0502020204030204" pitchFamily="34" charset="0"/>
                <a:cs typeface="Times New Roman" panose="02020603050405020304" pitchFamily="18" charset="0"/>
              </a:rPr>
              <a:t>katma değer unsurlarından (cinsiyet eşitliği, fırsat eşitliği, sürdürülebilir kalkınma, çevrenin korunması) ilgili olanlara atıf yapılması puan avantajı sağlar. </a:t>
            </a:r>
          </a:p>
        </p:txBody>
      </p:sp>
      <p:sp>
        <p:nvSpPr>
          <p:cNvPr id="4" name="Dikdörtgen 3"/>
          <p:cNvSpPr/>
          <p:nvPr/>
        </p:nvSpPr>
        <p:spPr>
          <a:xfrm>
            <a:off x="601321" y="2509650"/>
            <a:ext cx="8138264" cy="941796"/>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sz="1600" b="1" dirty="0" smtClean="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Beklenen </a:t>
            </a:r>
            <a:r>
              <a:rPr lang="tr-TR" sz="1600" b="1" dirty="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Sonuçların Hedef Gruplar Üzerinde Sürdürülebilir Etkisi ve Çarpan Etkileri  </a:t>
            </a:r>
            <a:endParaRPr lang="tr-TR" sz="1600" b="1" dirty="0" smtClean="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z="1600" dirty="0" smtClean="0">
                <a:latin typeface="Calibri" panose="020F0502020204030204" pitchFamily="34" charset="0"/>
                <a:ea typeface="Calibri" panose="020F0502020204030204" pitchFamily="34" charset="0"/>
                <a:cs typeface="Times New Roman" panose="02020603050405020304" pitchFamily="18" charset="0"/>
              </a:rPr>
              <a:t>Kurumsal / Mali / Politik / Çevresel Sürdürülebilirlik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z="1600" dirty="0" smtClean="0">
                <a:latin typeface="Calibri" panose="020F0502020204030204" pitchFamily="34" charset="0"/>
                <a:ea typeface="Calibri" panose="020F0502020204030204" pitchFamily="34" charset="0"/>
                <a:cs typeface="Times New Roman" panose="02020603050405020304" pitchFamily="18" charset="0"/>
              </a:rPr>
              <a:t>Çarpan etkileri </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601321" y="3614310"/>
            <a:ext cx="8138264" cy="941796"/>
          </a:xfrm>
          <a:prstGeom prst="rect">
            <a:avLst/>
          </a:prstGeom>
          <a:solidFill>
            <a:schemeClr val="accent4">
              <a:lumMod val="20000"/>
              <a:lumOff val="80000"/>
            </a:schemeClr>
          </a:solidFill>
          <a:ln>
            <a:solidFill>
              <a:srgbClr val="C963B3"/>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Bef>
                <a:spcPts val="1000"/>
              </a:spcBef>
              <a:spcAft>
                <a:spcPts val="0"/>
              </a:spcAft>
            </a:pPr>
            <a:r>
              <a:rPr lang="tr-TR" sz="1600" b="1" dirty="0" smtClean="0">
                <a:solidFill>
                  <a:schemeClr val="accent4">
                    <a:lumMod val="75000"/>
                  </a:schemeClr>
                </a:solidFill>
                <a:latin typeface="Cambria" panose="02040503050406030204" pitchFamily="18" charset="0"/>
                <a:ea typeface="Times New Roman" panose="02020603050405020304" pitchFamily="18" charset="0"/>
                <a:cs typeface="Times New Roman" panose="02020603050405020304" pitchFamily="18" charset="0"/>
              </a:rPr>
              <a:t>Ayni Katkılar</a:t>
            </a:r>
          </a:p>
          <a:p>
            <a:pPr marL="342900" lvl="0" indent="-342900" algn="just">
              <a:lnSpc>
                <a:spcPct val="115000"/>
              </a:lnSpc>
              <a:spcAft>
                <a:spcPts val="0"/>
              </a:spcAft>
              <a:buFont typeface="Symbol" panose="05050102010706020507" pitchFamily="18" charset="2"/>
              <a:buChar char=""/>
            </a:pPr>
            <a:r>
              <a:rPr lang="tr-TR" sz="1600" dirty="0" smtClean="0">
                <a:latin typeface="Calibri" panose="020F0502020204030204" pitchFamily="34" charset="0"/>
                <a:ea typeface="Calibri" panose="020F0502020204030204" pitchFamily="34" charset="0"/>
                <a:cs typeface="Times New Roman" panose="02020603050405020304" pitchFamily="18" charset="0"/>
              </a:rPr>
              <a:t>Eğitim </a:t>
            </a:r>
            <a:r>
              <a:rPr lang="tr-TR" sz="1600" dirty="0">
                <a:latin typeface="Calibri" panose="020F0502020204030204" pitchFamily="34" charset="0"/>
                <a:ea typeface="Calibri" panose="020F0502020204030204" pitchFamily="34" charset="0"/>
                <a:cs typeface="Times New Roman" panose="02020603050405020304" pitchFamily="18" charset="0"/>
              </a:rPr>
              <a:t>salonu, eğitim araç-gereçleri, duyuru, raporlama, katılımcıların bilgilendirilmesi, seçimi, araç-ulaşım, ikramlık vb.</a:t>
            </a:r>
          </a:p>
        </p:txBody>
      </p:sp>
    </p:spTree>
    <p:extLst>
      <p:ext uri="{BB962C8B-B14F-4D97-AF65-F5344CB8AC3E}">
        <p14:creationId xmlns:p14="http://schemas.microsoft.com/office/powerpoint/2010/main" val="41533909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t>Örnek proje konuları</a:t>
            </a:r>
            <a:endParaRPr lang="tr-TR" sz="2400" i="1" dirty="0">
              <a:solidFill>
                <a:schemeClr val="accent1">
                  <a:lumMod val="60000"/>
                  <a:lumOff val="40000"/>
                </a:schemeClr>
              </a:solidFill>
            </a:endParaRPr>
          </a:p>
        </p:txBody>
      </p:sp>
      <p:graphicFrame>
        <p:nvGraphicFramePr>
          <p:cNvPr id="5" name="Diyagram 4"/>
          <p:cNvGraphicFramePr/>
          <p:nvPr>
            <p:extLst>
              <p:ext uri="{D42A27DB-BD31-4B8C-83A1-F6EECF244321}">
                <p14:modId xmlns:p14="http://schemas.microsoft.com/office/powerpoint/2010/main" val="829686866"/>
              </p:ext>
            </p:extLst>
          </p:nvPr>
        </p:nvGraphicFramePr>
        <p:xfrm>
          <a:off x="827584" y="699542"/>
          <a:ext cx="7517028" cy="3672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36180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Örnek Proje Konuları</a:t>
            </a:r>
            <a:endParaRPr lang="tr-TR" sz="2400" i="1" dirty="0">
              <a:solidFill>
                <a:schemeClr val="accent4">
                  <a:lumMod val="50000"/>
                </a:schemeClr>
              </a:solidFill>
            </a:endParaRPr>
          </a:p>
        </p:txBody>
      </p:sp>
      <p:graphicFrame>
        <p:nvGraphicFramePr>
          <p:cNvPr id="5" name="Diyagram 4"/>
          <p:cNvGraphicFramePr/>
          <p:nvPr>
            <p:extLst>
              <p:ext uri="{D42A27DB-BD31-4B8C-83A1-F6EECF244321}">
                <p14:modId xmlns:p14="http://schemas.microsoft.com/office/powerpoint/2010/main" val="3268316925"/>
              </p:ext>
            </p:extLst>
          </p:nvPr>
        </p:nvGraphicFramePr>
        <p:xfrm>
          <a:off x="395536" y="1008574"/>
          <a:ext cx="8208912" cy="3877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p:cNvSpPr/>
          <p:nvPr/>
        </p:nvSpPr>
        <p:spPr>
          <a:xfrm>
            <a:off x="467544" y="597384"/>
            <a:ext cx="8208912" cy="369332"/>
          </a:xfrm>
          <a:prstGeom prst="rect">
            <a:avLst/>
          </a:prstGeom>
        </p:spPr>
        <p:txBody>
          <a:bodyPr wrap="square">
            <a:spAutoFit/>
          </a:bodyPr>
          <a:lstStyle/>
          <a:p>
            <a:pPr marL="453390" indent="-226695" algn="ctr">
              <a:spcBef>
                <a:spcPts val="1200"/>
              </a:spcBef>
              <a:spcAft>
                <a:spcPts val="0"/>
              </a:spcAft>
            </a:pPr>
            <a:r>
              <a:rPr lang="tr-TR" b="1" dirty="0">
                <a:solidFill>
                  <a:srgbClr val="CC0066"/>
                </a:solidFill>
                <a:latin typeface="Times New Roman" panose="02020603050405020304" pitchFamily="18" charset="0"/>
                <a:ea typeface="Calibri" panose="020F0502020204030204" pitchFamily="34" charset="0"/>
                <a:cs typeface="Times New Roman" panose="02020603050405020304" pitchFamily="18" charset="0"/>
              </a:rPr>
              <a:t>Öncelik 1</a:t>
            </a:r>
            <a:r>
              <a:rPr lang="tr-TR" b="1" dirty="0" smtClean="0">
                <a:solidFill>
                  <a:srgbClr val="CC0066"/>
                </a:solidFill>
                <a:latin typeface="Times New Roman" panose="02020603050405020304" pitchFamily="18" charset="0"/>
                <a:ea typeface="Calibri" panose="020F0502020204030204" pitchFamily="34" charset="0"/>
                <a:cs typeface="Times New Roman" panose="02020603050405020304" pitchFamily="18" charset="0"/>
              </a:rPr>
              <a:t>: </a:t>
            </a:r>
            <a:r>
              <a:rPr lang="tr-TR" sz="1400" b="1" dirty="0" smtClean="0">
                <a:latin typeface="Times New Roman" panose="02020603050405020304" pitchFamily="18" charset="0"/>
                <a:ea typeface="Calibri" panose="020F0502020204030204" pitchFamily="34" charset="0"/>
                <a:cs typeface="Times New Roman" panose="02020603050405020304" pitchFamily="18" charset="0"/>
              </a:rPr>
              <a:t>Kadın </a:t>
            </a:r>
            <a:r>
              <a:rPr lang="tr-TR" sz="1400" b="1" dirty="0">
                <a:latin typeface="Times New Roman" panose="02020603050405020304" pitchFamily="18" charset="0"/>
                <a:ea typeface="Calibri" panose="020F0502020204030204" pitchFamily="34" charset="0"/>
                <a:cs typeface="Times New Roman" panose="02020603050405020304" pitchFamily="18" charset="0"/>
              </a:rPr>
              <a:t>veya Genç İstihdamını Artırıcı Mesleki Beceri ve Kapasitenin Geliştirilmesi</a:t>
            </a:r>
          </a:p>
        </p:txBody>
      </p:sp>
    </p:spTree>
    <p:extLst>
      <p:ext uri="{BB962C8B-B14F-4D97-AF65-F5344CB8AC3E}">
        <p14:creationId xmlns:p14="http://schemas.microsoft.com/office/powerpoint/2010/main" val="28358618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Örnek Proje Konuları</a:t>
            </a:r>
            <a:endParaRPr lang="tr-TR" sz="2400" i="1" dirty="0">
              <a:solidFill>
                <a:schemeClr val="accent4">
                  <a:lumMod val="50000"/>
                </a:schemeClr>
              </a:solidFill>
            </a:endParaRPr>
          </a:p>
        </p:txBody>
      </p:sp>
      <p:sp>
        <p:nvSpPr>
          <p:cNvPr id="5" name="Dikdörtgen 4"/>
          <p:cNvSpPr/>
          <p:nvPr/>
        </p:nvSpPr>
        <p:spPr>
          <a:xfrm>
            <a:off x="827584" y="706288"/>
            <a:ext cx="7416824" cy="369332"/>
          </a:xfrm>
          <a:prstGeom prst="rect">
            <a:avLst/>
          </a:prstGeom>
        </p:spPr>
        <p:txBody>
          <a:bodyPr wrap="square">
            <a:spAutoFit/>
          </a:bodyPr>
          <a:lstStyle/>
          <a:p>
            <a:pPr marL="453390" indent="-226695" algn="ctr">
              <a:spcBef>
                <a:spcPts val="1200"/>
              </a:spcBef>
              <a:spcAft>
                <a:spcPts val="0"/>
              </a:spcAft>
            </a:pPr>
            <a:r>
              <a:rPr lang="tr-TR" b="1" dirty="0">
                <a:solidFill>
                  <a:srgbClr val="CC0066"/>
                </a:solidFill>
                <a:latin typeface="Times New Roman" panose="02020603050405020304" pitchFamily="18" charset="0"/>
                <a:ea typeface="Calibri" panose="020F0502020204030204" pitchFamily="34" charset="0"/>
                <a:cs typeface="Times New Roman" panose="02020603050405020304" pitchFamily="18" charset="0"/>
              </a:rPr>
              <a:t>Öncelik 2</a:t>
            </a:r>
            <a:r>
              <a:rPr lang="tr-TR" b="1" dirty="0" smtClean="0">
                <a:solidFill>
                  <a:srgbClr val="CC0066"/>
                </a:solidFill>
                <a:latin typeface="Times New Roman" panose="02020603050405020304" pitchFamily="18" charset="0"/>
                <a:ea typeface="Calibri" panose="020F0502020204030204" pitchFamily="34" charset="0"/>
                <a:cs typeface="Times New Roman" panose="02020603050405020304" pitchFamily="18" charset="0"/>
              </a:rPr>
              <a:t>: </a:t>
            </a:r>
            <a:r>
              <a:rPr lang="tr-TR" sz="1600" b="1" dirty="0" smtClean="0">
                <a:latin typeface="Times New Roman" panose="02020603050405020304" pitchFamily="18" charset="0"/>
                <a:ea typeface="Calibri" panose="020F0502020204030204" pitchFamily="34" charset="0"/>
                <a:cs typeface="Times New Roman" panose="02020603050405020304" pitchFamily="18" charset="0"/>
              </a:rPr>
              <a:t>Başta </a:t>
            </a:r>
            <a:r>
              <a:rPr lang="tr-TR" sz="1400" b="1" dirty="0">
                <a:latin typeface="Times New Roman" panose="02020603050405020304" pitchFamily="18" charset="0"/>
                <a:ea typeface="Calibri" panose="020F0502020204030204" pitchFamily="34" charset="0"/>
                <a:cs typeface="Times New Roman" panose="02020603050405020304" pitchFamily="18" charset="0"/>
              </a:rPr>
              <a:t>Kadın Kooperatifleri Olmak Üzere Kooperatifçiliğinin Geliştirilmesi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Diyagram 2"/>
          <p:cNvGraphicFramePr/>
          <p:nvPr>
            <p:extLst>
              <p:ext uri="{D42A27DB-BD31-4B8C-83A1-F6EECF244321}">
                <p14:modId xmlns:p14="http://schemas.microsoft.com/office/powerpoint/2010/main" val="2809389190"/>
              </p:ext>
            </p:extLst>
          </p:nvPr>
        </p:nvGraphicFramePr>
        <p:xfrm>
          <a:off x="323528" y="1226382"/>
          <a:ext cx="8712968" cy="32316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84484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Örnek Proje Konuları</a:t>
            </a:r>
            <a:endParaRPr lang="tr-TR" sz="2400" i="1" dirty="0">
              <a:solidFill>
                <a:schemeClr val="accent4">
                  <a:lumMod val="50000"/>
                </a:schemeClr>
              </a:solidFill>
            </a:endParaRPr>
          </a:p>
        </p:txBody>
      </p:sp>
      <p:sp>
        <p:nvSpPr>
          <p:cNvPr id="3" name="Dikdörtgen 2"/>
          <p:cNvSpPr/>
          <p:nvPr/>
        </p:nvSpPr>
        <p:spPr>
          <a:xfrm>
            <a:off x="755496" y="731190"/>
            <a:ext cx="7850232" cy="584775"/>
          </a:xfrm>
          <a:prstGeom prst="rect">
            <a:avLst/>
          </a:prstGeom>
        </p:spPr>
        <p:txBody>
          <a:bodyPr wrap="square">
            <a:spAutoFit/>
          </a:bodyPr>
          <a:lstStyle/>
          <a:p>
            <a:pPr algn="ctr"/>
            <a:r>
              <a:rPr lang="tr-TR" b="1" dirty="0">
                <a:solidFill>
                  <a:srgbClr val="CC0066"/>
                </a:solidFill>
                <a:latin typeface="Times New Roman" panose="02020603050405020304" pitchFamily="18" charset="0"/>
                <a:ea typeface="Calibri" panose="020F0502020204030204" pitchFamily="34" charset="0"/>
              </a:rPr>
              <a:t>Öncelik 3: </a:t>
            </a:r>
            <a:r>
              <a:rPr lang="tr-TR" sz="1400" b="1" dirty="0">
                <a:latin typeface="Times New Roman" panose="02020603050405020304" pitchFamily="18" charset="0"/>
                <a:ea typeface="Calibri" panose="020F0502020204030204" pitchFamily="34" charset="0"/>
              </a:rPr>
              <a:t>Kadınların veya Gençlerin Kırsal Girişimcilik ve Nitelikli Tarımsal Faaliyetlerde Rollerinin Artırılması </a:t>
            </a:r>
            <a:endParaRPr lang="tr-TR" dirty="0"/>
          </a:p>
        </p:txBody>
      </p:sp>
      <p:graphicFrame>
        <p:nvGraphicFramePr>
          <p:cNvPr id="5" name="Diyagram 4"/>
          <p:cNvGraphicFramePr/>
          <p:nvPr>
            <p:extLst>
              <p:ext uri="{D42A27DB-BD31-4B8C-83A1-F6EECF244321}">
                <p14:modId xmlns:p14="http://schemas.microsoft.com/office/powerpoint/2010/main" val="1171944776"/>
              </p:ext>
            </p:extLst>
          </p:nvPr>
        </p:nvGraphicFramePr>
        <p:xfrm>
          <a:off x="395536" y="1491630"/>
          <a:ext cx="7956924" cy="2492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733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SUNUM PLANI</a:t>
            </a:r>
            <a:endParaRPr lang="tr-TR" sz="2400" i="1" dirty="0">
              <a:solidFill>
                <a:schemeClr val="accent4">
                  <a:lumMod val="50000"/>
                </a:schemeClr>
              </a:solidFill>
            </a:endParaRPr>
          </a:p>
        </p:txBody>
      </p:sp>
      <p:sp>
        <p:nvSpPr>
          <p:cNvPr id="5" name="Yuvarlatılmış Dikdörtgen 4"/>
          <p:cNvSpPr/>
          <p:nvPr/>
        </p:nvSpPr>
        <p:spPr>
          <a:xfrm>
            <a:off x="228719" y="1707654"/>
            <a:ext cx="8301187" cy="6611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Metin kutusu 17"/>
          <p:cNvSpPr txBox="1"/>
          <p:nvPr/>
        </p:nvSpPr>
        <p:spPr>
          <a:xfrm>
            <a:off x="330356" y="2031690"/>
            <a:ext cx="1963071" cy="401941"/>
          </a:xfrm>
          <a:prstGeom prst="rect">
            <a:avLst/>
          </a:prstGeom>
        </p:spPr>
        <p:txBody>
          <a:bodyPr spcFirstLastPara="1" vert="horz" wrap="square" lIns="0" tIns="0" rIns="0" bIns="0" rtlCol="0" anchor="t" anchorCtr="0">
            <a:noAutofit/>
          </a:bodyPr>
          <a:lstStyle/>
          <a:p>
            <a:r>
              <a:rPr lang="tr-TR" sz="1600" b="1" dirty="0" smtClean="0">
                <a:solidFill>
                  <a:schemeClr val="accent4">
                    <a:lumMod val="50000"/>
                  </a:schemeClr>
                </a:solidFill>
              </a:rPr>
              <a:t>TEKNİK DESTEK SÜRECİ</a:t>
            </a:r>
            <a:endParaRPr lang="tr-TR" sz="1600" b="1" dirty="0">
              <a:solidFill>
                <a:schemeClr val="accent4">
                  <a:lumMod val="50000"/>
                </a:schemeClr>
              </a:solidFill>
            </a:endParaRPr>
          </a:p>
        </p:txBody>
      </p:sp>
      <p:sp>
        <p:nvSpPr>
          <p:cNvPr id="21" name="Yuvarlatılmış Dikdörtgen 20"/>
          <p:cNvSpPr/>
          <p:nvPr/>
        </p:nvSpPr>
        <p:spPr>
          <a:xfrm rot="5400000" flipV="1">
            <a:off x="830924" y="1855616"/>
            <a:ext cx="281472" cy="4571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Yuvarlatılmış Dikdörtgen 21"/>
          <p:cNvSpPr/>
          <p:nvPr/>
        </p:nvSpPr>
        <p:spPr>
          <a:xfrm rot="5400000" flipV="1">
            <a:off x="1635683" y="2528403"/>
            <a:ext cx="1629756" cy="4843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Metin kutusu 22"/>
          <p:cNvSpPr txBox="1"/>
          <p:nvPr/>
        </p:nvSpPr>
        <p:spPr>
          <a:xfrm>
            <a:off x="1002737" y="3400510"/>
            <a:ext cx="3206141" cy="401941"/>
          </a:xfrm>
          <a:prstGeom prst="rect">
            <a:avLst/>
          </a:prstGeom>
        </p:spPr>
        <p:txBody>
          <a:bodyPr spcFirstLastPara="1" vert="horz" wrap="square" lIns="0" tIns="0" rIns="0" bIns="0" rtlCol="0" anchor="t" anchorCtr="0">
            <a:noAutofit/>
          </a:bodyPr>
          <a:lstStyle/>
          <a:p>
            <a:r>
              <a:rPr lang="tr-TR" sz="1600" b="1" dirty="0" smtClean="0">
                <a:solidFill>
                  <a:schemeClr val="accent4">
                    <a:lumMod val="50000"/>
                  </a:schemeClr>
                </a:solidFill>
              </a:rPr>
              <a:t>PROGRAM AMAÇ VE ÖNCELİKLERİ</a:t>
            </a:r>
            <a:endParaRPr lang="tr-TR" sz="1600" b="1" dirty="0">
              <a:solidFill>
                <a:schemeClr val="accent4">
                  <a:lumMod val="50000"/>
                </a:schemeClr>
              </a:solidFill>
            </a:endParaRPr>
          </a:p>
        </p:txBody>
      </p:sp>
      <p:sp>
        <p:nvSpPr>
          <p:cNvPr id="25" name="Metin kutusu 24"/>
          <p:cNvSpPr txBox="1"/>
          <p:nvPr/>
        </p:nvSpPr>
        <p:spPr>
          <a:xfrm>
            <a:off x="3784320" y="2198363"/>
            <a:ext cx="2326867" cy="401941"/>
          </a:xfrm>
          <a:prstGeom prst="rect">
            <a:avLst/>
          </a:prstGeom>
        </p:spPr>
        <p:txBody>
          <a:bodyPr spcFirstLastPara="1" vert="horz" wrap="square" lIns="0" tIns="0" rIns="0" bIns="0" rtlCol="0" anchor="t" anchorCtr="0">
            <a:noAutofit/>
          </a:bodyPr>
          <a:lstStyle/>
          <a:p>
            <a:pPr algn="ctr"/>
            <a:r>
              <a:rPr lang="tr-TR" sz="1600" b="1" dirty="0" smtClean="0">
                <a:solidFill>
                  <a:schemeClr val="accent4">
                    <a:lumMod val="50000"/>
                  </a:schemeClr>
                </a:solidFill>
              </a:rPr>
              <a:t>BAŞVURU VE DEĞERLENDİRME SÜRECİ</a:t>
            </a:r>
            <a:endParaRPr lang="tr-TR" sz="1600" b="1" dirty="0">
              <a:solidFill>
                <a:schemeClr val="accent4">
                  <a:lumMod val="50000"/>
                </a:schemeClr>
              </a:solidFill>
            </a:endParaRPr>
          </a:p>
        </p:txBody>
      </p:sp>
      <p:sp>
        <p:nvSpPr>
          <p:cNvPr id="29" name="Metin kutusu 28"/>
          <p:cNvSpPr txBox="1"/>
          <p:nvPr/>
        </p:nvSpPr>
        <p:spPr>
          <a:xfrm>
            <a:off x="5364088" y="3199540"/>
            <a:ext cx="3329528" cy="401941"/>
          </a:xfrm>
          <a:prstGeom prst="rect">
            <a:avLst/>
          </a:prstGeom>
        </p:spPr>
        <p:txBody>
          <a:bodyPr spcFirstLastPara="1" vert="horz" wrap="square" lIns="0" tIns="0" rIns="0" bIns="0" rtlCol="0" anchor="t" anchorCtr="0">
            <a:noAutofit/>
          </a:bodyPr>
          <a:lstStyle/>
          <a:p>
            <a:r>
              <a:rPr lang="tr-TR" sz="1600" b="1" dirty="0" smtClean="0">
                <a:solidFill>
                  <a:schemeClr val="accent4">
                    <a:lumMod val="50000"/>
                  </a:schemeClr>
                </a:solidFill>
              </a:rPr>
              <a:t>UYGULAMA DÖNEMİ</a:t>
            </a:r>
            <a:endParaRPr lang="tr-TR" sz="1600" b="1" dirty="0">
              <a:solidFill>
                <a:schemeClr val="accent4">
                  <a:lumMod val="50000"/>
                </a:schemeClr>
              </a:solidFill>
            </a:endParaRPr>
          </a:p>
        </p:txBody>
      </p:sp>
      <p:sp>
        <p:nvSpPr>
          <p:cNvPr id="31" name="Metin kutusu 30"/>
          <p:cNvSpPr txBox="1"/>
          <p:nvPr/>
        </p:nvSpPr>
        <p:spPr>
          <a:xfrm>
            <a:off x="6873606" y="2018911"/>
            <a:ext cx="2406341" cy="504056"/>
          </a:xfrm>
          <a:prstGeom prst="rect">
            <a:avLst/>
          </a:prstGeom>
        </p:spPr>
        <p:txBody>
          <a:bodyPr spcFirstLastPara="1" vert="horz" wrap="square" lIns="0" tIns="0" rIns="0" bIns="0" rtlCol="0" anchor="t" anchorCtr="0">
            <a:noAutofit/>
          </a:bodyPr>
          <a:lstStyle/>
          <a:p>
            <a:r>
              <a:rPr lang="tr-TR" sz="1600" b="1" dirty="0" smtClean="0">
                <a:solidFill>
                  <a:schemeClr val="accent4">
                    <a:lumMod val="50000"/>
                  </a:schemeClr>
                </a:solidFill>
              </a:rPr>
              <a:t>KAYS’A PROJE GİRİŞİ VE ÖRNEK PROJE </a:t>
            </a:r>
            <a:r>
              <a:rPr lang="tr-TR" sz="1600" b="1" dirty="0">
                <a:solidFill>
                  <a:schemeClr val="accent4">
                    <a:lumMod val="50000"/>
                  </a:schemeClr>
                </a:solidFill>
              </a:rPr>
              <a:t>KONULARI</a:t>
            </a:r>
          </a:p>
        </p:txBody>
      </p:sp>
      <p:sp>
        <p:nvSpPr>
          <p:cNvPr id="34" name="Yuvarlatılmış Dikdörtgen 33"/>
          <p:cNvSpPr/>
          <p:nvPr/>
        </p:nvSpPr>
        <p:spPr>
          <a:xfrm rot="5400000" flipV="1">
            <a:off x="5454993" y="2400775"/>
            <a:ext cx="1446079" cy="4571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Oval 34"/>
          <p:cNvSpPr/>
          <p:nvPr/>
        </p:nvSpPr>
        <p:spPr>
          <a:xfrm>
            <a:off x="805792" y="1551876"/>
            <a:ext cx="311556" cy="31155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Oval 35"/>
          <p:cNvSpPr/>
          <p:nvPr/>
        </p:nvSpPr>
        <p:spPr>
          <a:xfrm>
            <a:off x="2293427" y="1551876"/>
            <a:ext cx="311556" cy="31155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Oval 37"/>
          <p:cNvSpPr/>
          <p:nvPr/>
        </p:nvSpPr>
        <p:spPr>
          <a:xfrm>
            <a:off x="6033638" y="1560314"/>
            <a:ext cx="311556" cy="31155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rgbClr val="F2EDE9"/>
                </a:solidFill>
              </a:rPr>
              <a:t>5</a:t>
            </a:r>
          </a:p>
        </p:txBody>
      </p:sp>
      <p:sp>
        <p:nvSpPr>
          <p:cNvPr id="40" name="Yuvarlatılmış Dikdörtgen 39"/>
          <p:cNvSpPr/>
          <p:nvPr/>
        </p:nvSpPr>
        <p:spPr>
          <a:xfrm rot="5400000">
            <a:off x="4691614" y="1940162"/>
            <a:ext cx="406119" cy="4571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1" name="Yuvarlatılmış Dikdörtgen 40"/>
          <p:cNvSpPr/>
          <p:nvPr/>
        </p:nvSpPr>
        <p:spPr>
          <a:xfrm rot="5400000" flipV="1">
            <a:off x="7696106" y="1855616"/>
            <a:ext cx="281472" cy="4571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7" name="Oval 36"/>
          <p:cNvSpPr/>
          <p:nvPr/>
        </p:nvSpPr>
        <p:spPr>
          <a:xfrm>
            <a:off x="4744722" y="1548712"/>
            <a:ext cx="311556" cy="31155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9" name="Oval 38"/>
          <p:cNvSpPr/>
          <p:nvPr/>
        </p:nvSpPr>
        <p:spPr>
          <a:xfrm>
            <a:off x="7697290" y="1552894"/>
            <a:ext cx="311556" cy="31155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2" name="Metin kutusu 41"/>
          <p:cNvSpPr txBox="1"/>
          <p:nvPr/>
        </p:nvSpPr>
        <p:spPr>
          <a:xfrm>
            <a:off x="888127" y="1541610"/>
            <a:ext cx="229221" cy="288032"/>
          </a:xfrm>
          <a:prstGeom prst="rect">
            <a:avLst/>
          </a:prstGeom>
        </p:spPr>
        <p:txBody>
          <a:bodyPr spcFirstLastPara="1" vert="horz" wrap="square" lIns="0" tIns="0" rIns="0" bIns="0" rtlCol="0" anchor="t" anchorCtr="0">
            <a:noAutofit/>
          </a:bodyPr>
          <a:lstStyle/>
          <a:p>
            <a:r>
              <a:rPr lang="tr-TR" sz="2000" b="1" dirty="0" smtClean="0">
                <a:solidFill>
                  <a:srgbClr val="F2EDE9"/>
                </a:solidFill>
              </a:rPr>
              <a:t>1</a:t>
            </a:r>
            <a:endParaRPr lang="tr-TR" sz="2000" b="1" dirty="0">
              <a:solidFill>
                <a:srgbClr val="F2EDE9"/>
              </a:solidFill>
            </a:endParaRPr>
          </a:p>
        </p:txBody>
      </p:sp>
      <p:sp>
        <p:nvSpPr>
          <p:cNvPr id="43" name="Metin kutusu 42"/>
          <p:cNvSpPr txBox="1"/>
          <p:nvPr/>
        </p:nvSpPr>
        <p:spPr>
          <a:xfrm>
            <a:off x="2375762" y="1541610"/>
            <a:ext cx="229221" cy="288032"/>
          </a:xfrm>
          <a:prstGeom prst="rect">
            <a:avLst/>
          </a:prstGeom>
        </p:spPr>
        <p:txBody>
          <a:bodyPr spcFirstLastPara="1" vert="horz" wrap="square" lIns="0" tIns="0" rIns="0" bIns="0" rtlCol="0" anchor="t" anchorCtr="0">
            <a:noAutofit/>
          </a:bodyPr>
          <a:lstStyle/>
          <a:p>
            <a:r>
              <a:rPr lang="tr-TR" sz="2000" b="1" dirty="0" smtClean="0">
                <a:solidFill>
                  <a:srgbClr val="F2EDE9"/>
                </a:solidFill>
              </a:rPr>
              <a:t>2</a:t>
            </a:r>
            <a:endParaRPr lang="tr-TR" sz="2000" b="1" dirty="0">
              <a:solidFill>
                <a:srgbClr val="F2EDE9"/>
              </a:solidFill>
            </a:endParaRPr>
          </a:p>
        </p:txBody>
      </p:sp>
      <p:sp>
        <p:nvSpPr>
          <p:cNvPr id="44" name="Metin kutusu 43"/>
          <p:cNvSpPr txBox="1"/>
          <p:nvPr/>
        </p:nvSpPr>
        <p:spPr>
          <a:xfrm>
            <a:off x="4833144" y="1541610"/>
            <a:ext cx="229221" cy="288032"/>
          </a:xfrm>
          <a:prstGeom prst="rect">
            <a:avLst/>
          </a:prstGeom>
        </p:spPr>
        <p:txBody>
          <a:bodyPr spcFirstLastPara="1" vert="horz" wrap="square" lIns="0" tIns="0" rIns="0" bIns="0" rtlCol="0" anchor="t" anchorCtr="0">
            <a:noAutofit/>
          </a:bodyPr>
          <a:lstStyle/>
          <a:p>
            <a:r>
              <a:rPr lang="tr-TR" sz="2000" b="1" dirty="0">
                <a:solidFill>
                  <a:srgbClr val="F2EDE9"/>
                </a:solidFill>
              </a:rPr>
              <a:t>4</a:t>
            </a:r>
          </a:p>
        </p:txBody>
      </p:sp>
      <p:sp>
        <p:nvSpPr>
          <p:cNvPr id="46" name="Metin kutusu 45"/>
          <p:cNvSpPr txBox="1"/>
          <p:nvPr/>
        </p:nvSpPr>
        <p:spPr>
          <a:xfrm>
            <a:off x="7726889" y="1548712"/>
            <a:ext cx="229221" cy="288032"/>
          </a:xfrm>
          <a:prstGeom prst="rect">
            <a:avLst/>
          </a:prstGeom>
        </p:spPr>
        <p:txBody>
          <a:bodyPr spcFirstLastPara="1" vert="horz" wrap="square" lIns="0" tIns="0" rIns="0" bIns="0" rtlCol="0" anchor="t" anchorCtr="0">
            <a:noAutofit/>
          </a:bodyPr>
          <a:lstStyle/>
          <a:p>
            <a:pPr algn="ctr"/>
            <a:r>
              <a:rPr lang="tr-TR" sz="2000" b="1" dirty="0" smtClean="0">
                <a:solidFill>
                  <a:srgbClr val="F2EDE9"/>
                </a:solidFill>
              </a:rPr>
              <a:t>6</a:t>
            </a:r>
            <a:endParaRPr lang="tr-TR" sz="2000" b="1" dirty="0">
              <a:solidFill>
                <a:srgbClr val="F2EDE9"/>
              </a:solidFill>
            </a:endParaRPr>
          </a:p>
        </p:txBody>
      </p:sp>
      <p:sp>
        <p:nvSpPr>
          <p:cNvPr id="24" name="Oval 23"/>
          <p:cNvSpPr/>
          <p:nvPr/>
        </p:nvSpPr>
        <p:spPr>
          <a:xfrm>
            <a:off x="3341703" y="1551876"/>
            <a:ext cx="311556" cy="31155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2000" b="1" dirty="0">
                <a:solidFill>
                  <a:srgbClr val="F2EDE9"/>
                </a:solidFill>
              </a:rPr>
              <a:t>3</a:t>
            </a:r>
          </a:p>
        </p:txBody>
      </p:sp>
      <p:sp>
        <p:nvSpPr>
          <p:cNvPr id="26" name="Yuvarlatılmış Dikdörtgen 25"/>
          <p:cNvSpPr/>
          <p:nvPr/>
        </p:nvSpPr>
        <p:spPr>
          <a:xfrm rot="5400000" flipV="1">
            <a:off x="2996594" y="2338297"/>
            <a:ext cx="1012503" cy="5644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Metin kutusu 26"/>
          <p:cNvSpPr txBox="1"/>
          <p:nvPr/>
        </p:nvSpPr>
        <p:spPr>
          <a:xfrm>
            <a:off x="2576972" y="2874561"/>
            <a:ext cx="1972921" cy="401941"/>
          </a:xfrm>
          <a:prstGeom prst="rect">
            <a:avLst/>
          </a:prstGeom>
        </p:spPr>
        <p:txBody>
          <a:bodyPr spcFirstLastPara="1" vert="horz" wrap="square" lIns="0" tIns="0" rIns="0" bIns="0" rtlCol="0" anchor="t" anchorCtr="0">
            <a:noAutofit/>
          </a:bodyPr>
          <a:lstStyle/>
          <a:p>
            <a:r>
              <a:rPr lang="tr-TR" sz="1600" b="1" dirty="0" smtClean="0">
                <a:solidFill>
                  <a:schemeClr val="accent4">
                    <a:lumMod val="50000"/>
                  </a:schemeClr>
                </a:solidFill>
              </a:rPr>
              <a:t>UYGUNLUK KRİTERLERİ</a:t>
            </a:r>
            <a:endParaRPr lang="tr-TR" sz="1600" b="1" dirty="0">
              <a:solidFill>
                <a:schemeClr val="accent4">
                  <a:lumMod val="50000"/>
                </a:schemeClr>
              </a:solidFill>
            </a:endParaRPr>
          </a:p>
        </p:txBody>
      </p:sp>
    </p:spTree>
    <p:extLst>
      <p:ext uri="{BB962C8B-B14F-4D97-AF65-F5344CB8AC3E}">
        <p14:creationId xmlns:p14="http://schemas.microsoft.com/office/powerpoint/2010/main" val="9799619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3"/>
          <p:cNvSpPr txBox="1">
            <a:spLocks/>
          </p:cNvSpPr>
          <p:nvPr/>
        </p:nvSpPr>
        <p:spPr>
          <a:xfrm>
            <a:off x="323528" y="3507854"/>
            <a:ext cx="8496944" cy="1405956"/>
          </a:xfrm>
          <a:prstGeom prst="rect">
            <a:avLst/>
          </a:prstGeom>
        </p:spPr>
        <p:txBody>
          <a:bodyPr/>
          <a:lstStyle>
            <a:lvl1pPr algn="ctr" defTabSz="914377" rtl="0" eaLnBrk="1" latinLnBrk="0" hangingPunct="1">
              <a:spcBef>
                <a:spcPct val="0"/>
              </a:spcBef>
              <a:buNone/>
              <a:defRPr sz="1800" b="1" kern="1200">
                <a:solidFill>
                  <a:srgbClr val="376092"/>
                </a:solidFill>
                <a:latin typeface="+mn-lt"/>
                <a:ea typeface="+mj-ea"/>
                <a:cs typeface="Arial" panose="020B0604020202020204" pitchFamily="34" charset="0"/>
              </a:defRPr>
            </a:lvl1pPr>
          </a:lstStyle>
          <a:p>
            <a:r>
              <a:rPr lang="tr-TR" sz="3200" dirty="0" smtClean="0"/>
              <a:t>TEŞEKKÜR EDERİZ</a:t>
            </a:r>
            <a:endParaRPr lang="tr-TR" sz="3200" i="1" dirty="0">
              <a:solidFill>
                <a:schemeClr val="accent1">
                  <a:lumMod val="60000"/>
                  <a:lumOff val="40000"/>
                </a:schemeClr>
              </a:solidFill>
            </a:endParaRPr>
          </a:p>
        </p:txBody>
      </p:sp>
    </p:spTree>
    <p:extLst>
      <p:ext uri="{BB962C8B-B14F-4D97-AF65-F5344CB8AC3E}">
        <p14:creationId xmlns:p14="http://schemas.microsoft.com/office/powerpoint/2010/main" val="3859300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Teknik Destek süreci</a:t>
            </a:r>
            <a:endParaRPr lang="tr-TR" sz="2400" i="1" dirty="0">
              <a:solidFill>
                <a:schemeClr val="accent4">
                  <a:lumMod val="50000"/>
                </a:schemeClr>
              </a:solidFill>
            </a:endParaRPr>
          </a:p>
        </p:txBody>
      </p:sp>
      <p:graphicFrame>
        <p:nvGraphicFramePr>
          <p:cNvPr id="24" name="İçerik Yer Tutucusu 2"/>
          <p:cNvGraphicFramePr>
            <a:graphicFrameLocks/>
          </p:cNvGraphicFramePr>
          <p:nvPr>
            <p:extLst>
              <p:ext uri="{D42A27DB-BD31-4B8C-83A1-F6EECF244321}">
                <p14:modId xmlns:p14="http://schemas.microsoft.com/office/powerpoint/2010/main" val="3880131338"/>
              </p:ext>
            </p:extLst>
          </p:nvPr>
        </p:nvGraphicFramePr>
        <p:xfrm>
          <a:off x="539552" y="771550"/>
          <a:ext cx="8172400" cy="3884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6" name="İçerik Yer Tutucusu 4"/>
          <p:cNvGraphicFramePr>
            <a:graphicFrameLocks/>
          </p:cNvGraphicFramePr>
          <p:nvPr>
            <p:extLst>
              <p:ext uri="{D42A27DB-BD31-4B8C-83A1-F6EECF244321}">
                <p14:modId xmlns:p14="http://schemas.microsoft.com/office/powerpoint/2010/main" val="1330212562"/>
              </p:ext>
            </p:extLst>
          </p:nvPr>
        </p:nvGraphicFramePr>
        <p:xfrm>
          <a:off x="585075" y="781444"/>
          <a:ext cx="7755108" cy="387482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185091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chemeClr val="accent4">
                    <a:lumMod val="50000"/>
                  </a:schemeClr>
                </a:solidFill>
              </a:rPr>
              <a:t>MESLEKİ GELİŞİM SONUÇ ODAKLI PROGRAMI (MESLEK SOP)</a:t>
            </a:r>
            <a:endParaRPr lang="tr-TR" dirty="0"/>
          </a:p>
        </p:txBody>
      </p:sp>
      <p:graphicFrame>
        <p:nvGraphicFramePr>
          <p:cNvPr id="6" name="Diyagram 5"/>
          <p:cNvGraphicFramePr/>
          <p:nvPr>
            <p:extLst>
              <p:ext uri="{D42A27DB-BD31-4B8C-83A1-F6EECF244321}">
                <p14:modId xmlns:p14="http://schemas.microsoft.com/office/powerpoint/2010/main" val="495948880"/>
              </p:ext>
            </p:extLst>
          </p:nvPr>
        </p:nvGraphicFramePr>
        <p:xfrm>
          <a:off x="251520" y="915566"/>
          <a:ext cx="8785545" cy="3323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7584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Programın amaçları</a:t>
            </a:r>
            <a:endParaRPr lang="tr-TR" sz="2400" i="1" dirty="0">
              <a:solidFill>
                <a:schemeClr val="accent4">
                  <a:lumMod val="50000"/>
                </a:schemeClr>
              </a:solidFill>
            </a:endParaRPr>
          </a:p>
        </p:txBody>
      </p:sp>
      <p:graphicFrame>
        <p:nvGraphicFramePr>
          <p:cNvPr id="9" name="Diyagram 8"/>
          <p:cNvGraphicFramePr/>
          <p:nvPr>
            <p:extLst>
              <p:ext uri="{D42A27DB-BD31-4B8C-83A1-F6EECF244321}">
                <p14:modId xmlns:p14="http://schemas.microsoft.com/office/powerpoint/2010/main" val="3312957155"/>
              </p:ext>
            </p:extLst>
          </p:nvPr>
        </p:nvGraphicFramePr>
        <p:xfrm>
          <a:off x="395536" y="555526"/>
          <a:ext cx="5832648" cy="4032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2" descr="C:\Program Files\Microsoft Office\MEDIA\CAGCAT10\j0293844.wmf"/>
          <p:cNvPicPr>
            <a:picLocks noChangeAspect="1" noChangeArrowheads="1"/>
          </p:cNvPicPr>
          <p:nvPr/>
        </p:nvPicPr>
        <p:blipFill>
          <a:blip r:embed="rId8">
            <a:duotone>
              <a:srgbClr val="755DD9">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6372200" y="1635646"/>
            <a:ext cx="1738274" cy="1827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855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PROGRAM ÖNCELİKLERİ</a:t>
            </a:r>
            <a:endParaRPr lang="tr-TR" sz="2400" i="1" dirty="0">
              <a:solidFill>
                <a:schemeClr val="accent4">
                  <a:lumMod val="50000"/>
                </a:schemeClr>
              </a:solidFill>
            </a:endParaRPr>
          </a:p>
        </p:txBody>
      </p:sp>
      <p:sp>
        <p:nvSpPr>
          <p:cNvPr id="3" name="Metin kutusu 2"/>
          <p:cNvSpPr txBox="1"/>
          <p:nvPr/>
        </p:nvSpPr>
        <p:spPr>
          <a:xfrm>
            <a:off x="971600" y="1635646"/>
            <a:ext cx="6912768" cy="720080"/>
          </a:xfrm>
          <a:prstGeom prst="rect">
            <a:avLst/>
          </a:prstGeom>
        </p:spPr>
        <p:txBody>
          <a:bodyPr spcFirstLastPara="1" vert="horz" wrap="square" lIns="0" tIns="0" rIns="0" bIns="0" rtlCol="0" anchor="t" anchorCtr="0">
            <a:noAutofit/>
          </a:bodyPr>
          <a:lstStyle/>
          <a:p>
            <a:endParaRPr lang="tr-TR" sz="3200" dirty="0">
              <a:solidFill>
                <a:schemeClr val="bg1"/>
              </a:solidFill>
            </a:endParaRPr>
          </a:p>
        </p:txBody>
      </p:sp>
      <p:graphicFrame>
        <p:nvGraphicFramePr>
          <p:cNvPr id="8" name="Tablo 7"/>
          <p:cNvGraphicFramePr>
            <a:graphicFrameLocks noGrp="1"/>
          </p:cNvGraphicFramePr>
          <p:nvPr>
            <p:extLst>
              <p:ext uri="{D42A27DB-BD31-4B8C-83A1-F6EECF244321}">
                <p14:modId xmlns:p14="http://schemas.microsoft.com/office/powerpoint/2010/main" val="2963819728"/>
              </p:ext>
            </p:extLst>
          </p:nvPr>
        </p:nvGraphicFramePr>
        <p:xfrm>
          <a:off x="395536" y="969571"/>
          <a:ext cx="6840760" cy="3060340"/>
        </p:xfrm>
        <a:graphic>
          <a:graphicData uri="http://schemas.openxmlformats.org/drawingml/2006/table">
            <a:tbl>
              <a:tblPr firstRow="1" firstCol="1" bandRow="1">
                <a:tableStyleId>{5C22544A-7EE6-4342-B048-85BDC9FD1C3A}</a:tableStyleId>
              </a:tblPr>
              <a:tblGrid>
                <a:gridCol w="1152128">
                  <a:extLst>
                    <a:ext uri="{9D8B030D-6E8A-4147-A177-3AD203B41FA5}">
                      <a16:colId xmlns:a16="http://schemas.microsoft.com/office/drawing/2014/main" val="3597701261"/>
                    </a:ext>
                  </a:extLst>
                </a:gridCol>
                <a:gridCol w="5688632">
                  <a:extLst>
                    <a:ext uri="{9D8B030D-6E8A-4147-A177-3AD203B41FA5}">
                      <a16:colId xmlns:a16="http://schemas.microsoft.com/office/drawing/2014/main" val="2662082517"/>
                    </a:ext>
                  </a:extLst>
                </a:gridCol>
              </a:tblGrid>
              <a:tr h="1008112">
                <a:tc>
                  <a:txBody>
                    <a:bodyPr/>
                    <a:lstStyle/>
                    <a:p>
                      <a:pPr marL="453390" indent="-226695" algn="l">
                        <a:spcAft>
                          <a:spcPts val="0"/>
                        </a:spcAft>
                      </a:pPr>
                      <a:r>
                        <a:rPr lang="tr-TR" sz="1500" dirty="0">
                          <a:effectLst/>
                        </a:rPr>
                        <a:t>Öncelik 1</a:t>
                      </a:r>
                      <a:endParaRPr lang="tr-T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971" marR="33971" marT="0" marB="0"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marL="453390" indent="-226695" algn="l">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971" marR="33971" marT="0" marB="0"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CCFF"/>
                    </a:solidFill>
                  </a:tcPr>
                </a:tc>
                <a:extLst>
                  <a:ext uri="{0D108BD9-81ED-4DB2-BD59-A6C34878D82A}">
                    <a16:rowId xmlns:a16="http://schemas.microsoft.com/office/drawing/2014/main" val="1005784646"/>
                  </a:ext>
                </a:extLst>
              </a:tr>
              <a:tr h="1062118">
                <a:tc>
                  <a:txBody>
                    <a:bodyPr/>
                    <a:lstStyle/>
                    <a:p>
                      <a:pPr marL="453390" indent="-226695" algn="l">
                        <a:spcAft>
                          <a:spcPts val="0"/>
                        </a:spcAft>
                      </a:pPr>
                      <a:r>
                        <a:rPr lang="tr-TR" sz="1500" dirty="0">
                          <a:effectLst/>
                        </a:rPr>
                        <a:t>Öncelik 2</a:t>
                      </a:r>
                      <a:endParaRPr lang="tr-T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971" marR="33971" marT="0" marB="0"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453390" indent="-226695" algn="l">
                        <a:spcAft>
                          <a:spcPts val="0"/>
                        </a:spcAft>
                      </a:pP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971" marR="33971" marT="0" marB="0"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CCFF"/>
                    </a:solidFill>
                  </a:tcPr>
                </a:tc>
                <a:extLst>
                  <a:ext uri="{0D108BD9-81ED-4DB2-BD59-A6C34878D82A}">
                    <a16:rowId xmlns:a16="http://schemas.microsoft.com/office/drawing/2014/main" val="381480994"/>
                  </a:ext>
                </a:extLst>
              </a:tr>
              <a:tr h="990110">
                <a:tc>
                  <a:txBody>
                    <a:bodyPr/>
                    <a:lstStyle/>
                    <a:p>
                      <a:pPr marL="453390" indent="-226695" algn="l">
                        <a:spcAft>
                          <a:spcPts val="0"/>
                        </a:spcAft>
                      </a:pPr>
                      <a:r>
                        <a:rPr lang="tr-TR" sz="1500" dirty="0">
                          <a:effectLst/>
                        </a:rPr>
                        <a:t>Öncelik 3</a:t>
                      </a:r>
                      <a:endParaRPr lang="tr-T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971" marR="33971" marT="0" marB="0"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50000"/>
                      </a:schemeClr>
                    </a:solidFill>
                  </a:tcPr>
                </a:tc>
                <a:tc>
                  <a:txBody>
                    <a:bodyPr/>
                    <a:lstStyle/>
                    <a:p>
                      <a:pPr marL="453390" indent="-226695" algn="l">
                        <a:spcAft>
                          <a:spcPts val="0"/>
                        </a:spcAft>
                      </a:pPr>
                      <a:endParaRPr lang="tr-TR" sz="1500" b="1"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3971" marR="33971" marT="0" marB="0"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CCFF"/>
                    </a:solidFill>
                  </a:tcPr>
                </a:tc>
                <a:extLst>
                  <a:ext uri="{0D108BD9-81ED-4DB2-BD59-A6C34878D82A}">
                    <a16:rowId xmlns:a16="http://schemas.microsoft.com/office/drawing/2014/main" val="2900493639"/>
                  </a:ext>
                </a:extLst>
              </a:tr>
            </a:tbl>
          </a:graphicData>
        </a:graphic>
      </p:graphicFrame>
      <p:pic>
        <p:nvPicPr>
          <p:cNvPr id="4" name="Resim 3"/>
          <p:cNvPicPr>
            <a:picLocks noChangeAspect="1"/>
          </p:cNvPicPr>
          <p:nvPr/>
        </p:nvPicPr>
        <p:blipFill>
          <a:blip r:embed="rId3"/>
          <a:stretch>
            <a:fillRect/>
          </a:stretch>
        </p:blipFill>
        <p:spPr>
          <a:xfrm>
            <a:off x="1547413" y="1354730"/>
            <a:ext cx="5761141" cy="328660"/>
          </a:xfrm>
          <a:prstGeom prst="rect">
            <a:avLst/>
          </a:prstGeom>
        </p:spPr>
      </p:pic>
      <p:pic>
        <p:nvPicPr>
          <p:cNvPr id="5" name="Resim 4"/>
          <p:cNvPicPr>
            <a:picLocks noChangeAspect="1"/>
          </p:cNvPicPr>
          <p:nvPr/>
        </p:nvPicPr>
        <p:blipFill>
          <a:blip r:embed="rId4"/>
          <a:stretch>
            <a:fillRect/>
          </a:stretch>
        </p:blipFill>
        <p:spPr>
          <a:xfrm>
            <a:off x="1763688" y="2424258"/>
            <a:ext cx="5761141" cy="176503"/>
          </a:xfrm>
          <a:prstGeom prst="rect">
            <a:avLst/>
          </a:prstGeom>
        </p:spPr>
      </p:pic>
      <p:pic>
        <p:nvPicPr>
          <p:cNvPr id="6" name="Resim 5"/>
          <p:cNvPicPr>
            <a:picLocks noChangeAspect="1"/>
          </p:cNvPicPr>
          <p:nvPr/>
        </p:nvPicPr>
        <p:blipFill>
          <a:blip r:embed="rId5"/>
          <a:stretch>
            <a:fillRect/>
          </a:stretch>
        </p:blipFill>
        <p:spPr>
          <a:xfrm>
            <a:off x="1763688" y="3409093"/>
            <a:ext cx="5328592" cy="505162"/>
          </a:xfrm>
          <a:prstGeom prst="rect">
            <a:avLst/>
          </a:prstGeom>
        </p:spPr>
      </p:pic>
      <p:graphicFrame>
        <p:nvGraphicFramePr>
          <p:cNvPr id="10" name="Diyagram 9"/>
          <p:cNvGraphicFramePr/>
          <p:nvPr>
            <p:extLst>
              <p:ext uri="{D42A27DB-BD31-4B8C-83A1-F6EECF244321}">
                <p14:modId xmlns:p14="http://schemas.microsoft.com/office/powerpoint/2010/main" val="39529494"/>
              </p:ext>
            </p:extLst>
          </p:nvPr>
        </p:nvGraphicFramePr>
        <p:xfrm>
          <a:off x="3344273" y="1119690"/>
          <a:ext cx="5799727" cy="25202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028461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496" y="87502"/>
            <a:ext cx="7414266" cy="468024"/>
          </a:xfrm>
        </p:spPr>
        <p:txBody>
          <a:bodyPr>
            <a:normAutofit/>
          </a:bodyPr>
          <a:lstStyle/>
          <a:p>
            <a:r>
              <a:rPr lang="tr-TR" sz="2400" dirty="0" smtClean="0">
                <a:solidFill>
                  <a:schemeClr val="accent4">
                    <a:lumMod val="50000"/>
                  </a:schemeClr>
                </a:solidFill>
              </a:rPr>
              <a:t>UYGUNLUK KRİTERLERİ</a:t>
            </a:r>
            <a:endParaRPr lang="tr-TR" sz="2400" i="1" dirty="0">
              <a:solidFill>
                <a:schemeClr val="accent4">
                  <a:lumMod val="50000"/>
                </a:schemeClr>
              </a:solidFill>
            </a:endParaRPr>
          </a:p>
        </p:txBody>
      </p:sp>
      <p:graphicFrame>
        <p:nvGraphicFramePr>
          <p:cNvPr id="57" name="Diyagram 56"/>
          <p:cNvGraphicFramePr/>
          <p:nvPr>
            <p:extLst>
              <p:ext uri="{D42A27DB-BD31-4B8C-83A1-F6EECF244321}">
                <p14:modId xmlns:p14="http://schemas.microsoft.com/office/powerpoint/2010/main" val="2493910211"/>
              </p:ext>
            </p:extLst>
          </p:nvPr>
        </p:nvGraphicFramePr>
        <p:xfrm>
          <a:off x="646205" y="699542"/>
          <a:ext cx="7632848" cy="4041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5"/>
          <p:cNvGraphicFramePr>
            <a:graphicFrameLocks/>
          </p:cNvGraphicFramePr>
          <p:nvPr>
            <p:extLst>
              <p:ext uri="{D42A27DB-BD31-4B8C-83A1-F6EECF244321}">
                <p14:modId xmlns:p14="http://schemas.microsoft.com/office/powerpoint/2010/main" val="549283412"/>
              </p:ext>
            </p:extLst>
          </p:nvPr>
        </p:nvGraphicFramePr>
        <p:xfrm>
          <a:off x="467544" y="555526"/>
          <a:ext cx="7427168" cy="42024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80583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solidFill>
                  <a:schemeClr val="accent4">
                    <a:lumMod val="50000"/>
                  </a:schemeClr>
                </a:solidFill>
              </a:rPr>
              <a:t>UYGUNLUK KRİTERLERİ</a:t>
            </a:r>
            <a:endParaRPr lang="tr-TR" dirty="0">
              <a:solidFill>
                <a:schemeClr val="accent4">
                  <a:lumMod val="50000"/>
                </a:schemeClr>
              </a:solidFill>
            </a:endParaRPr>
          </a:p>
        </p:txBody>
      </p:sp>
      <p:pic>
        <p:nvPicPr>
          <p:cNvPr id="4" name="Resim 3"/>
          <p:cNvPicPr>
            <a:picLocks noChangeAspect="1"/>
          </p:cNvPicPr>
          <p:nvPr/>
        </p:nvPicPr>
        <p:blipFill>
          <a:blip r:embed="rId2"/>
          <a:stretch>
            <a:fillRect/>
          </a:stretch>
        </p:blipFill>
        <p:spPr>
          <a:xfrm>
            <a:off x="747580" y="447514"/>
            <a:ext cx="863438" cy="863438"/>
          </a:xfrm>
          <a:prstGeom prst="rect">
            <a:avLst/>
          </a:prstGeom>
        </p:spPr>
      </p:pic>
      <p:sp>
        <p:nvSpPr>
          <p:cNvPr id="5" name="Dikdörtgen 4"/>
          <p:cNvSpPr/>
          <p:nvPr/>
        </p:nvSpPr>
        <p:spPr>
          <a:xfrm>
            <a:off x="1115616" y="694567"/>
            <a:ext cx="4050853" cy="369332"/>
          </a:xfrm>
          <a:prstGeom prst="rect">
            <a:avLst/>
          </a:prstGeom>
        </p:spPr>
        <p:txBody>
          <a:bodyPr wrap="none">
            <a:spAutoFit/>
          </a:bodyPr>
          <a:lstStyle/>
          <a:p>
            <a:r>
              <a:rPr lang="tr-TR" dirty="0"/>
              <a:t>Başvuru Sahibi ve </a:t>
            </a:r>
            <a:r>
              <a:rPr lang="tr-TR" dirty="0" smtClean="0"/>
              <a:t>Ortaklarının Uygunluğu</a:t>
            </a:r>
            <a:endParaRPr lang="tr-TR" dirty="0"/>
          </a:p>
        </p:txBody>
      </p:sp>
      <p:graphicFrame>
        <p:nvGraphicFramePr>
          <p:cNvPr id="6" name="Diyagram 5"/>
          <p:cNvGraphicFramePr/>
          <p:nvPr>
            <p:extLst>
              <p:ext uri="{D42A27DB-BD31-4B8C-83A1-F6EECF244321}">
                <p14:modId xmlns:p14="http://schemas.microsoft.com/office/powerpoint/2010/main" val="696439899"/>
              </p:ext>
            </p:extLst>
          </p:nvPr>
        </p:nvGraphicFramePr>
        <p:xfrm>
          <a:off x="323528" y="1263573"/>
          <a:ext cx="6768751" cy="3529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yagram 6"/>
          <p:cNvGraphicFramePr/>
          <p:nvPr>
            <p:extLst>
              <p:ext uri="{D42A27DB-BD31-4B8C-83A1-F6EECF244321}">
                <p14:modId xmlns:p14="http://schemas.microsoft.com/office/powerpoint/2010/main" val="753342413"/>
              </p:ext>
            </p:extLst>
          </p:nvPr>
        </p:nvGraphicFramePr>
        <p:xfrm>
          <a:off x="5364088" y="1263573"/>
          <a:ext cx="5460659" cy="30363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117921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spcFirstLastPara="1" vert="horz" wrap="square" lIns="0" tIns="0" rIns="0" bIns="0" rtlCol="0" anchor="t" anchorCtr="0">
        <a:noAutofit/>
      </a:bodyPr>
      <a:lstStyle>
        <a:defPPr>
          <a:defRPr sz="3200" dirty="0">
            <a:solidFill>
              <a:schemeClr val="bg1"/>
            </a:solidFill>
          </a:defRPr>
        </a:defPPr>
      </a:lstStyle>
    </a:txDef>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21680</TotalTime>
  <Words>2259</Words>
  <Application>Microsoft Office PowerPoint</Application>
  <PresentationFormat>Ekran Gösterisi (16:9)</PresentationFormat>
  <Paragraphs>279</Paragraphs>
  <Slides>30</Slides>
  <Notes>5</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30</vt:i4>
      </vt:variant>
    </vt:vector>
  </HeadingPairs>
  <TitlesOfParts>
    <vt:vector size="38" baseType="lpstr">
      <vt:lpstr>Arial</vt:lpstr>
      <vt:lpstr>Calibri</vt:lpstr>
      <vt:lpstr>Cambria</vt:lpstr>
      <vt:lpstr>Lato Light</vt:lpstr>
      <vt:lpstr>Symbol</vt:lpstr>
      <vt:lpstr>Times New Roman</vt:lpstr>
      <vt:lpstr>Wingdings</vt:lpstr>
      <vt:lpstr>Ofis Teması</vt:lpstr>
      <vt:lpstr>PowerPoint Sunusu</vt:lpstr>
      <vt:lpstr>2024 Yılı MESLEKİ GELİŞİME YÖNELİK teknik destek programı Bilgilendirme VE EĞİTİM TOPLANTISI</vt:lpstr>
      <vt:lpstr>SUNUM PLANI</vt:lpstr>
      <vt:lpstr>Teknik Destek süreci</vt:lpstr>
      <vt:lpstr>MESLEKİ GELİŞİM SONUÇ ODAKLI PROGRAMI (MESLEK SOP)</vt:lpstr>
      <vt:lpstr>Programın amaçları</vt:lpstr>
      <vt:lpstr>PROGRAM ÖNCELİKLERİ</vt:lpstr>
      <vt:lpstr>UYGUNLUK KRİTERLERİ</vt:lpstr>
      <vt:lpstr>UYGUNLUK KRİTERLERİ</vt:lpstr>
      <vt:lpstr>UYGUNLUK KRİTERLERİ</vt:lpstr>
      <vt:lpstr>UYGUNLUK KRİTERLERİ</vt:lpstr>
      <vt:lpstr>BAŞVURU ve değerlendirme SÜRECİ</vt:lpstr>
      <vt:lpstr>Değerlendirme SÜRECİ</vt:lpstr>
      <vt:lpstr>BAŞVURU SÜRECİ (ön inceleme)</vt:lpstr>
      <vt:lpstr>BAŞVURU SÜRECİ (nihai değerlendirme)</vt:lpstr>
      <vt:lpstr>BAŞVURU SÜRECİ (nihai değerlendirme)</vt:lpstr>
      <vt:lpstr>Uygulama dönemi</vt:lpstr>
      <vt:lpstr>Uygulama dönemi</vt:lpstr>
      <vt:lpstr>KAYS’A PROJE GİRİŞİ</vt:lpstr>
      <vt:lpstr>KAYS’A PROJE GİRİŞİ</vt:lpstr>
      <vt:lpstr>KAYS’A PROJE GİRİŞİ</vt:lpstr>
      <vt:lpstr>KAYS’A PROJE GİRİŞİ</vt:lpstr>
      <vt:lpstr>KAYS’A PROJE GİRİŞİ</vt:lpstr>
      <vt:lpstr>KAYS’A PROJE GİRİŞİ</vt:lpstr>
      <vt:lpstr>KAYS’A PROJE GİRİŞİ</vt:lpstr>
      <vt:lpstr>Örnek proje konuları</vt:lpstr>
      <vt:lpstr>Örnek Proje Konuları</vt:lpstr>
      <vt:lpstr>Örnek Proje Konuları</vt:lpstr>
      <vt:lpstr>Örnek Proje Konuları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RSA</dc:creator>
  <cp:lastModifiedBy>Burak ÜNAL</cp:lastModifiedBy>
  <cp:revision>1623</cp:revision>
  <cp:lastPrinted>2022-06-10T06:11:48Z</cp:lastPrinted>
  <dcterms:created xsi:type="dcterms:W3CDTF">2019-11-19T11:03:59Z</dcterms:created>
  <dcterms:modified xsi:type="dcterms:W3CDTF">2024-04-03T06:11:00Z</dcterms:modified>
</cp:coreProperties>
</file>